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4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notesSlides/notesSlide16.xml" ContentType="application/vnd.openxmlformats-officedocument.presentationml.notesSlide+xml"/>
  <Override PartName="/ppt/charts/chart6.xml" ContentType="application/vnd.openxmlformats-officedocument.drawingml.chart+xml"/>
  <Override PartName="/ppt/notesSlides/notesSlide17.xml" ContentType="application/vnd.openxmlformats-officedocument.presentationml.notesSlide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notesSlides/notesSlide18.xml" ContentType="application/vnd.openxmlformats-officedocument.presentationml.notesSlide+xml"/>
  <Override PartName="/ppt/charts/chart10.xml" ContentType="application/vnd.openxmlformats-officedocument.drawingml.chart+xml"/>
  <Override PartName="/ppt/charts/chart11.xml" ContentType="application/vnd.openxmlformats-officedocument.drawingml.chart+xml"/>
  <Override PartName="/ppt/charts/chart12.xml" ContentType="application/vnd.openxmlformats-officedocument.drawingml.chart+xml"/>
  <Override PartName="/ppt/charts/chart13.xml" ContentType="application/vnd.openxmlformats-officedocument.drawingml.chart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rts/style1.xml" ContentType="application/vnd.ms-office.chartstyle+xml"/>
  <Override PartName="/ppt/charts/colors1.xml" ContentType="application/vnd.ms-office.chartcolorstyle+xml"/>
  <Override PartName="/ppt/charts/style2.xml" ContentType="application/vnd.ms-office.chartstyle+xml"/>
  <Override PartName="/ppt/charts/colors2.xml" ContentType="application/vnd.ms-office.chartcolorstyle+xml"/>
  <Override PartName="/ppt/charts/style3.xml" ContentType="application/vnd.ms-office.chartstyle+xml"/>
  <Override PartName="/ppt/charts/colors3.xml" ContentType="application/vnd.ms-office.chartcolorstyle+xml"/>
  <Override PartName="/ppt/charts/style4.xml" ContentType="application/vnd.ms-office.chartstyle+xml"/>
  <Override PartName="/ppt/charts/colors4.xml" ContentType="application/vnd.ms-office.chartcolorstyle+xml"/>
  <Override PartName="/ppt/charts/style5.xml" ContentType="application/vnd.ms-office.chartstyle+xml"/>
  <Override PartName="/ppt/charts/colors5.xml" ContentType="application/vnd.ms-office.chartcolorstyle+xml"/>
  <Override PartName="/ppt/charts/style6.xml" ContentType="application/vnd.ms-office.chartstyle+xml"/>
  <Override PartName="/ppt/charts/colors6.xml" ContentType="application/vnd.ms-office.chartcolorstyle+xml"/>
  <Override PartName="/ppt/charts/style7.xml" ContentType="application/vnd.ms-office.chartstyle+xml"/>
  <Override PartName="/ppt/charts/colors7.xml" ContentType="application/vnd.ms-office.chartcolorstyle+xml"/>
  <Override PartName="/ppt/charts/style8.xml" ContentType="application/vnd.ms-office.chartstyle+xml"/>
  <Override PartName="/ppt/charts/colors8.xml" ContentType="application/vnd.ms-office.chartcolorstyle+xml"/>
  <Override PartName="/ppt/charts/style9.xml" ContentType="application/vnd.ms-office.chartstyle+xml"/>
  <Override PartName="/ppt/charts/colors9.xml" ContentType="application/vnd.ms-office.chartcolorstyle+xml"/>
  <Override PartName="/ppt/charts/style10.xml" ContentType="application/vnd.ms-office.chartstyle+xml"/>
  <Override PartName="/ppt/charts/colors10.xml" ContentType="application/vnd.ms-office.chartcolorstyle+xml"/>
  <Override PartName="/ppt/charts/style11.xml" ContentType="application/vnd.ms-office.chartstyle+xml"/>
  <Override PartName="/ppt/charts/colors11.xml" ContentType="application/vnd.ms-office.chartcolorstyle+xml"/>
  <Override PartName="/ppt/charts/style12.xml" ContentType="application/vnd.ms-office.chartstyle+xml"/>
  <Override PartName="/ppt/charts/colors12.xml" ContentType="application/vnd.ms-office.chartcolorstyle+xml"/>
  <Override PartName="/ppt/charts/style13.xml" ContentType="application/vnd.ms-office.chartstyle+xml"/>
  <Override PartName="/ppt/charts/colors13.xml" ContentType="application/vnd.ms-office.chartcolorstyl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8" r:id="rId1"/>
    <p:sldMasterId id="2147483827" r:id="rId2"/>
    <p:sldMasterId id="2147483821" r:id="rId3"/>
    <p:sldMasterId id="2147483823" r:id="rId4"/>
    <p:sldMasterId id="2147483684" r:id="rId5"/>
  </p:sldMasterIdLst>
  <p:notesMasterIdLst>
    <p:notesMasterId r:id="rId174"/>
  </p:notesMasterIdLst>
  <p:handoutMasterIdLst>
    <p:handoutMasterId r:id="rId175"/>
  </p:handoutMasterIdLst>
  <p:sldIdLst>
    <p:sldId id="256" r:id="rId6"/>
    <p:sldId id="413" r:id="rId7"/>
    <p:sldId id="414" r:id="rId8"/>
    <p:sldId id="412" r:id="rId9"/>
    <p:sldId id="415" r:id="rId10"/>
    <p:sldId id="416" r:id="rId11"/>
    <p:sldId id="435" r:id="rId12"/>
    <p:sldId id="436" r:id="rId13"/>
    <p:sldId id="437" r:id="rId14"/>
    <p:sldId id="438" r:id="rId15"/>
    <p:sldId id="439" r:id="rId16"/>
    <p:sldId id="440" r:id="rId17"/>
    <p:sldId id="441" r:id="rId18"/>
    <p:sldId id="442" r:id="rId19"/>
    <p:sldId id="455" r:id="rId20"/>
    <p:sldId id="446" r:id="rId21"/>
    <p:sldId id="445" r:id="rId22"/>
    <p:sldId id="423" r:id="rId23"/>
    <p:sldId id="443" r:id="rId24"/>
    <p:sldId id="424" r:id="rId25"/>
    <p:sldId id="425" r:id="rId26"/>
    <p:sldId id="426" r:id="rId27"/>
    <p:sldId id="427" r:id="rId28"/>
    <p:sldId id="428" r:id="rId29"/>
    <p:sldId id="429" r:id="rId30"/>
    <p:sldId id="430" r:id="rId31"/>
    <p:sldId id="431" r:id="rId32"/>
    <p:sldId id="432" r:id="rId33"/>
    <p:sldId id="447" r:id="rId34"/>
    <p:sldId id="433" r:id="rId35"/>
    <p:sldId id="449" r:id="rId36"/>
    <p:sldId id="448" r:id="rId37"/>
    <p:sldId id="450" r:id="rId38"/>
    <p:sldId id="460" r:id="rId39"/>
    <p:sldId id="461" r:id="rId40"/>
    <p:sldId id="456" r:id="rId41"/>
    <p:sldId id="457" r:id="rId42"/>
    <p:sldId id="458" r:id="rId43"/>
    <p:sldId id="459" r:id="rId44"/>
    <p:sldId id="451" r:id="rId45"/>
    <p:sldId id="463" r:id="rId46"/>
    <p:sldId id="464" r:id="rId47"/>
    <p:sldId id="465" r:id="rId48"/>
    <p:sldId id="466" r:id="rId49"/>
    <p:sldId id="468" r:id="rId50"/>
    <p:sldId id="469" r:id="rId51"/>
    <p:sldId id="471" r:id="rId52"/>
    <p:sldId id="470" r:id="rId53"/>
    <p:sldId id="472" r:id="rId54"/>
    <p:sldId id="473" r:id="rId55"/>
    <p:sldId id="474" r:id="rId56"/>
    <p:sldId id="475" r:id="rId57"/>
    <p:sldId id="476" r:id="rId58"/>
    <p:sldId id="477" r:id="rId59"/>
    <p:sldId id="478" r:id="rId60"/>
    <p:sldId id="479" r:id="rId61"/>
    <p:sldId id="480" r:id="rId62"/>
    <p:sldId id="481" r:id="rId63"/>
    <p:sldId id="483" r:id="rId64"/>
    <p:sldId id="484" r:id="rId65"/>
    <p:sldId id="485" r:id="rId66"/>
    <p:sldId id="486" r:id="rId67"/>
    <p:sldId id="487" r:id="rId68"/>
    <p:sldId id="488" r:id="rId69"/>
    <p:sldId id="489" r:id="rId70"/>
    <p:sldId id="490" r:id="rId71"/>
    <p:sldId id="491" r:id="rId72"/>
    <p:sldId id="418" r:id="rId73"/>
    <p:sldId id="419" r:id="rId74"/>
    <p:sldId id="420" r:id="rId75"/>
    <p:sldId id="421" r:id="rId76"/>
    <p:sldId id="264" r:id="rId77"/>
    <p:sldId id="267" r:id="rId78"/>
    <p:sldId id="297" r:id="rId79"/>
    <p:sldId id="390" r:id="rId80"/>
    <p:sldId id="387" r:id="rId81"/>
    <p:sldId id="388" r:id="rId82"/>
    <p:sldId id="389" r:id="rId83"/>
    <p:sldId id="391" r:id="rId84"/>
    <p:sldId id="392" r:id="rId85"/>
    <p:sldId id="394" r:id="rId86"/>
    <p:sldId id="266" r:id="rId87"/>
    <p:sldId id="341" r:id="rId88"/>
    <p:sldId id="342" r:id="rId89"/>
    <p:sldId id="344" r:id="rId90"/>
    <p:sldId id="343" r:id="rId91"/>
    <p:sldId id="347" r:id="rId92"/>
    <p:sldId id="346" r:id="rId93"/>
    <p:sldId id="348" r:id="rId94"/>
    <p:sldId id="349" r:id="rId95"/>
    <p:sldId id="350" r:id="rId96"/>
    <p:sldId id="310" r:id="rId97"/>
    <p:sldId id="311" r:id="rId98"/>
    <p:sldId id="312" r:id="rId99"/>
    <p:sldId id="313" r:id="rId100"/>
    <p:sldId id="299" r:id="rId101"/>
    <p:sldId id="303" r:id="rId102"/>
    <p:sldId id="301" r:id="rId103"/>
    <p:sldId id="395" r:id="rId104"/>
    <p:sldId id="396" r:id="rId105"/>
    <p:sldId id="397" r:id="rId106"/>
    <p:sldId id="300" r:id="rId107"/>
    <p:sldId id="302" r:id="rId108"/>
    <p:sldId id="398" r:id="rId109"/>
    <p:sldId id="399" r:id="rId110"/>
    <p:sldId id="273" r:id="rId111"/>
    <p:sldId id="316" r:id="rId112"/>
    <p:sldId id="315" r:id="rId113"/>
    <p:sldId id="318" r:id="rId114"/>
    <p:sldId id="317" r:id="rId115"/>
    <p:sldId id="314" r:id="rId116"/>
    <p:sldId id="276" r:id="rId117"/>
    <p:sldId id="274" r:id="rId118"/>
    <p:sldId id="275" r:id="rId119"/>
    <p:sldId id="319" r:id="rId120"/>
    <p:sldId id="277" r:id="rId121"/>
    <p:sldId id="320" r:id="rId122"/>
    <p:sldId id="321" r:id="rId123"/>
    <p:sldId id="265" r:id="rId124"/>
    <p:sldId id="280" r:id="rId125"/>
    <p:sldId id="279" r:id="rId126"/>
    <p:sldId id="281" r:id="rId127"/>
    <p:sldId id="283" r:id="rId128"/>
    <p:sldId id="284" r:id="rId129"/>
    <p:sldId id="285" r:id="rId130"/>
    <p:sldId id="291" r:id="rId131"/>
    <p:sldId id="405" r:id="rId132"/>
    <p:sldId id="286" r:id="rId133"/>
    <p:sldId id="289" r:id="rId134"/>
    <p:sldId id="290" r:id="rId135"/>
    <p:sldId id="288" r:id="rId136"/>
    <p:sldId id="282" r:id="rId137"/>
    <p:sldId id="353" r:id="rId138"/>
    <p:sldId id="354" r:id="rId139"/>
    <p:sldId id="356" r:id="rId140"/>
    <p:sldId id="357" r:id="rId141"/>
    <p:sldId id="362" r:id="rId142"/>
    <p:sldId id="358" r:id="rId143"/>
    <p:sldId id="359" r:id="rId144"/>
    <p:sldId id="364" r:id="rId145"/>
    <p:sldId id="360" r:id="rId146"/>
    <p:sldId id="363" r:id="rId147"/>
    <p:sldId id="365" r:id="rId148"/>
    <p:sldId id="366" r:id="rId149"/>
    <p:sldId id="406" r:id="rId150"/>
    <p:sldId id="361" r:id="rId151"/>
    <p:sldId id="369" r:id="rId152"/>
    <p:sldId id="368" r:id="rId153"/>
    <p:sldId id="370" r:id="rId154"/>
    <p:sldId id="407" r:id="rId155"/>
    <p:sldId id="408" r:id="rId156"/>
    <p:sldId id="373" r:id="rId157"/>
    <p:sldId id="374" r:id="rId158"/>
    <p:sldId id="375" r:id="rId159"/>
    <p:sldId id="377" r:id="rId160"/>
    <p:sldId id="378" r:id="rId161"/>
    <p:sldId id="376" r:id="rId162"/>
    <p:sldId id="381" r:id="rId163"/>
    <p:sldId id="379" r:id="rId164"/>
    <p:sldId id="380" r:id="rId165"/>
    <p:sldId id="352" r:id="rId166"/>
    <p:sldId id="382" r:id="rId167"/>
    <p:sldId id="383" r:id="rId168"/>
    <p:sldId id="384" r:id="rId169"/>
    <p:sldId id="328" r:id="rId170"/>
    <p:sldId id="409" r:id="rId171"/>
    <p:sldId id="410" r:id="rId172"/>
    <p:sldId id="411" r:id="rId173"/>
  </p:sldIdLst>
  <p:sldSz cx="12192000" cy="6858000"/>
  <p:notesSz cx="6858000" cy="9144000"/>
  <p:defaultTextStyle>
    <a:defPPr>
      <a:defRPr lang="ro-R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1. Introduction" id="{80531044-DDF0-4FA8-A78F-3018876DCF52}">
          <p14:sldIdLst>
            <p14:sldId id="256"/>
            <p14:sldId id="413"/>
            <p14:sldId id="414"/>
            <p14:sldId id="412"/>
            <p14:sldId id="415"/>
            <p14:sldId id="416"/>
            <p14:sldId id="435"/>
            <p14:sldId id="436"/>
            <p14:sldId id="437"/>
            <p14:sldId id="438"/>
            <p14:sldId id="439"/>
            <p14:sldId id="440"/>
            <p14:sldId id="441"/>
            <p14:sldId id="442"/>
            <p14:sldId id="455"/>
            <p14:sldId id="446"/>
            <p14:sldId id="445"/>
          </p14:sldIdLst>
        </p14:section>
        <p14:section name="2. Hello World in Firebase" id="{7533898F-9F3E-4C14-B6CF-BDD86E8F2D3B}">
          <p14:sldIdLst>
            <p14:sldId id="423"/>
            <p14:sldId id="443"/>
            <p14:sldId id="424"/>
            <p14:sldId id="425"/>
            <p14:sldId id="426"/>
            <p14:sldId id="427"/>
            <p14:sldId id="428"/>
            <p14:sldId id="429"/>
            <p14:sldId id="430"/>
            <p14:sldId id="431"/>
            <p14:sldId id="432"/>
            <p14:sldId id="447"/>
            <p14:sldId id="433"/>
            <p14:sldId id="449"/>
            <p14:sldId id="448"/>
            <p14:sldId id="450"/>
            <p14:sldId id="460"/>
            <p14:sldId id="461"/>
          </p14:sldIdLst>
        </p14:section>
        <p14:section name="3. Web programming 1" id="{E40D90B4-ADE1-4078-9F2D-8F12393299A1}">
          <p14:sldIdLst>
            <p14:sldId id="456"/>
            <p14:sldId id="457"/>
            <p14:sldId id="458"/>
            <p14:sldId id="459"/>
            <p14:sldId id="451"/>
            <p14:sldId id="463"/>
            <p14:sldId id="464"/>
            <p14:sldId id="465"/>
            <p14:sldId id="466"/>
            <p14:sldId id="468"/>
            <p14:sldId id="469"/>
            <p14:sldId id="471"/>
            <p14:sldId id="470"/>
            <p14:sldId id="472"/>
            <p14:sldId id="473"/>
            <p14:sldId id="474"/>
            <p14:sldId id="475"/>
            <p14:sldId id="476"/>
            <p14:sldId id="477"/>
          </p14:sldIdLst>
        </p14:section>
        <p14:section name="4. Web programming 2" id="{7CFAC454-8FA0-43F5-A66E-E487D1DD58AB}">
          <p14:sldIdLst>
            <p14:sldId id="478"/>
            <p14:sldId id="479"/>
            <p14:sldId id="480"/>
            <p14:sldId id="481"/>
            <p14:sldId id="483"/>
            <p14:sldId id="484"/>
            <p14:sldId id="485"/>
            <p14:sldId id="486"/>
            <p14:sldId id="487"/>
            <p14:sldId id="488"/>
            <p14:sldId id="489"/>
            <p14:sldId id="490"/>
            <p14:sldId id="491"/>
          </p14:sldIdLst>
        </p14:section>
        <p14:section name="Our Mission" id="{B017972F-CC19-4BF6-8C4E-875E2543D5CC}">
          <p14:sldIdLst>
            <p14:sldId id="418"/>
            <p14:sldId id="419"/>
            <p14:sldId id="420"/>
            <p14:sldId id="421"/>
            <p14:sldId id="264"/>
            <p14:sldId id="267"/>
            <p14:sldId id="297"/>
            <p14:sldId id="390"/>
            <p14:sldId id="387"/>
            <p14:sldId id="388"/>
            <p14:sldId id="389"/>
            <p14:sldId id="391"/>
            <p14:sldId id="392"/>
            <p14:sldId id="394"/>
          </p14:sldIdLst>
        </p14:section>
        <p14:section name="Devices Slides" id="{2ED28654-31C7-4243-8379-B0CE2C3F2106}">
          <p14:sldIdLst>
            <p14:sldId id="266"/>
            <p14:sldId id="341"/>
            <p14:sldId id="342"/>
            <p14:sldId id="344"/>
            <p14:sldId id="343"/>
            <p14:sldId id="347"/>
            <p14:sldId id="346"/>
            <p14:sldId id="348"/>
            <p14:sldId id="349"/>
            <p14:sldId id="350"/>
          </p14:sldIdLst>
        </p14:section>
        <p14:section name="Timeline" id="{7A67C417-C1B4-4758-8DCE-F4EE4B359B89}">
          <p14:sldIdLst>
            <p14:sldId id="310"/>
            <p14:sldId id="311"/>
            <p14:sldId id="312"/>
            <p14:sldId id="313"/>
          </p14:sldIdLst>
        </p14:section>
        <p14:section name="Our Team" id="{FC235D3D-B4D3-4FFB-9E2E-18B2DF35AF95}">
          <p14:sldIdLst>
            <p14:sldId id="299"/>
            <p14:sldId id="303"/>
            <p14:sldId id="301"/>
            <p14:sldId id="395"/>
            <p14:sldId id="396"/>
            <p14:sldId id="397"/>
            <p14:sldId id="300"/>
            <p14:sldId id="302"/>
            <p14:sldId id="398"/>
            <p14:sldId id="399"/>
          </p14:sldIdLst>
        </p14:section>
        <p14:section name="Charts" id="{3734BFFD-4A44-4D54-8435-498BE2A072C3}">
          <p14:sldIdLst>
            <p14:sldId id="273"/>
            <p14:sldId id="316"/>
            <p14:sldId id="315"/>
            <p14:sldId id="318"/>
            <p14:sldId id="317"/>
            <p14:sldId id="314"/>
            <p14:sldId id="276"/>
            <p14:sldId id="274"/>
            <p14:sldId id="275"/>
            <p14:sldId id="319"/>
            <p14:sldId id="277"/>
          </p14:sldIdLst>
        </p14:section>
        <p14:section name="Maps" id="{59E19D61-A644-43AE-A93C-AA490BD227B5}">
          <p14:sldIdLst>
            <p14:sldId id="320"/>
            <p14:sldId id="321"/>
          </p14:sldIdLst>
        </p14:section>
        <p14:section name="Gallery" id="{F272B426-29C3-4E75-A5F0-3A3372D6FA5C}">
          <p14:sldIdLst>
            <p14:sldId id="265"/>
            <p14:sldId id="280"/>
            <p14:sldId id="279"/>
            <p14:sldId id="281"/>
            <p14:sldId id="283"/>
            <p14:sldId id="284"/>
            <p14:sldId id="285"/>
            <p14:sldId id="291"/>
            <p14:sldId id="405"/>
            <p14:sldId id="286"/>
            <p14:sldId id="289"/>
            <p14:sldId id="290"/>
            <p14:sldId id="288"/>
            <p14:sldId id="282"/>
          </p14:sldIdLst>
        </p14:section>
        <p14:section name="Infographics" id="{B0A456FB-47F9-42EA-ADE1-6FDCF7952AD2}">
          <p14:sldIdLst>
            <p14:sldId id="353"/>
            <p14:sldId id="354"/>
            <p14:sldId id="356"/>
            <p14:sldId id="357"/>
            <p14:sldId id="362"/>
            <p14:sldId id="358"/>
            <p14:sldId id="359"/>
            <p14:sldId id="364"/>
            <p14:sldId id="360"/>
            <p14:sldId id="363"/>
            <p14:sldId id="365"/>
            <p14:sldId id="366"/>
            <p14:sldId id="406"/>
            <p14:sldId id="361"/>
            <p14:sldId id="369"/>
            <p14:sldId id="368"/>
            <p14:sldId id="370"/>
            <p14:sldId id="407"/>
            <p14:sldId id="408"/>
            <p14:sldId id="373"/>
            <p14:sldId id="374"/>
            <p14:sldId id="375"/>
            <p14:sldId id="377"/>
            <p14:sldId id="378"/>
            <p14:sldId id="376"/>
          </p14:sldIdLst>
        </p14:section>
        <p14:section name="Pricing Tables" id="{A4A0B7EB-391E-472D-86AE-1EA1875BAD02}">
          <p14:sldIdLst>
            <p14:sldId id="381"/>
            <p14:sldId id="379"/>
            <p14:sldId id="380"/>
          </p14:sldIdLst>
        </p14:section>
        <p14:section name="Social Media" id="{A88A6192-9C54-42A7-92ED-163B4AA66A8A}">
          <p14:sldIdLst>
            <p14:sldId id="352"/>
            <p14:sldId id="382"/>
            <p14:sldId id="383"/>
          </p14:sldIdLst>
        </p14:section>
        <p14:section name="Contact" id="{C43AB096-E1C2-4EF5-9562-028D92C41F05}">
          <p14:sldIdLst>
            <p14:sldId id="384"/>
          </p14:sldIdLst>
        </p14:section>
        <p14:section name="Resources" id="{BB4C3C35-AF39-455B-B79B-D1B613FA24A8}">
          <p14:sldIdLst>
            <p14:sldId id="328"/>
            <p14:sldId id="409"/>
            <p14:sldId id="410"/>
            <p14:sldId id="411"/>
          </p14:sldIdLst>
        </p14:section>
      </p14:sectionLst>
    </p:ext>
    <p:ext uri="{EFAFB233-063F-42B5-8137-9DF3F51BA10A}">
      <p15:sldGuideLst xmlns="" xmlns:p15="http://schemas.microsoft.com/office/powerpoint/2012/main">
        <p15:guide id="1" orient="horz" pos="2115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030A0"/>
    <a:srgbClr val="AF0B84"/>
    <a:srgbClr val="F5F5F5"/>
    <a:srgbClr val="F9F9F9"/>
    <a:srgbClr val="FCFCFC"/>
    <a:srgbClr val="FFFFFF"/>
    <a:srgbClr val="B0047F"/>
    <a:srgbClr val="536CFE"/>
    <a:srgbClr val="3AD4F8"/>
    <a:srgbClr val="B009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中間スタイル 2 - アクセント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中間スタイル 2 - アクセント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111" autoAdjust="0"/>
    <p:restoredTop sz="96023" autoAdjust="0"/>
  </p:normalViewPr>
  <p:slideViewPr>
    <p:cSldViewPr snapToGrid="0" showGuides="1">
      <p:cViewPr varScale="1">
        <p:scale>
          <a:sx n="141" d="100"/>
          <a:sy n="141" d="100"/>
        </p:scale>
        <p:origin x="-370" y="-48"/>
      </p:cViewPr>
      <p:guideLst>
        <p:guide orient="horz" pos="2115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 showGuides="1">
      <p:cViewPr varScale="1">
        <p:scale>
          <a:sx n="94" d="100"/>
          <a:sy n="94" d="100"/>
        </p:scale>
        <p:origin x="-3590" y="-55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117" Type="http://schemas.openxmlformats.org/officeDocument/2006/relationships/slide" Target="slides/slide112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slide" Target="slides/slide79.xml"/><Relationship Id="rId89" Type="http://schemas.openxmlformats.org/officeDocument/2006/relationships/slide" Target="slides/slide84.xml"/><Relationship Id="rId112" Type="http://schemas.openxmlformats.org/officeDocument/2006/relationships/slide" Target="slides/slide107.xml"/><Relationship Id="rId133" Type="http://schemas.openxmlformats.org/officeDocument/2006/relationships/slide" Target="slides/slide128.xml"/><Relationship Id="rId138" Type="http://schemas.openxmlformats.org/officeDocument/2006/relationships/slide" Target="slides/slide133.xml"/><Relationship Id="rId154" Type="http://schemas.openxmlformats.org/officeDocument/2006/relationships/slide" Target="slides/slide149.xml"/><Relationship Id="rId159" Type="http://schemas.openxmlformats.org/officeDocument/2006/relationships/slide" Target="slides/slide154.xml"/><Relationship Id="rId175" Type="http://schemas.openxmlformats.org/officeDocument/2006/relationships/handoutMaster" Target="handoutMasters/handoutMaster1.xml"/><Relationship Id="rId170" Type="http://schemas.openxmlformats.org/officeDocument/2006/relationships/slide" Target="slides/slide165.xml"/><Relationship Id="rId16" Type="http://schemas.openxmlformats.org/officeDocument/2006/relationships/slide" Target="slides/slide11.xml"/><Relationship Id="rId107" Type="http://schemas.openxmlformats.org/officeDocument/2006/relationships/slide" Target="slides/slide102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102" Type="http://schemas.openxmlformats.org/officeDocument/2006/relationships/slide" Target="slides/slide97.xml"/><Relationship Id="rId123" Type="http://schemas.openxmlformats.org/officeDocument/2006/relationships/slide" Target="slides/slide118.xml"/><Relationship Id="rId128" Type="http://schemas.openxmlformats.org/officeDocument/2006/relationships/slide" Target="slides/slide123.xml"/><Relationship Id="rId144" Type="http://schemas.openxmlformats.org/officeDocument/2006/relationships/slide" Target="slides/slide139.xml"/><Relationship Id="rId149" Type="http://schemas.openxmlformats.org/officeDocument/2006/relationships/slide" Target="slides/slide144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85.xml"/><Relationship Id="rId95" Type="http://schemas.openxmlformats.org/officeDocument/2006/relationships/slide" Target="slides/slide90.xml"/><Relationship Id="rId160" Type="http://schemas.openxmlformats.org/officeDocument/2006/relationships/slide" Target="slides/slide155.xml"/><Relationship Id="rId165" Type="http://schemas.openxmlformats.org/officeDocument/2006/relationships/slide" Target="slides/slide160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113" Type="http://schemas.openxmlformats.org/officeDocument/2006/relationships/slide" Target="slides/slide108.xml"/><Relationship Id="rId118" Type="http://schemas.openxmlformats.org/officeDocument/2006/relationships/slide" Target="slides/slide113.xml"/><Relationship Id="rId134" Type="http://schemas.openxmlformats.org/officeDocument/2006/relationships/slide" Target="slides/slide129.xml"/><Relationship Id="rId139" Type="http://schemas.openxmlformats.org/officeDocument/2006/relationships/slide" Target="slides/slide134.xml"/><Relationship Id="rId80" Type="http://schemas.openxmlformats.org/officeDocument/2006/relationships/slide" Target="slides/slide75.xml"/><Relationship Id="rId85" Type="http://schemas.openxmlformats.org/officeDocument/2006/relationships/slide" Target="slides/slide80.xml"/><Relationship Id="rId150" Type="http://schemas.openxmlformats.org/officeDocument/2006/relationships/slide" Target="slides/slide145.xml"/><Relationship Id="rId155" Type="http://schemas.openxmlformats.org/officeDocument/2006/relationships/slide" Target="slides/slide150.xml"/><Relationship Id="rId171" Type="http://schemas.openxmlformats.org/officeDocument/2006/relationships/slide" Target="slides/slide166.xml"/><Relationship Id="rId176" Type="http://schemas.openxmlformats.org/officeDocument/2006/relationships/presProps" Target="presProps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59" Type="http://schemas.openxmlformats.org/officeDocument/2006/relationships/slide" Target="slides/slide54.xml"/><Relationship Id="rId103" Type="http://schemas.openxmlformats.org/officeDocument/2006/relationships/slide" Target="slides/slide98.xml"/><Relationship Id="rId108" Type="http://schemas.openxmlformats.org/officeDocument/2006/relationships/slide" Target="slides/slide103.xml"/><Relationship Id="rId124" Type="http://schemas.openxmlformats.org/officeDocument/2006/relationships/slide" Target="slides/slide119.xml"/><Relationship Id="rId129" Type="http://schemas.openxmlformats.org/officeDocument/2006/relationships/slide" Target="slides/slide124.xml"/><Relationship Id="rId54" Type="http://schemas.openxmlformats.org/officeDocument/2006/relationships/slide" Target="slides/slide49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91" Type="http://schemas.openxmlformats.org/officeDocument/2006/relationships/slide" Target="slides/slide86.xml"/><Relationship Id="rId96" Type="http://schemas.openxmlformats.org/officeDocument/2006/relationships/slide" Target="slides/slide91.xml"/><Relationship Id="rId140" Type="http://schemas.openxmlformats.org/officeDocument/2006/relationships/slide" Target="slides/slide135.xml"/><Relationship Id="rId145" Type="http://schemas.openxmlformats.org/officeDocument/2006/relationships/slide" Target="slides/slide140.xml"/><Relationship Id="rId161" Type="http://schemas.openxmlformats.org/officeDocument/2006/relationships/slide" Target="slides/slide156.xml"/><Relationship Id="rId166" Type="http://schemas.openxmlformats.org/officeDocument/2006/relationships/slide" Target="slides/slide1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49" Type="http://schemas.openxmlformats.org/officeDocument/2006/relationships/slide" Target="slides/slide44.xml"/><Relationship Id="rId114" Type="http://schemas.openxmlformats.org/officeDocument/2006/relationships/slide" Target="slides/slide109.xml"/><Relationship Id="rId119" Type="http://schemas.openxmlformats.org/officeDocument/2006/relationships/slide" Target="slides/slide114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94" Type="http://schemas.openxmlformats.org/officeDocument/2006/relationships/slide" Target="slides/slide89.xml"/><Relationship Id="rId99" Type="http://schemas.openxmlformats.org/officeDocument/2006/relationships/slide" Target="slides/slide94.xml"/><Relationship Id="rId101" Type="http://schemas.openxmlformats.org/officeDocument/2006/relationships/slide" Target="slides/slide96.xml"/><Relationship Id="rId122" Type="http://schemas.openxmlformats.org/officeDocument/2006/relationships/slide" Target="slides/slide117.xml"/><Relationship Id="rId130" Type="http://schemas.openxmlformats.org/officeDocument/2006/relationships/slide" Target="slides/slide125.xml"/><Relationship Id="rId135" Type="http://schemas.openxmlformats.org/officeDocument/2006/relationships/slide" Target="slides/slide130.xml"/><Relationship Id="rId143" Type="http://schemas.openxmlformats.org/officeDocument/2006/relationships/slide" Target="slides/slide138.xml"/><Relationship Id="rId148" Type="http://schemas.openxmlformats.org/officeDocument/2006/relationships/slide" Target="slides/slide143.xml"/><Relationship Id="rId151" Type="http://schemas.openxmlformats.org/officeDocument/2006/relationships/slide" Target="slides/slide146.xml"/><Relationship Id="rId156" Type="http://schemas.openxmlformats.org/officeDocument/2006/relationships/slide" Target="slides/slide151.xml"/><Relationship Id="rId164" Type="http://schemas.openxmlformats.org/officeDocument/2006/relationships/slide" Target="slides/slide159.xml"/><Relationship Id="rId169" Type="http://schemas.openxmlformats.org/officeDocument/2006/relationships/slide" Target="slides/slide164.xml"/><Relationship Id="rId177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72" Type="http://schemas.openxmlformats.org/officeDocument/2006/relationships/slide" Target="slides/slide167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109" Type="http://schemas.openxmlformats.org/officeDocument/2006/relationships/slide" Target="slides/slide10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97" Type="http://schemas.openxmlformats.org/officeDocument/2006/relationships/slide" Target="slides/slide92.xml"/><Relationship Id="rId104" Type="http://schemas.openxmlformats.org/officeDocument/2006/relationships/slide" Target="slides/slide99.xml"/><Relationship Id="rId120" Type="http://schemas.openxmlformats.org/officeDocument/2006/relationships/slide" Target="slides/slide115.xml"/><Relationship Id="rId125" Type="http://schemas.openxmlformats.org/officeDocument/2006/relationships/slide" Target="slides/slide120.xml"/><Relationship Id="rId141" Type="http://schemas.openxmlformats.org/officeDocument/2006/relationships/slide" Target="slides/slide136.xml"/><Relationship Id="rId146" Type="http://schemas.openxmlformats.org/officeDocument/2006/relationships/slide" Target="slides/slide141.xml"/><Relationship Id="rId167" Type="http://schemas.openxmlformats.org/officeDocument/2006/relationships/slide" Target="slides/slide162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slide" Target="slides/slide87.xml"/><Relationship Id="rId162" Type="http://schemas.openxmlformats.org/officeDocument/2006/relationships/slide" Target="slides/slide157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slide" Target="slides/slide82.xml"/><Relationship Id="rId110" Type="http://schemas.openxmlformats.org/officeDocument/2006/relationships/slide" Target="slides/slide105.xml"/><Relationship Id="rId115" Type="http://schemas.openxmlformats.org/officeDocument/2006/relationships/slide" Target="slides/slide110.xml"/><Relationship Id="rId131" Type="http://schemas.openxmlformats.org/officeDocument/2006/relationships/slide" Target="slides/slide126.xml"/><Relationship Id="rId136" Type="http://schemas.openxmlformats.org/officeDocument/2006/relationships/slide" Target="slides/slide131.xml"/><Relationship Id="rId157" Type="http://schemas.openxmlformats.org/officeDocument/2006/relationships/slide" Target="slides/slide152.xml"/><Relationship Id="rId178" Type="http://schemas.openxmlformats.org/officeDocument/2006/relationships/theme" Target="theme/theme1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52" Type="http://schemas.openxmlformats.org/officeDocument/2006/relationships/slide" Target="slides/slide147.xml"/><Relationship Id="rId173" Type="http://schemas.openxmlformats.org/officeDocument/2006/relationships/slide" Target="slides/slide168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slide" Target="slides/slide72.xml"/><Relationship Id="rId100" Type="http://schemas.openxmlformats.org/officeDocument/2006/relationships/slide" Target="slides/slide95.xml"/><Relationship Id="rId105" Type="http://schemas.openxmlformats.org/officeDocument/2006/relationships/slide" Target="slides/slide100.xml"/><Relationship Id="rId126" Type="http://schemas.openxmlformats.org/officeDocument/2006/relationships/slide" Target="slides/slide121.xml"/><Relationship Id="rId147" Type="http://schemas.openxmlformats.org/officeDocument/2006/relationships/slide" Target="slides/slide142.xml"/><Relationship Id="rId168" Type="http://schemas.openxmlformats.org/officeDocument/2006/relationships/slide" Target="slides/slide163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93" Type="http://schemas.openxmlformats.org/officeDocument/2006/relationships/slide" Target="slides/slide88.xml"/><Relationship Id="rId98" Type="http://schemas.openxmlformats.org/officeDocument/2006/relationships/slide" Target="slides/slide93.xml"/><Relationship Id="rId121" Type="http://schemas.openxmlformats.org/officeDocument/2006/relationships/slide" Target="slides/slide116.xml"/><Relationship Id="rId142" Type="http://schemas.openxmlformats.org/officeDocument/2006/relationships/slide" Target="slides/slide137.xml"/><Relationship Id="rId163" Type="http://schemas.openxmlformats.org/officeDocument/2006/relationships/slide" Target="slides/slide158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0.xml"/><Relationship Id="rId46" Type="http://schemas.openxmlformats.org/officeDocument/2006/relationships/slide" Target="slides/slide41.xml"/><Relationship Id="rId67" Type="http://schemas.openxmlformats.org/officeDocument/2006/relationships/slide" Target="slides/slide62.xml"/><Relationship Id="rId116" Type="http://schemas.openxmlformats.org/officeDocument/2006/relationships/slide" Target="slides/slide111.xml"/><Relationship Id="rId137" Type="http://schemas.openxmlformats.org/officeDocument/2006/relationships/slide" Target="slides/slide132.xml"/><Relationship Id="rId158" Type="http://schemas.openxmlformats.org/officeDocument/2006/relationships/slide" Target="slides/slide153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62" Type="http://schemas.openxmlformats.org/officeDocument/2006/relationships/slide" Target="slides/slide57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111" Type="http://schemas.openxmlformats.org/officeDocument/2006/relationships/slide" Target="slides/slide106.xml"/><Relationship Id="rId132" Type="http://schemas.openxmlformats.org/officeDocument/2006/relationships/slide" Target="slides/slide127.xml"/><Relationship Id="rId153" Type="http://schemas.openxmlformats.org/officeDocument/2006/relationships/slide" Target="slides/slide148.xml"/><Relationship Id="rId174" Type="http://schemas.openxmlformats.org/officeDocument/2006/relationships/notesMaster" Target="notesMasters/notesMaster1.xml"/><Relationship Id="rId179" Type="http://schemas.openxmlformats.org/officeDocument/2006/relationships/tableStyles" Target="tableStyles.xml"/><Relationship Id="rId15" Type="http://schemas.openxmlformats.org/officeDocument/2006/relationships/slide" Target="slides/slide10.xml"/><Relationship Id="rId36" Type="http://schemas.openxmlformats.org/officeDocument/2006/relationships/slide" Target="slides/slide31.xml"/><Relationship Id="rId57" Type="http://schemas.openxmlformats.org/officeDocument/2006/relationships/slide" Target="slides/slide52.xml"/><Relationship Id="rId106" Type="http://schemas.openxmlformats.org/officeDocument/2006/relationships/slide" Target="slides/slide101.xml"/><Relationship Id="rId127" Type="http://schemas.openxmlformats.org/officeDocument/2006/relationships/slide" Target="slides/slide122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Style" Target="style1.xml"/><Relationship Id="rId2" Type="http://schemas.microsoft.com/office/2011/relationships/chartColorStyle" Target="colors1.xml"/><Relationship Id="rId1" Type="http://schemas.openxmlformats.org/officeDocument/2006/relationships/package" Target="../embeddings/Microsoft_Excel_Worksheet1.xlsx"/></Relationships>
</file>

<file path=ppt/charts/_rels/chart10.xml.rels><?xml version="1.0" encoding="UTF-8" standalone="yes"?>
<Relationships xmlns="http://schemas.openxmlformats.org/package/2006/relationships"><Relationship Id="rId3" Type="http://schemas.microsoft.com/office/2011/relationships/chartStyle" Target="style10.xml"/><Relationship Id="rId2" Type="http://schemas.microsoft.com/office/2011/relationships/chartColorStyle" Target="colors10.xml"/><Relationship Id="rId1" Type="http://schemas.openxmlformats.org/officeDocument/2006/relationships/package" Target="../embeddings/Microsoft_Excel_Worksheet10.xlsx"/></Relationships>
</file>

<file path=ppt/charts/_rels/chart11.xml.rels><?xml version="1.0" encoding="UTF-8" standalone="yes"?>
<Relationships xmlns="http://schemas.openxmlformats.org/package/2006/relationships"><Relationship Id="rId3" Type="http://schemas.microsoft.com/office/2011/relationships/chartStyle" Target="style11.xml"/><Relationship Id="rId2" Type="http://schemas.microsoft.com/office/2011/relationships/chartColorStyle" Target="colors11.xml"/><Relationship Id="rId1" Type="http://schemas.openxmlformats.org/officeDocument/2006/relationships/package" Target="../embeddings/Microsoft_Excel_Worksheet11.xlsx"/></Relationships>
</file>

<file path=ppt/charts/_rels/chart12.xml.rels><?xml version="1.0" encoding="UTF-8" standalone="yes"?>
<Relationships xmlns="http://schemas.openxmlformats.org/package/2006/relationships"><Relationship Id="rId3" Type="http://schemas.microsoft.com/office/2011/relationships/chartStyle" Target="style12.xml"/><Relationship Id="rId2" Type="http://schemas.microsoft.com/office/2011/relationships/chartColorStyle" Target="colors12.xml"/><Relationship Id="rId1" Type="http://schemas.openxmlformats.org/officeDocument/2006/relationships/package" Target="../embeddings/Microsoft_Excel_Worksheet12.xlsx"/></Relationships>
</file>

<file path=ppt/charts/_rels/chart13.xml.rels><?xml version="1.0" encoding="UTF-8" standalone="yes"?>
<Relationships xmlns="http://schemas.openxmlformats.org/package/2006/relationships"><Relationship Id="rId3" Type="http://schemas.microsoft.com/office/2011/relationships/chartStyle" Target="style13.xml"/><Relationship Id="rId2" Type="http://schemas.microsoft.com/office/2011/relationships/chartColorStyle" Target="colors13.xml"/><Relationship Id="rId1" Type="http://schemas.openxmlformats.org/officeDocument/2006/relationships/package" Target="../embeddings/Microsoft_Excel_Worksheet13.xlsx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Style" Target="style2.xml"/><Relationship Id="rId2" Type="http://schemas.microsoft.com/office/2011/relationships/chartColorStyle" Target="colors2.xml"/><Relationship Id="rId1" Type="http://schemas.openxmlformats.org/officeDocument/2006/relationships/package" Target="../embeddings/Microsoft_Excel_Worksheet2.xlsx"/></Relationships>
</file>

<file path=ppt/charts/_rels/chart3.xml.rels><?xml version="1.0" encoding="UTF-8" standalone="yes"?>
<Relationships xmlns="http://schemas.openxmlformats.org/package/2006/relationships"><Relationship Id="rId3" Type="http://schemas.microsoft.com/office/2011/relationships/chartStyle" Target="style3.xml"/><Relationship Id="rId2" Type="http://schemas.microsoft.com/office/2011/relationships/chartColorStyle" Target="colors3.xml"/><Relationship Id="rId1" Type="http://schemas.openxmlformats.org/officeDocument/2006/relationships/package" Target="../embeddings/Microsoft_Excel_Worksheet3.xlsx"/></Relationships>
</file>

<file path=ppt/charts/_rels/chart4.xml.rels><?xml version="1.0" encoding="UTF-8" standalone="yes"?>
<Relationships xmlns="http://schemas.openxmlformats.org/package/2006/relationships"><Relationship Id="rId3" Type="http://schemas.microsoft.com/office/2011/relationships/chartStyle" Target="style4.xml"/><Relationship Id="rId2" Type="http://schemas.microsoft.com/office/2011/relationships/chartColorStyle" Target="colors4.xml"/><Relationship Id="rId1" Type="http://schemas.openxmlformats.org/officeDocument/2006/relationships/package" Target="../embeddings/Microsoft_Excel_Worksheet4.xlsx"/></Relationships>
</file>

<file path=ppt/charts/_rels/chart5.xml.rels><?xml version="1.0" encoding="UTF-8" standalone="yes"?>
<Relationships xmlns="http://schemas.openxmlformats.org/package/2006/relationships"><Relationship Id="rId3" Type="http://schemas.microsoft.com/office/2011/relationships/chartStyle" Target="style5.xml"/><Relationship Id="rId2" Type="http://schemas.microsoft.com/office/2011/relationships/chartColorStyle" Target="colors5.xml"/><Relationship Id="rId1" Type="http://schemas.openxmlformats.org/officeDocument/2006/relationships/package" Target="../embeddings/Microsoft_Excel_Worksheet5.xlsx"/></Relationships>
</file>

<file path=ppt/charts/_rels/chart6.xml.rels><?xml version="1.0" encoding="UTF-8" standalone="yes"?>
<Relationships xmlns="http://schemas.openxmlformats.org/package/2006/relationships"><Relationship Id="rId3" Type="http://schemas.microsoft.com/office/2011/relationships/chartStyle" Target="style6.xml"/><Relationship Id="rId2" Type="http://schemas.microsoft.com/office/2011/relationships/chartColorStyle" Target="colors6.xml"/><Relationship Id="rId1" Type="http://schemas.openxmlformats.org/officeDocument/2006/relationships/package" Target="../embeddings/Microsoft_Excel_Worksheet6.xlsx"/></Relationships>
</file>

<file path=ppt/charts/_rels/chart7.xml.rels><?xml version="1.0" encoding="UTF-8" standalone="yes"?>
<Relationships xmlns="http://schemas.openxmlformats.org/package/2006/relationships"><Relationship Id="rId3" Type="http://schemas.microsoft.com/office/2011/relationships/chartStyle" Target="style7.xml"/><Relationship Id="rId2" Type="http://schemas.microsoft.com/office/2011/relationships/chartColorStyle" Target="colors7.xml"/><Relationship Id="rId1" Type="http://schemas.openxmlformats.org/officeDocument/2006/relationships/package" Target="../embeddings/Microsoft_Excel_Worksheet7.xlsx"/></Relationships>
</file>

<file path=ppt/charts/_rels/chart8.xml.rels><?xml version="1.0" encoding="UTF-8" standalone="yes"?>
<Relationships xmlns="http://schemas.openxmlformats.org/package/2006/relationships"><Relationship Id="rId3" Type="http://schemas.microsoft.com/office/2011/relationships/chartStyle" Target="style8.xml"/><Relationship Id="rId2" Type="http://schemas.microsoft.com/office/2011/relationships/chartColorStyle" Target="colors8.xml"/><Relationship Id="rId1" Type="http://schemas.openxmlformats.org/officeDocument/2006/relationships/package" Target="../embeddings/Microsoft_Excel_Worksheet8.xlsx"/></Relationships>
</file>

<file path=ppt/charts/_rels/chart9.xml.rels><?xml version="1.0" encoding="UTF-8" standalone="yes"?>
<Relationships xmlns="http://schemas.openxmlformats.org/package/2006/relationships"><Relationship Id="rId3" Type="http://schemas.microsoft.com/office/2011/relationships/chartStyle" Target="style9.xml"/><Relationship Id="rId2" Type="http://schemas.microsoft.com/office/2011/relationships/chartColorStyle" Target="colors9.xml"/><Relationship Id="rId1" Type="http://schemas.openxmlformats.org/officeDocument/2006/relationships/package" Target="../embeddings/Microsoft_Excel_Worksheet9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1.1635935068964869E-2"/>
          <c:w val="0.98345697344719119"/>
          <c:h val="0.88301254302575016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9"/>
            <c:spPr>
              <a:noFill/>
              <a:ln w="9525">
                <a:noFill/>
              </a:ln>
              <a:effectLst/>
            </c:spPr>
          </c:marker>
          <c:dPt>
            <c:idx val="1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0-78D1-4FC1-B843-60B88F203D9C}"/>
              </c:ext>
            </c:extLst>
          </c:dPt>
          <c:dPt>
            <c:idx val="7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78D1-4FC1-B843-60B88F203D9C}"/>
              </c:ext>
            </c:extLst>
          </c:dPt>
          <c:dPt>
            <c:idx val="14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2-78D1-4FC1-B843-60B88F203D9C}"/>
              </c:ext>
            </c:extLst>
          </c:dPt>
          <c:cat>
            <c:numRef>
              <c:f>Sheet1!$A$2:$A$16</c:f>
              <c:numCache>
                <c:formatCode>General</c:formatCode>
                <c:ptCount val="15"/>
                <c:pt idx="0">
                  <c:v>2004</c:v>
                </c:pt>
                <c:pt idx="1">
                  <c:v>2005</c:v>
                </c:pt>
                <c:pt idx="2">
                  <c:v>2006</c:v>
                </c:pt>
                <c:pt idx="3">
                  <c:v>2007</c:v>
                </c:pt>
                <c:pt idx="4">
                  <c:v>2008</c:v>
                </c:pt>
                <c:pt idx="5">
                  <c:v>2009</c:v>
                </c:pt>
                <c:pt idx="6">
                  <c:v>2010</c:v>
                </c:pt>
                <c:pt idx="7">
                  <c:v>2011</c:v>
                </c:pt>
                <c:pt idx="8">
                  <c:v>2012</c:v>
                </c:pt>
                <c:pt idx="9">
                  <c:v>2013</c:v>
                </c:pt>
                <c:pt idx="10">
                  <c:v>2014</c:v>
                </c:pt>
                <c:pt idx="11">
                  <c:v>2015</c:v>
                </c:pt>
                <c:pt idx="12">
                  <c:v>2016</c:v>
                </c:pt>
                <c:pt idx="13">
                  <c:v>2017</c:v>
                </c:pt>
                <c:pt idx="14">
                  <c:v>2018</c:v>
                </c:pt>
              </c:numCache>
            </c:num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18</c:v>
                </c:pt>
                <c:pt idx="1">
                  <c:v>68</c:v>
                </c:pt>
                <c:pt idx="2">
                  <c:v>10</c:v>
                </c:pt>
                <c:pt idx="3">
                  <c:v>22</c:v>
                </c:pt>
                <c:pt idx="4">
                  <c:v>22</c:v>
                </c:pt>
                <c:pt idx="5">
                  <c:v>35</c:v>
                </c:pt>
                <c:pt idx="6">
                  <c:v>40</c:v>
                </c:pt>
                <c:pt idx="7">
                  <c:v>70</c:v>
                </c:pt>
                <c:pt idx="8">
                  <c:v>16</c:v>
                </c:pt>
                <c:pt idx="9">
                  <c:v>18</c:v>
                </c:pt>
                <c:pt idx="10">
                  <c:v>35</c:v>
                </c:pt>
                <c:pt idx="11">
                  <c:v>22</c:v>
                </c:pt>
                <c:pt idx="12">
                  <c:v>45</c:v>
                </c:pt>
                <c:pt idx="13">
                  <c:v>22</c:v>
                </c:pt>
                <c:pt idx="14">
                  <c:v>75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3-78D1-4FC1-B843-60B88F203D9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92443008"/>
        <c:axId val="392444544"/>
      </c:lineChart>
      <c:catAx>
        <c:axId val="392443008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81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5400000" scaled="1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noFill/>
            <a:round/>
          </a:ln>
          <a:effectLst/>
        </c:spPr>
        <c:txPr>
          <a:bodyPr rot="-60000000" spcFirstLastPara="1" vertOverflow="ellipsis" vert="horz" wrap="square" anchor="t" anchorCtr="0"/>
          <a:lstStyle/>
          <a:p>
            <a:pPr>
              <a:defRPr sz="1197" b="0" i="0" u="none" strike="noStrike" kern="1200" baseline="0">
                <a:solidFill>
                  <a:schemeClr val="bg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endParaRPr lang="ja-JP"/>
          </a:p>
        </c:txPr>
        <c:crossAx val="392444544"/>
        <c:crosses val="autoZero"/>
        <c:auto val="1"/>
        <c:lblAlgn val="ctr"/>
        <c:lblOffset val="100"/>
        <c:noMultiLvlLbl val="0"/>
      </c:catAx>
      <c:valAx>
        <c:axId val="39244454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392443008"/>
        <c:crosses val="autoZero"/>
        <c:crossBetween val="between"/>
        <c:majorUnit val="10"/>
      </c:valAx>
      <c:spPr>
        <a:noFill/>
        <a:ln w="25400"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Main Competitor</a:t>
            </a:r>
            <a:r>
              <a:rPr lang="en-US" sz="1400" baseline="0" dirty="0">
                <a:solidFill>
                  <a:srgbClr val="7030A0"/>
                </a:solidFill>
                <a:latin typeface="Titillium Bd" panose="00000800000000000000" pitchFamily="50" charset="0"/>
              </a:rPr>
              <a:t> Comparison</a:t>
            </a:r>
            <a:endParaRPr lang="en-US" sz="1400" dirty="0">
              <a:solidFill>
                <a:srgbClr val="7030A0"/>
              </a:solidFill>
              <a:latin typeface="Titillium Bd" panose="00000800000000000000" pitchFamily="50" charset="0"/>
            </a:endParaRP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65615761134E-2"/>
          <c:y val="0.22717182767584937"/>
          <c:w val="0.9321770423228346"/>
          <c:h val="0.51700457305663805"/>
        </c:manualLayout>
      </c:layout>
      <c:bar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Integra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strRef>
              <c:f>Sheet1!$A$2:$A$12</c:f>
              <c:strCache>
                <c:ptCount val="11"/>
                <c:pt idx="0">
                  <c:v>Sales</c:v>
                </c:pt>
                <c:pt idx="1">
                  <c:v>Employee</c:v>
                </c:pt>
                <c:pt idx="2">
                  <c:v>Income</c:v>
                </c:pt>
                <c:pt idx="3">
                  <c:v>Debts</c:v>
                </c:pt>
                <c:pt idx="4">
                  <c:v>Offices</c:v>
                </c:pt>
                <c:pt idx="5">
                  <c:v>Clients</c:v>
                </c:pt>
                <c:pt idx="6">
                  <c:v>Suppliers</c:v>
                </c:pt>
                <c:pt idx="7">
                  <c:v>Contracts</c:v>
                </c:pt>
                <c:pt idx="8">
                  <c:v>Investors</c:v>
                </c:pt>
                <c:pt idx="9">
                  <c:v>Car Fleet</c:v>
                </c:pt>
                <c:pt idx="10">
                  <c:v>Banks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65</c:v>
                </c:pt>
                <c:pt idx="1">
                  <c:v>20</c:v>
                </c:pt>
                <c:pt idx="2">
                  <c:v>45</c:v>
                </c:pt>
                <c:pt idx="3">
                  <c:v>33</c:v>
                </c:pt>
                <c:pt idx="4">
                  <c:v>58</c:v>
                </c:pt>
                <c:pt idx="5">
                  <c:v>35</c:v>
                </c:pt>
                <c:pt idx="6">
                  <c:v>70</c:v>
                </c:pt>
                <c:pt idx="7">
                  <c:v>50</c:v>
                </c:pt>
                <c:pt idx="8">
                  <c:v>41</c:v>
                </c:pt>
                <c:pt idx="9">
                  <c:v>85</c:v>
                </c:pt>
                <c:pt idx="10">
                  <c:v>45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5D34-49EA-9F77-FC07AC65027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Main Competitor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cat>
            <c:strRef>
              <c:f>Sheet1!$A$2:$A$12</c:f>
              <c:strCache>
                <c:ptCount val="11"/>
                <c:pt idx="0">
                  <c:v>Sales</c:v>
                </c:pt>
                <c:pt idx="1">
                  <c:v>Employee</c:v>
                </c:pt>
                <c:pt idx="2">
                  <c:v>Income</c:v>
                </c:pt>
                <c:pt idx="3">
                  <c:v>Debts</c:v>
                </c:pt>
                <c:pt idx="4">
                  <c:v>Offices</c:v>
                </c:pt>
                <c:pt idx="5">
                  <c:v>Clients</c:v>
                </c:pt>
                <c:pt idx="6">
                  <c:v>Suppliers</c:v>
                </c:pt>
                <c:pt idx="7">
                  <c:v>Contracts</c:v>
                </c:pt>
                <c:pt idx="8">
                  <c:v>Investors</c:v>
                </c:pt>
                <c:pt idx="9">
                  <c:v>Car Fleet</c:v>
                </c:pt>
                <c:pt idx="10">
                  <c:v>Banks</c:v>
                </c:pt>
              </c:strCache>
            </c:strRef>
          </c:cat>
          <c:val>
            <c:numRef>
              <c:f>Sheet1!$C$2:$C$12</c:f>
              <c:numCache>
                <c:formatCode>General</c:formatCode>
                <c:ptCount val="11"/>
                <c:pt idx="0">
                  <c:v>35</c:v>
                </c:pt>
                <c:pt idx="1">
                  <c:v>80</c:v>
                </c:pt>
                <c:pt idx="2">
                  <c:v>55</c:v>
                </c:pt>
                <c:pt idx="3">
                  <c:v>67</c:v>
                </c:pt>
                <c:pt idx="4">
                  <c:v>42</c:v>
                </c:pt>
                <c:pt idx="5">
                  <c:v>65</c:v>
                </c:pt>
                <c:pt idx="6">
                  <c:v>30</c:v>
                </c:pt>
                <c:pt idx="7">
                  <c:v>50</c:v>
                </c:pt>
                <c:pt idx="8">
                  <c:v>59</c:v>
                </c:pt>
                <c:pt idx="9">
                  <c:v>15</c:v>
                </c:pt>
                <c:pt idx="10">
                  <c:v>55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5D34-49EA-9F77-FC07AC65027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0"/>
        <c:overlap val="100"/>
        <c:axId val="393501312"/>
        <c:axId val="393507200"/>
      </c:barChart>
      <c:catAx>
        <c:axId val="3935013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393507200"/>
        <c:crosses val="autoZero"/>
        <c:auto val="1"/>
        <c:lblAlgn val="ctr"/>
        <c:lblOffset val="100"/>
        <c:noMultiLvlLbl val="0"/>
      </c:catAx>
      <c:valAx>
        <c:axId val="393507200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393501312"/>
        <c:crosses val="autoZero"/>
        <c:crossBetween val="between"/>
        <c:majorUnit val="0.2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7873636296124114"/>
          <c:y val="0.90278543557553648"/>
          <c:w val="0.23851655291598572"/>
          <c:h val="7.924735910543562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/>
              </a:solidFill>
              <a:latin typeface="Titillium Bd" panose="00000800000000000000" pitchFamily="50" charset="0"/>
              <a:ea typeface="+mn-ea"/>
              <a:cs typeface="+mn-cs"/>
            </a:defRPr>
          </a:pPr>
          <a:endParaRPr lang="ja-JP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2225" cap="rnd">
              <a:solidFill>
                <a:srgbClr val="AF0B84"/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rgbClr val="AF0B84"/>
              </a:solidFill>
              <a:ln w="6350">
                <a:noFill/>
              </a:ln>
              <a:effectLst/>
            </c:spPr>
          </c:marker>
          <c:cat>
            <c:numRef>
              <c:f>Sheet1!$A$2:$A$8</c:f>
              <c:numCache>
                <c:formatCode>General</c:formatCode>
                <c:ptCount val="7"/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22</c:v>
                </c:pt>
                <c:pt idx="5">
                  <c:v>40</c:v>
                </c:pt>
                <c:pt idx="6">
                  <c:v>55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D56D-4408-B25B-F0CF0AAF16B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93293824"/>
        <c:axId val="393295744"/>
      </c:lineChart>
      <c:catAx>
        <c:axId val="39329382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low"/>
        <c:crossAx val="393295744"/>
        <c:crosses val="autoZero"/>
        <c:auto val="1"/>
        <c:lblAlgn val="ctr"/>
        <c:lblOffset val="100"/>
        <c:noMultiLvlLbl val="0"/>
      </c:catAx>
      <c:valAx>
        <c:axId val="393295744"/>
        <c:scaling>
          <c:orientation val="minMax"/>
        </c:scaling>
        <c:delete val="1"/>
        <c:axPos val="l"/>
        <c:majorGridlines>
          <c:spPr>
            <a:ln w="317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393293824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635556492062049E-2"/>
          <c:y val="0.19139928544773543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222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chemeClr val="accent1"/>
              </a:solidFill>
              <a:ln w="6350">
                <a:solidFill>
                  <a:schemeClr val="accent1"/>
                </a:solidFill>
              </a:ln>
              <a:effectLst/>
            </c:spPr>
          </c:marker>
          <c:cat>
            <c:numRef>
              <c:f>Sheet1!$A$2:$A$8</c:f>
              <c:numCache>
                <c:formatCode>General</c:formatCode>
                <c:ptCount val="7"/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1012</c:v>
                </c:pt>
                <c:pt idx="1">
                  <c:v>1321</c:v>
                </c:pt>
                <c:pt idx="2">
                  <c:v>902</c:v>
                </c:pt>
                <c:pt idx="3">
                  <c:v>1523</c:v>
                </c:pt>
                <c:pt idx="4">
                  <c:v>1033</c:v>
                </c:pt>
                <c:pt idx="5">
                  <c:v>1400</c:v>
                </c:pt>
                <c:pt idx="6">
                  <c:v>1235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D79F-4703-826D-A1C9714FA71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93881088"/>
        <c:axId val="393883008"/>
      </c:lineChart>
      <c:catAx>
        <c:axId val="39388108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low"/>
        <c:crossAx val="393883008"/>
        <c:crosses val="autoZero"/>
        <c:auto val="1"/>
        <c:lblAlgn val="ctr"/>
        <c:lblOffset val="100"/>
        <c:noMultiLvlLbl val="0"/>
      </c:catAx>
      <c:valAx>
        <c:axId val="393883008"/>
        <c:scaling>
          <c:orientation val="minMax"/>
        </c:scaling>
        <c:delete val="1"/>
        <c:axPos val="l"/>
        <c:majorGridlines>
          <c:spPr>
            <a:ln w="317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393881088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2225" cap="rnd">
              <a:solidFill>
                <a:srgbClr val="AF0B84"/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rgbClr val="AF0B84"/>
              </a:solidFill>
              <a:ln w="6350">
                <a:noFill/>
              </a:ln>
              <a:effectLst/>
            </c:spPr>
          </c:marker>
          <c:cat>
            <c:numRef>
              <c:f>Sheet1!$A$2:$A$8</c:f>
              <c:numCache>
                <c:formatCode>General</c:formatCode>
                <c:ptCount val="7"/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35</c:v>
                </c:pt>
                <c:pt idx="5">
                  <c:v>22</c:v>
                </c:pt>
                <c:pt idx="6">
                  <c:v>56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9EC9-4D58-92A2-A4097582692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93919488"/>
        <c:axId val="393933952"/>
      </c:lineChart>
      <c:catAx>
        <c:axId val="39391948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low"/>
        <c:crossAx val="393933952"/>
        <c:crosses val="autoZero"/>
        <c:auto val="1"/>
        <c:lblAlgn val="ctr"/>
        <c:lblOffset val="100"/>
        <c:noMultiLvlLbl val="0"/>
      </c:catAx>
      <c:valAx>
        <c:axId val="393933952"/>
        <c:scaling>
          <c:orientation val="minMax"/>
        </c:scaling>
        <c:delete val="1"/>
        <c:axPos val="l"/>
        <c:majorGridlines>
          <c:spPr>
            <a:ln w="317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393919488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1.1635935068964869E-2"/>
          <c:w val="0.98345697344719119"/>
          <c:h val="0.7288895302622862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Debts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9"/>
            <c:spPr>
              <a:noFill/>
              <a:ln w="9525">
                <a:noFill/>
              </a:ln>
              <a:effectLst/>
            </c:spPr>
          </c:marker>
          <c:dPt>
            <c:idx val="1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0-546E-4149-9C9B-02B68AB75E92}"/>
              </c:ext>
            </c:extLst>
          </c:dPt>
          <c:dPt>
            <c:idx val="4"/>
            <c:marker>
              <c:spPr>
                <a:solidFill>
                  <a:schemeClr val="tx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546E-4149-9C9B-02B68AB75E92}"/>
              </c:ext>
            </c:extLst>
          </c:dPt>
          <c:dPt>
            <c:idx val="7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2-546E-4149-9C9B-02B68AB75E92}"/>
              </c:ext>
            </c:extLst>
          </c:dPt>
          <c:dPt>
            <c:idx val="10"/>
            <c:marker>
              <c:spPr>
                <a:solidFill>
                  <a:schemeClr val="tx1"/>
                </a:solidFill>
                <a:ln w="47625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3-546E-4149-9C9B-02B68AB75E92}"/>
              </c:ext>
            </c:extLst>
          </c:dPt>
          <c:dPt>
            <c:idx val="14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4-546E-4149-9C9B-02B68AB75E92}"/>
              </c:ext>
            </c:extLst>
          </c:dPt>
          <c:cat>
            <c:numRef>
              <c:f>Sheet1!$A$2:$A$16</c:f>
              <c:numCache>
                <c:formatCode>General</c:formatCode>
                <c:ptCount val="15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  <c:pt idx="7">
                  <c:v>2019</c:v>
                </c:pt>
                <c:pt idx="8">
                  <c:v>2020</c:v>
                </c:pt>
                <c:pt idx="9">
                  <c:v>2012</c:v>
                </c:pt>
                <c:pt idx="10">
                  <c:v>2013</c:v>
                </c:pt>
                <c:pt idx="11">
                  <c:v>2014</c:v>
                </c:pt>
                <c:pt idx="12">
                  <c:v>2015</c:v>
                </c:pt>
                <c:pt idx="13">
                  <c:v>2016</c:v>
                </c:pt>
                <c:pt idx="14">
                  <c:v>2017</c:v>
                </c:pt>
              </c:numCache>
            </c:num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18</c:v>
                </c:pt>
                <c:pt idx="1">
                  <c:v>68</c:v>
                </c:pt>
                <c:pt idx="2">
                  <c:v>10</c:v>
                </c:pt>
                <c:pt idx="3">
                  <c:v>22</c:v>
                </c:pt>
                <c:pt idx="4">
                  <c:v>-25</c:v>
                </c:pt>
                <c:pt idx="5">
                  <c:v>35</c:v>
                </c:pt>
                <c:pt idx="6">
                  <c:v>40</c:v>
                </c:pt>
                <c:pt idx="7">
                  <c:v>70</c:v>
                </c:pt>
                <c:pt idx="8">
                  <c:v>16</c:v>
                </c:pt>
                <c:pt idx="9">
                  <c:v>18</c:v>
                </c:pt>
                <c:pt idx="10">
                  <c:v>-35</c:v>
                </c:pt>
                <c:pt idx="11">
                  <c:v>22</c:v>
                </c:pt>
                <c:pt idx="12">
                  <c:v>45</c:v>
                </c:pt>
                <c:pt idx="13">
                  <c:v>22</c:v>
                </c:pt>
                <c:pt idx="14">
                  <c:v>75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5-546E-4149-9C9B-02B68AB75E9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92946816"/>
        <c:axId val="392948352"/>
      </c:lineChart>
      <c:catAx>
        <c:axId val="392946816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5100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  <a:gs pos="0">
                    <a:schemeClr val="bg1"/>
                  </a:gs>
                </a:gsLst>
                <a:lin ang="5400000" scaled="1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noFill/>
            <a:round/>
          </a:ln>
          <a:effectLst/>
        </c:spPr>
        <c:txPr>
          <a:bodyPr rot="-60000000" spcFirstLastPara="1" vertOverflow="ellipsis" vert="horz" wrap="square" anchor="t" anchorCtr="0"/>
          <a:lstStyle/>
          <a:p>
            <a:pPr>
              <a:defRPr sz="1197" b="0" i="0" u="none" strike="noStrike" kern="1200" baseline="0">
                <a:solidFill>
                  <a:schemeClr val="bg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endParaRPr lang="ja-JP"/>
          </a:p>
        </c:txPr>
        <c:crossAx val="392948352"/>
        <c:crosses val="autoZero"/>
        <c:auto val="1"/>
        <c:lblAlgn val="ctr"/>
        <c:lblOffset val="1000"/>
        <c:noMultiLvlLbl val="0"/>
      </c:catAx>
      <c:valAx>
        <c:axId val="392948352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392946816"/>
        <c:crosses val="autoZero"/>
        <c:crossBetween val="between"/>
        <c:majorUnit val="10"/>
      </c:valAx>
      <c:spPr>
        <a:noFill/>
        <a:ln w="25400"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6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dirty="0">
                <a:solidFill>
                  <a:srgbClr val="7030A0"/>
                </a:solidFill>
                <a:latin typeface="Titillium Bd" panose="00000800000000000000" pitchFamily="50" charset="0"/>
              </a:rPr>
              <a:t>Lorem Ipsum Dolor</a:t>
            </a:r>
            <a:endParaRPr lang="ro-RO" sz="1600" dirty="0">
              <a:solidFill>
                <a:srgbClr val="7030A0"/>
              </a:solidFill>
              <a:latin typeface="Titillium Bd" panose="00000800000000000000" pitchFamily="50" charset="0"/>
            </a:endParaRPr>
          </a:p>
        </c:rich>
      </c:tx>
      <c:layout>
        <c:manualLayout>
          <c:xMode val="edge"/>
          <c:yMode val="edge"/>
          <c:x val="1.0371062992126001E-2"/>
          <c:y val="1.7657727886071041E-2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gradFill>
                <a:gsLst>
                  <a:gs pos="0">
                    <a:srgbClr val="AF0B84">
                      <a:alpha val="80000"/>
                    </a:srgbClr>
                  </a:gs>
                  <a:gs pos="100000">
                    <a:srgbClr val="7030A0">
                      <a:alpha val="80000"/>
                    </a:srgbClr>
                  </a:gs>
                </a:gsLst>
                <a:lin ang="17400000" scaled="0"/>
              </a:gra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6F1F-4E14-9360-5C5F6CEA4B87}"/>
              </c:ext>
            </c:extLst>
          </c:dPt>
          <c:cat>
            <c:numRef>
              <c:f>Sheet1!$A$2:$A$8</c:f>
              <c:numCache>
                <c:formatCode>General</c:formatCode>
                <c:ptCount val="7"/>
                <c:pt idx="0">
                  <c:v>2020</c:v>
                </c:pt>
                <c:pt idx="1">
                  <c:v>2019</c:v>
                </c:pt>
                <c:pt idx="2">
                  <c:v>2018</c:v>
                </c:pt>
                <c:pt idx="3">
                  <c:v>2017</c:v>
                </c:pt>
                <c:pt idx="4">
                  <c:v>2016</c:v>
                </c:pt>
                <c:pt idx="5">
                  <c:v>2015</c:v>
                </c:pt>
                <c:pt idx="6">
                  <c:v>2014</c:v>
                </c:pt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  <c:pt idx="4">
                  <c:v>2.5</c:v>
                </c:pt>
                <c:pt idx="5">
                  <c:v>3.5</c:v>
                </c:pt>
                <c:pt idx="6">
                  <c:v>4.5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6F1F-4E14-9360-5C5F6CEA4B8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gradFill>
              <a:gsLst>
                <a:gs pos="0">
                  <a:schemeClr val="accent3">
                    <a:lumMod val="40000"/>
                    <a:lumOff val="60000"/>
                    <a:alpha val="80000"/>
                  </a:schemeClr>
                </a:gs>
                <a:gs pos="100000">
                  <a:srgbClr val="FFC000">
                    <a:alpha val="80000"/>
                  </a:srgbClr>
                </a:gs>
              </a:gsLst>
              <a:lin ang="17400000" scaled="0"/>
            </a:gradFill>
            <a:ln>
              <a:noFill/>
            </a:ln>
            <a:effectLst/>
          </c:spPr>
          <c:invertIfNegative val="0"/>
          <c:cat>
            <c:numRef>
              <c:f>Sheet1!$A$2:$A$8</c:f>
              <c:numCache>
                <c:formatCode>General</c:formatCode>
                <c:ptCount val="7"/>
                <c:pt idx="0">
                  <c:v>2020</c:v>
                </c:pt>
                <c:pt idx="1">
                  <c:v>2019</c:v>
                </c:pt>
                <c:pt idx="2">
                  <c:v>2018</c:v>
                </c:pt>
                <c:pt idx="3">
                  <c:v>2017</c:v>
                </c:pt>
                <c:pt idx="4">
                  <c:v>2016</c:v>
                </c:pt>
                <c:pt idx="5">
                  <c:v>2015</c:v>
                </c:pt>
                <c:pt idx="6">
                  <c:v>2014</c:v>
                </c:pt>
              </c:numCache>
            </c:numRef>
          </c:cat>
          <c:val>
            <c:numRef>
              <c:f>Sheet1!$C$2:$C$8</c:f>
              <c:numCache>
                <c:formatCode>General</c:formatCode>
                <c:ptCount val="7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  <c:pt idx="4">
                  <c:v>4.4000000000000004</c:v>
                </c:pt>
                <c:pt idx="5">
                  <c:v>1.8</c:v>
                </c:pt>
                <c:pt idx="6">
                  <c:v>2.8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3-6F1F-4E14-9360-5C5F6CEA4B87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gradFill>
              <a:gsLst>
                <a:gs pos="0">
                  <a:schemeClr val="tx1">
                    <a:lumMod val="60000"/>
                    <a:lumOff val="40000"/>
                    <a:alpha val="80000"/>
                  </a:schemeClr>
                </a:gs>
                <a:gs pos="100000">
                  <a:schemeClr val="tx1">
                    <a:lumMod val="50000"/>
                    <a:alpha val="80000"/>
                  </a:schemeClr>
                </a:gs>
              </a:gsLst>
              <a:lin ang="17400000" scaled="0"/>
            </a:gradFill>
            <a:ln>
              <a:noFill/>
            </a:ln>
            <a:effectLst/>
          </c:spPr>
          <c:invertIfNegative val="0"/>
          <c:cat>
            <c:numRef>
              <c:f>Sheet1!$A$2:$A$8</c:f>
              <c:numCache>
                <c:formatCode>General</c:formatCode>
                <c:ptCount val="7"/>
                <c:pt idx="0">
                  <c:v>2020</c:v>
                </c:pt>
                <c:pt idx="1">
                  <c:v>2019</c:v>
                </c:pt>
                <c:pt idx="2">
                  <c:v>2018</c:v>
                </c:pt>
                <c:pt idx="3">
                  <c:v>2017</c:v>
                </c:pt>
                <c:pt idx="4">
                  <c:v>2016</c:v>
                </c:pt>
                <c:pt idx="5">
                  <c:v>2015</c:v>
                </c:pt>
                <c:pt idx="6">
                  <c:v>2014</c:v>
                </c:pt>
              </c:numCache>
            </c:numRef>
          </c:cat>
          <c:val>
            <c:numRef>
              <c:f>Sheet1!$D$2:$D$8</c:f>
              <c:numCache>
                <c:formatCode>General</c:formatCode>
                <c:ptCount val="7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  <c:pt idx="4">
                  <c:v>2</c:v>
                </c:pt>
                <c:pt idx="5">
                  <c:v>3</c:v>
                </c:pt>
                <c:pt idx="6">
                  <c:v>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6F1F-4E14-9360-5C5F6CEA4B8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85"/>
        <c:overlap val="100"/>
        <c:axId val="392882432"/>
        <c:axId val="392953856"/>
      </c:barChart>
      <c:catAx>
        <c:axId val="39288243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endParaRPr lang="ja-JP"/>
          </a:p>
        </c:txPr>
        <c:crossAx val="392953856"/>
        <c:crosses val="autoZero"/>
        <c:auto val="1"/>
        <c:lblAlgn val="ctr"/>
        <c:lblOffset val="100"/>
        <c:noMultiLvlLbl val="0"/>
      </c:catAx>
      <c:valAx>
        <c:axId val="392953856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bg1">
                      <a:lumMod val="75000"/>
                    </a:schemeClr>
                  </a:gs>
                  <a:gs pos="0">
                    <a:schemeClr val="bg1"/>
                  </a:gs>
                </a:gsLst>
                <a:lin ang="5400000" scaled="1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39288243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This</a:t>
            </a:r>
            <a:r>
              <a:rPr lang="en-US" sz="1400" baseline="0" dirty="0">
                <a:solidFill>
                  <a:srgbClr val="7030A0"/>
                </a:solidFill>
                <a:latin typeface="Titillium Bd" panose="00000800000000000000" pitchFamily="50" charset="0"/>
              </a:rPr>
              <a:t> Year</a:t>
            </a: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 Sales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20</c:v>
                </c:pt>
                <c:pt idx="1">
                  <c:v>16</c:v>
                </c:pt>
                <c:pt idx="2">
                  <c:v>54</c:v>
                </c:pt>
                <c:pt idx="3">
                  <c:v>32</c:v>
                </c:pt>
                <c:pt idx="4">
                  <c:v>40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8756-433B-AB9A-2EF0F149369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393069696"/>
        <c:axId val="393071232"/>
      </c:barChart>
      <c:catAx>
        <c:axId val="3930696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393071232"/>
        <c:crosses val="autoZero"/>
        <c:auto val="1"/>
        <c:lblAlgn val="ctr"/>
        <c:lblOffset val="100"/>
        <c:noMultiLvlLbl val="0"/>
      </c:catAx>
      <c:valAx>
        <c:axId val="393071232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393069696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Overall Sales</a:t>
            </a:r>
          </a:p>
        </c:rich>
      </c:tx>
      <c:layout>
        <c:manualLayout>
          <c:xMode val="edge"/>
          <c:yMode val="edge"/>
          <c:x val="0.73381299606695749"/>
          <c:y val="1.059667650001843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10</c:v>
                </c:pt>
                <c:pt idx="1">
                  <c:v>20</c:v>
                </c:pt>
                <c:pt idx="2">
                  <c:v>35</c:v>
                </c:pt>
                <c:pt idx="3">
                  <c:v>42</c:v>
                </c:pt>
                <c:pt idx="4">
                  <c:v>40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399D-4230-A6BD-DA64998B2D8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392518656"/>
        <c:axId val="392528640"/>
      </c:barChart>
      <c:catAx>
        <c:axId val="3925186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392528640"/>
        <c:crosses val="autoZero"/>
        <c:auto val="1"/>
        <c:lblAlgn val="ctr"/>
        <c:lblOffset val="100"/>
        <c:noMultiLvlLbl val="0"/>
      </c:catAx>
      <c:valAx>
        <c:axId val="392528640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392518656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Debts vs Incomes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2636937972469157"/>
          <c:w val="0.9321770423228346"/>
          <c:h val="0.51841343984629862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Debts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9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Sheet1!$A$2:$A$10</c:f>
              <c:numCache>
                <c:formatCode>General</c:formatCode>
                <c:ptCount val="9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  <c:pt idx="7">
                  <c:v>2019</c:v>
                </c:pt>
                <c:pt idx="8">
                  <c:v>2020</c:v>
                </c:pt>
              </c:numCache>
            </c:numRef>
          </c:cat>
          <c:val>
            <c:numRef>
              <c:f>Sheet1!$B$2:$B$10</c:f>
              <c:numCache>
                <c:formatCode>General</c:formatCode>
                <c:ptCount val="9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22</c:v>
                </c:pt>
                <c:pt idx="5">
                  <c:v>35</c:v>
                </c:pt>
                <c:pt idx="6">
                  <c:v>40</c:v>
                </c:pt>
                <c:pt idx="7">
                  <c:v>24</c:v>
                </c:pt>
                <c:pt idx="8">
                  <c:v>16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AE2B-4275-AEFA-0385CAB8E16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Incomes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9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numRef>
              <c:f>Sheet1!$A$2:$A$10</c:f>
              <c:numCache>
                <c:formatCode>General</c:formatCode>
                <c:ptCount val="9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  <c:pt idx="7">
                  <c:v>2019</c:v>
                </c:pt>
                <c:pt idx="8">
                  <c:v>2020</c:v>
                </c:pt>
              </c:numCache>
            </c:numRef>
          </c:cat>
          <c:val>
            <c:numRef>
              <c:f>Sheet1!$C$2:$C$10</c:f>
              <c:numCache>
                <c:formatCode>General</c:formatCode>
                <c:ptCount val="9"/>
                <c:pt idx="0">
                  <c:v>20</c:v>
                </c:pt>
                <c:pt idx="1">
                  <c:v>12</c:v>
                </c:pt>
                <c:pt idx="2">
                  <c:v>45</c:v>
                </c:pt>
                <c:pt idx="3">
                  <c:v>22</c:v>
                </c:pt>
                <c:pt idx="4">
                  <c:v>28</c:v>
                </c:pt>
                <c:pt idx="5">
                  <c:v>16</c:v>
                </c:pt>
                <c:pt idx="6">
                  <c:v>25</c:v>
                </c:pt>
                <c:pt idx="7">
                  <c:v>33</c:v>
                </c:pt>
                <c:pt idx="8">
                  <c:v>15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1-AE2B-4275-AEFA-0385CAB8E16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92734592"/>
        <c:axId val="392740864"/>
      </c:lineChart>
      <c:catAx>
        <c:axId val="3927345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t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392740864"/>
        <c:crosses val="autoZero"/>
        <c:auto val="1"/>
        <c:lblAlgn val="ctr"/>
        <c:lblOffset val="100"/>
        <c:noMultiLvlLbl val="0"/>
      </c:catAx>
      <c:valAx>
        <c:axId val="392740864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392734592"/>
        <c:crosses val="autoZero"/>
        <c:crossBetween val="between"/>
        <c:majorUnit val="10"/>
      </c:valAx>
      <c:spPr>
        <a:noFill/>
        <a:ln w="25400"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Titillium Bd" panose="00000800000000000000" pitchFamily="50" charset="0"/>
              <a:ea typeface="+mn-ea"/>
              <a:cs typeface="+mn-cs"/>
            </a:defRPr>
          </a:pPr>
          <a:endParaRPr lang="ja-JP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Overall Sales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20</c:v>
                </c:pt>
                <c:pt idx="1">
                  <c:v>16</c:v>
                </c:pt>
                <c:pt idx="2">
                  <c:v>54</c:v>
                </c:pt>
                <c:pt idx="3">
                  <c:v>32</c:v>
                </c:pt>
                <c:pt idx="4">
                  <c:v>40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8451-47D0-BA70-FF9EBD778A3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392618752"/>
        <c:axId val="392620288"/>
      </c:barChart>
      <c:catAx>
        <c:axId val="3926187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392620288"/>
        <c:crosses val="autoZero"/>
        <c:auto val="1"/>
        <c:lblAlgn val="ctr"/>
        <c:lblOffset val="100"/>
        <c:noMultiLvlLbl val="0"/>
      </c:catAx>
      <c:valAx>
        <c:axId val="392620288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392618752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Staff Dynamics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18</c:v>
                </c:pt>
                <c:pt idx="1">
                  <c:v>-10</c:v>
                </c:pt>
                <c:pt idx="2">
                  <c:v>22</c:v>
                </c:pt>
                <c:pt idx="3">
                  <c:v>-3</c:v>
                </c:pt>
                <c:pt idx="4">
                  <c:v>15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8193-46FA-AD13-BE4ED04078F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392645248"/>
        <c:axId val="393351552"/>
      </c:barChart>
      <c:catAx>
        <c:axId val="3926452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t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393351552"/>
        <c:crosses val="autoZero"/>
        <c:auto val="1"/>
        <c:lblAlgn val="ctr"/>
        <c:lblOffset val="100"/>
        <c:noMultiLvlLbl val="0"/>
      </c:catAx>
      <c:valAx>
        <c:axId val="393351552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392645248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Total</a:t>
            </a:r>
            <a:r>
              <a:rPr lang="en-US" sz="1400" baseline="0" dirty="0">
                <a:solidFill>
                  <a:srgbClr val="7030A0"/>
                </a:solidFill>
                <a:latin typeface="Titillium Bd" panose="00000800000000000000" pitchFamily="50" charset="0"/>
              </a:rPr>
              <a:t> Works</a:t>
            </a:r>
            <a:endParaRPr lang="en-US" sz="1400" dirty="0">
              <a:solidFill>
                <a:srgbClr val="7030A0"/>
              </a:solidFill>
              <a:latin typeface="Titillium Bd" panose="00000800000000000000" pitchFamily="50" charset="0"/>
            </a:endParaRP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22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6451-4483-85DB-6B6916E95D0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20</c:v>
                </c:pt>
                <c:pt idx="1">
                  <c:v>12</c:v>
                </c:pt>
                <c:pt idx="2">
                  <c:v>45</c:v>
                </c:pt>
                <c:pt idx="3">
                  <c:v>22</c:v>
                </c:pt>
                <c:pt idx="4">
                  <c:v>28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1-6451-4483-85DB-6B6916E95D0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93381760"/>
        <c:axId val="393383296"/>
      </c:lineChart>
      <c:catAx>
        <c:axId val="3933817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t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393383296"/>
        <c:crosses val="autoZero"/>
        <c:auto val="1"/>
        <c:lblAlgn val="ctr"/>
        <c:lblOffset val="100"/>
        <c:noMultiLvlLbl val="0"/>
      </c:catAx>
      <c:valAx>
        <c:axId val="393383296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393381760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="" xmlns:a16="http://schemas.microsoft.com/office/drawing/2014/main" id="{CAFFF459-BF5D-4366-A6EC-0F5F4C5A15E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o-RO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73EEF45E-25A3-4030-A4A2-FAB2ED945D9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052988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o-RO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15DDAB-EB30-4DD1-80AD-9D52096FCA30}" type="datetimeFigureOut">
              <a:rPr lang="ro-RO" smtClean="0"/>
              <a:t>05.10.2021</a:t>
            </a:fld>
            <a:endParaRPr lang="ro-RO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o-RO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B84CF3-0058-4A70-AF16-C9BD97657670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195696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74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1568927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90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0882388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91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6660818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94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6745065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102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1319259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104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041977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107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367844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112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476338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113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2167407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114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94629406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118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0056646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78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1929050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23646898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49735616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0554633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56290020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91792922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8434242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92045523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83316446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8410213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504963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81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19677694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23622032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45934488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01425727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57300630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23117358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4755258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5809443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0728511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03156604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6548122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82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50597053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04641676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50287578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40123171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13413862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9310464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6085149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5938101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98456052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06744471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160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3823999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84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25559993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162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11737908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163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7254441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85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9929259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86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6869088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88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8438165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89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3940044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18.png"/><Relationship Id="rId5" Type="http://schemas.openxmlformats.org/officeDocument/2006/relationships/image" Target="../media/image14.svg"/><Relationship Id="rId4" Type="http://schemas.openxmlformats.org/officeDocument/2006/relationships/image" Target="../media/image17.png"/><Relationship Id="rId9" Type="http://schemas.openxmlformats.org/officeDocument/2006/relationships/image" Target="../media/image18.svg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5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3.png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>
            <a:extLst>
              <a:ext uri="{FF2B5EF4-FFF2-40B4-BE49-F238E27FC236}">
                <a16:creationId xmlns="" xmlns:a16="http://schemas.microsoft.com/office/drawing/2014/main" id="{E6DDF896-A3D4-4C3C-9DCC-473705E25F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4" name="Text Placeholder 16">
            <a:extLst>
              <a:ext uri="{FF2B5EF4-FFF2-40B4-BE49-F238E27FC236}">
                <a16:creationId xmlns="" xmlns:a16="http://schemas.microsoft.com/office/drawing/2014/main" id="{3D2A499C-D2BD-4FE9-A9A2-45DE4E1E9D8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08500" y="3395126"/>
            <a:ext cx="3194050" cy="753796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32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="" xmlns:a16="http://schemas.microsoft.com/office/drawing/2014/main" id="{531CFA7C-636B-476A-AF78-D935AAC3CE2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08500" y="3923219"/>
            <a:ext cx="3194050" cy="37959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1093892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O Introdu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1FA50CF2-D921-43A2-94F0-DAAE95B4B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12340" y="2489455"/>
            <a:ext cx="4614835" cy="214930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5" name="AutoShape 1">
            <a:extLst>
              <a:ext uri="{FF2B5EF4-FFF2-40B4-BE49-F238E27FC236}">
                <a16:creationId xmlns="" xmlns:a16="http://schemas.microsoft.com/office/drawing/2014/main" id="{CE8CCBE7-6B2C-4AF4-9CDD-051ACB4EF8D7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6351962" y="1255168"/>
            <a:ext cx="4703031" cy="458129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7302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96054" y="1120942"/>
            <a:ext cx="4614846" cy="4616115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DB22912C-44D7-48F6-A413-D8A2FA745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6D10CA81-043F-41C2-A64C-647692F452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2B913CBC-0749-4582-B2B6-559DA29C96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 userDrawn="1"/>
        </p:nvCxnSpPr>
        <p:spPr>
          <a:xfrm>
            <a:off x="717827" y="2048644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ED2B4759-3995-42AA-A59B-181DDBF05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12339" y="4895833"/>
            <a:ext cx="4614835" cy="37959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="" xmlns:a16="http://schemas.microsoft.com/office/drawing/2014/main" id="{EA9283C0-DF76-468A-A871-C23D1D53C1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12338" y="5106147"/>
            <a:ext cx="4614835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09384654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Oval 42">
            <a:extLst>
              <a:ext uri="{FF2B5EF4-FFF2-40B4-BE49-F238E27FC236}">
                <a16:creationId xmlns="" xmlns:a16="http://schemas.microsoft.com/office/drawing/2014/main" id="{8B953919-F72F-482F-BEE7-CA00A7A38575}"/>
              </a:ext>
            </a:extLst>
          </p:cNvPr>
          <p:cNvSpPr/>
          <p:nvPr userDrawn="1"/>
        </p:nvSpPr>
        <p:spPr>
          <a:xfrm>
            <a:off x="1649834" y="1691142"/>
            <a:ext cx="1632499" cy="1632499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="" xmlns:a16="http://schemas.microsoft.com/office/drawing/2014/main" id="{B8196376-76D5-4B79-856A-E9E1481467F7}"/>
              </a:ext>
            </a:extLst>
          </p:cNvPr>
          <p:cNvSpPr/>
          <p:nvPr userDrawn="1"/>
        </p:nvSpPr>
        <p:spPr>
          <a:xfrm>
            <a:off x="1001401" y="2786907"/>
            <a:ext cx="1632499" cy="1632499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="" xmlns:a16="http://schemas.microsoft.com/office/drawing/2014/main" id="{EAA1656B-C2E5-4A73-9BC5-916E5579C297}"/>
              </a:ext>
            </a:extLst>
          </p:cNvPr>
          <p:cNvSpPr/>
          <p:nvPr userDrawn="1"/>
        </p:nvSpPr>
        <p:spPr>
          <a:xfrm>
            <a:off x="2298268" y="2786907"/>
            <a:ext cx="1632499" cy="163249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6" name="Freeform 13">
            <a:extLst>
              <a:ext uri="{FF2B5EF4-FFF2-40B4-BE49-F238E27FC236}">
                <a16:creationId xmlns="" xmlns:a16="http://schemas.microsoft.com/office/drawing/2014/main" id="{5E6B485C-B879-4445-ACB7-CE84A50242DC}"/>
              </a:ext>
            </a:extLst>
          </p:cNvPr>
          <p:cNvSpPr>
            <a:spLocks/>
          </p:cNvSpPr>
          <p:nvPr userDrawn="1"/>
        </p:nvSpPr>
        <p:spPr bwMode="auto">
          <a:xfrm>
            <a:off x="2343703" y="2786908"/>
            <a:ext cx="874642" cy="536734"/>
          </a:xfrm>
          <a:custGeom>
            <a:avLst/>
            <a:gdLst/>
            <a:ahLst/>
            <a:cxnLst>
              <a:cxn ang="0">
                <a:pos x="1512" y="44"/>
              </a:cxn>
              <a:cxn ang="0">
                <a:pos x="1491" y="92"/>
              </a:cxn>
              <a:cxn ang="0">
                <a:pos x="1470" y="140"/>
              </a:cxn>
              <a:cxn ang="0">
                <a:pos x="1446" y="185"/>
              </a:cxn>
              <a:cxn ang="0">
                <a:pos x="1421" y="230"/>
              </a:cxn>
              <a:cxn ang="0">
                <a:pos x="1380" y="296"/>
              </a:cxn>
              <a:cxn ang="0">
                <a:pos x="1352" y="340"/>
              </a:cxn>
              <a:cxn ang="0">
                <a:pos x="1305" y="400"/>
              </a:cxn>
              <a:cxn ang="0">
                <a:pos x="1272" y="441"/>
              </a:cxn>
              <a:cxn ang="0">
                <a:pos x="1237" y="478"/>
              </a:cxn>
              <a:cxn ang="0">
                <a:pos x="1201" y="516"/>
              </a:cxn>
              <a:cxn ang="0">
                <a:pos x="1146" y="569"/>
              </a:cxn>
              <a:cxn ang="0">
                <a:pos x="1066" y="633"/>
              </a:cxn>
              <a:cxn ang="0">
                <a:pos x="1025" y="665"/>
              </a:cxn>
              <a:cxn ang="0">
                <a:pos x="938" y="721"/>
              </a:cxn>
              <a:cxn ang="0">
                <a:pos x="893" y="746"/>
              </a:cxn>
              <a:cxn ang="0">
                <a:pos x="848" y="770"/>
              </a:cxn>
              <a:cxn ang="0">
                <a:pos x="801" y="793"/>
              </a:cxn>
              <a:cxn ang="0">
                <a:pos x="753" y="814"/>
              </a:cxn>
              <a:cxn ang="0">
                <a:pos x="704" y="833"/>
              </a:cxn>
              <a:cxn ang="0">
                <a:pos x="605" y="865"/>
              </a:cxn>
              <a:cxn ang="0">
                <a:pos x="501" y="891"/>
              </a:cxn>
              <a:cxn ang="0">
                <a:pos x="448" y="900"/>
              </a:cxn>
              <a:cxn ang="0">
                <a:pos x="369" y="910"/>
              </a:cxn>
              <a:cxn ang="0">
                <a:pos x="286" y="916"/>
              </a:cxn>
              <a:cxn ang="0">
                <a:pos x="202" y="916"/>
              </a:cxn>
              <a:cxn ang="0">
                <a:pos x="143" y="913"/>
              </a:cxn>
              <a:cxn ang="0">
                <a:pos x="84" y="909"/>
              </a:cxn>
              <a:cxn ang="0">
                <a:pos x="27" y="901"/>
              </a:cxn>
              <a:cxn ang="0">
                <a:pos x="9" y="872"/>
              </a:cxn>
              <a:cxn ang="0">
                <a:pos x="29" y="824"/>
              </a:cxn>
              <a:cxn ang="0">
                <a:pos x="51" y="778"/>
              </a:cxn>
              <a:cxn ang="0">
                <a:pos x="74" y="731"/>
              </a:cxn>
              <a:cxn ang="0">
                <a:pos x="99" y="686"/>
              </a:cxn>
              <a:cxn ang="0">
                <a:pos x="140" y="620"/>
              </a:cxn>
              <a:cxn ang="0">
                <a:pos x="170" y="578"/>
              </a:cxn>
              <a:cxn ang="0">
                <a:pos x="217" y="516"/>
              </a:cxn>
              <a:cxn ang="0">
                <a:pos x="250" y="477"/>
              </a:cxn>
              <a:cxn ang="0">
                <a:pos x="283" y="438"/>
              </a:cxn>
              <a:cxn ang="0">
                <a:pos x="319" y="402"/>
              </a:cxn>
              <a:cxn ang="0">
                <a:pos x="376" y="348"/>
              </a:cxn>
              <a:cxn ang="0">
                <a:pos x="454" y="283"/>
              </a:cxn>
              <a:cxn ang="0">
                <a:pos x="496" y="253"/>
              </a:cxn>
              <a:cxn ang="0">
                <a:pos x="582" y="196"/>
              </a:cxn>
              <a:cxn ang="0">
                <a:pos x="627" y="170"/>
              </a:cxn>
              <a:cxn ang="0">
                <a:pos x="674" y="146"/>
              </a:cxn>
              <a:cxn ang="0">
                <a:pos x="720" y="124"/>
              </a:cxn>
              <a:cxn ang="0">
                <a:pos x="768" y="102"/>
              </a:cxn>
              <a:cxn ang="0">
                <a:pos x="816" y="84"/>
              </a:cxn>
              <a:cxn ang="0">
                <a:pos x="917" y="51"/>
              </a:cxn>
              <a:cxn ang="0">
                <a:pos x="1019" y="27"/>
              </a:cxn>
              <a:cxn ang="0">
                <a:pos x="1072" y="17"/>
              </a:cxn>
              <a:cxn ang="0">
                <a:pos x="1153" y="8"/>
              </a:cxn>
              <a:cxn ang="0">
                <a:pos x="1234" y="2"/>
              </a:cxn>
              <a:cxn ang="0">
                <a:pos x="1320" y="0"/>
              </a:cxn>
              <a:cxn ang="0">
                <a:pos x="1377" y="3"/>
              </a:cxn>
              <a:cxn ang="0">
                <a:pos x="1436" y="8"/>
              </a:cxn>
              <a:cxn ang="0">
                <a:pos x="1493" y="15"/>
              </a:cxn>
            </a:cxnLst>
            <a:rect l="0" t="0" r="r" b="b"/>
            <a:pathLst>
              <a:path w="1521" h="916">
                <a:moveTo>
                  <a:pt x="1521" y="20"/>
                </a:moveTo>
                <a:lnTo>
                  <a:pt x="1512" y="44"/>
                </a:lnTo>
                <a:lnTo>
                  <a:pt x="1502" y="68"/>
                </a:lnTo>
                <a:lnTo>
                  <a:pt x="1491" y="92"/>
                </a:lnTo>
                <a:lnTo>
                  <a:pt x="1481" y="116"/>
                </a:lnTo>
                <a:lnTo>
                  <a:pt x="1470" y="140"/>
                </a:lnTo>
                <a:lnTo>
                  <a:pt x="1458" y="163"/>
                </a:lnTo>
                <a:lnTo>
                  <a:pt x="1446" y="185"/>
                </a:lnTo>
                <a:lnTo>
                  <a:pt x="1434" y="209"/>
                </a:lnTo>
                <a:lnTo>
                  <a:pt x="1421" y="230"/>
                </a:lnTo>
                <a:lnTo>
                  <a:pt x="1409" y="253"/>
                </a:lnTo>
                <a:lnTo>
                  <a:pt x="1380" y="296"/>
                </a:lnTo>
                <a:lnTo>
                  <a:pt x="1367" y="318"/>
                </a:lnTo>
                <a:lnTo>
                  <a:pt x="1352" y="340"/>
                </a:lnTo>
                <a:lnTo>
                  <a:pt x="1320" y="381"/>
                </a:lnTo>
                <a:lnTo>
                  <a:pt x="1305" y="400"/>
                </a:lnTo>
                <a:lnTo>
                  <a:pt x="1288" y="421"/>
                </a:lnTo>
                <a:lnTo>
                  <a:pt x="1272" y="441"/>
                </a:lnTo>
                <a:lnTo>
                  <a:pt x="1255" y="460"/>
                </a:lnTo>
                <a:lnTo>
                  <a:pt x="1237" y="478"/>
                </a:lnTo>
                <a:lnTo>
                  <a:pt x="1219" y="498"/>
                </a:lnTo>
                <a:lnTo>
                  <a:pt x="1201" y="516"/>
                </a:lnTo>
                <a:lnTo>
                  <a:pt x="1183" y="534"/>
                </a:lnTo>
                <a:lnTo>
                  <a:pt x="1146" y="569"/>
                </a:lnTo>
                <a:lnTo>
                  <a:pt x="1107" y="602"/>
                </a:lnTo>
                <a:lnTo>
                  <a:pt x="1066" y="633"/>
                </a:lnTo>
                <a:lnTo>
                  <a:pt x="1045" y="650"/>
                </a:lnTo>
                <a:lnTo>
                  <a:pt x="1025" y="665"/>
                </a:lnTo>
                <a:lnTo>
                  <a:pt x="982" y="694"/>
                </a:lnTo>
                <a:lnTo>
                  <a:pt x="938" y="721"/>
                </a:lnTo>
                <a:lnTo>
                  <a:pt x="916" y="734"/>
                </a:lnTo>
                <a:lnTo>
                  <a:pt x="893" y="746"/>
                </a:lnTo>
                <a:lnTo>
                  <a:pt x="871" y="760"/>
                </a:lnTo>
                <a:lnTo>
                  <a:pt x="848" y="770"/>
                </a:lnTo>
                <a:lnTo>
                  <a:pt x="824" y="782"/>
                </a:lnTo>
                <a:lnTo>
                  <a:pt x="801" y="793"/>
                </a:lnTo>
                <a:lnTo>
                  <a:pt x="777" y="803"/>
                </a:lnTo>
                <a:lnTo>
                  <a:pt x="753" y="814"/>
                </a:lnTo>
                <a:lnTo>
                  <a:pt x="729" y="824"/>
                </a:lnTo>
                <a:lnTo>
                  <a:pt x="704" y="833"/>
                </a:lnTo>
                <a:lnTo>
                  <a:pt x="654" y="850"/>
                </a:lnTo>
                <a:lnTo>
                  <a:pt x="605" y="865"/>
                </a:lnTo>
                <a:lnTo>
                  <a:pt x="553" y="878"/>
                </a:lnTo>
                <a:lnTo>
                  <a:pt x="501" y="891"/>
                </a:lnTo>
                <a:lnTo>
                  <a:pt x="475" y="895"/>
                </a:lnTo>
                <a:lnTo>
                  <a:pt x="448" y="900"/>
                </a:lnTo>
                <a:lnTo>
                  <a:pt x="394" y="907"/>
                </a:lnTo>
                <a:lnTo>
                  <a:pt x="369" y="910"/>
                </a:lnTo>
                <a:lnTo>
                  <a:pt x="341" y="912"/>
                </a:lnTo>
                <a:lnTo>
                  <a:pt x="286" y="916"/>
                </a:lnTo>
                <a:lnTo>
                  <a:pt x="230" y="916"/>
                </a:lnTo>
                <a:lnTo>
                  <a:pt x="202" y="916"/>
                </a:lnTo>
                <a:lnTo>
                  <a:pt x="172" y="915"/>
                </a:lnTo>
                <a:lnTo>
                  <a:pt x="143" y="913"/>
                </a:lnTo>
                <a:lnTo>
                  <a:pt x="114" y="912"/>
                </a:lnTo>
                <a:lnTo>
                  <a:pt x="84" y="909"/>
                </a:lnTo>
                <a:lnTo>
                  <a:pt x="56" y="906"/>
                </a:lnTo>
                <a:lnTo>
                  <a:pt x="27" y="901"/>
                </a:lnTo>
                <a:lnTo>
                  <a:pt x="0" y="897"/>
                </a:lnTo>
                <a:lnTo>
                  <a:pt x="9" y="872"/>
                </a:lnTo>
                <a:lnTo>
                  <a:pt x="18" y="848"/>
                </a:lnTo>
                <a:lnTo>
                  <a:pt x="29" y="824"/>
                </a:lnTo>
                <a:lnTo>
                  <a:pt x="39" y="800"/>
                </a:lnTo>
                <a:lnTo>
                  <a:pt x="51" y="778"/>
                </a:lnTo>
                <a:lnTo>
                  <a:pt x="62" y="754"/>
                </a:lnTo>
                <a:lnTo>
                  <a:pt x="74" y="731"/>
                </a:lnTo>
                <a:lnTo>
                  <a:pt x="87" y="709"/>
                </a:lnTo>
                <a:lnTo>
                  <a:pt x="99" y="686"/>
                </a:lnTo>
                <a:lnTo>
                  <a:pt x="113" y="663"/>
                </a:lnTo>
                <a:lnTo>
                  <a:pt x="140" y="620"/>
                </a:lnTo>
                <a:lnTo>
                  <a:pt x="155" y="599"/>
                </a:lnTo>
                <a:lnTo>
                  <a:pt x="170" y="578"/>
                </a:lnTo>
                <a:lnTo>
                  <a:pt x="200" y="536"/>
                </a:lnTo>
                <a:lnTo>
                  <a:pt x="217" y="516"/>
                </a:lnTo>
                <a:lnTo>
                  <a:pt x="232" y="496"/>
                </a:lnTo>
                <a:lnTo>
                  <a:pt x="250" y="477"/>
                </a:lnTo>
                <a:lnTo>
                  <a:pt x="266" y="457"/>
                </a:lnTo>
                <a:lnTo>
                  <a:pt x="283" y="438"/>
                </a:lnTo>
                <a:lnTo>
                  <a:pt x="301" y="420"/>
                </a:lnTo>
                <a:lnTo>
                  <a:pt x="319" y="402"/>
                </a:lnTo>
                <a:lnTo>
                  <a:pt x="337" y="384"/>
                </a:lnTo>
                <a:lnTo>
                  <a:pt x="376" y="348"/>
                </a:lnTo>
                <a:lnTo>
                  <a:pt x="414" y="315"/>
                </a:lnTo>
                <a:lnTo>
                  <a:pt x="454" y="283"/>
                </a:lnTo>
                <a:lnTo>
                  <a:pt x="475" y="268"/>
                </a:lnTo>
                <a:lnTo>
                  <a:pt x="496" y="253"/>
                </a:lnTo>
                <a:lnTo>
                  <a:pt x="538" y="223"/>
                </a:lnTo>
                <a:lnTo>
                  <a:pt x="582" y="196"/>
                </a:lnTo>
                <a:lnTo>
                  <a:pt x="605" y="182"/>
                </a:lnTo>
                <a:lnTo>
                  <a:pt x="627" y="170"/>
                </a:lnTo>
                <a:lnTo>
                  <a:pt x="650" y="158"/>
                </a:lnTo>
                <a:lnTo>
                  <a:pt x="674" y="146"/>
                </a:lnTo>
                <a:lnTo>
                  <a:pt x="696" y="134"/>
                </a:lnTo>
                <a:lnTo>
                  <a:pt x="720" y="124"/>
                </a:lnTo>
                <a:lnTo>
                  <a:pt x="744" y="113"/>
                </a:lnTo>
                <a:lnTo>
                  <a:pt x="768" y="102"/>
                </a:lnTo>
                <a:lnTo>
                  <a:pt x="792" y="93"/>
                </a:lnTo>
                <a:lnTo>
                  <a:pt x="816" y="84"/>
                </a:lnTo>
                <a:lnTo>
                  <a:pt x="866" y="66"/>
                </a:lnTo>
                <a:lnTo>
                  <a:pt x="917" y="51"/>
                </a:lnTo>
                <a:lnTo>
                  <a:pt x="968" y="38"/>
                </a:lnTo>
                <a:lnTo>
                  <a:pt x="1019" y="27"/>
                </a:lnTo>
                <a:lnTo>
                  <a:pt x="1046" y="21"/>
                </a:lnTo>
                <a:lnTo>
                  <a:pt x="1072" y="17"/>
                </a:lnTo>
                <a:lnTo>
                  <a:pt x="1126" y="9"/>
                </a:lnTo>
                <a:lnTo>
                  <a:pt x="1153" y="8"/>
                </a:lnTo>
                <a:lnTo>
                  <a:pt x="1180" y="5"/>
                </a:lnTo>
                <a:lnTo>
                  <a:pt x="1234" y="2"/>
                </a:lnTo>
                <a:lnTo>
                  <a:pt x="1290" y="0"/>
                </a:lnTo>
                <a:lnTo>
                  <a:pt x="1320" y="0"/>
                </a:lnTo>
                <a:lnTo>
                  <a:pt x="1349" y="2"/>
                </a:lnTo>
                <a:lnTo>
                  <a:pt x="1377" y="3"/>
                </a:lnTo>
                <a:lnTo>
                  <a:pt x="1407" y="5"/>
                </a:lnTo>
                <a:lnTo>
                  <a:pt x="1436" y="8"/>
                </a:lnTo>
                <a:lnTo>
                  <a:pt x="1464" y="11"/>
                </a:lnTo>
                <a:lnTo>
                  <a:pt x="1493" y="15"/>
                </a:lnTo>
                <a:lnTo>
                  <a:pt x="1521" y="2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7" name="Freeform 14">
            <a:extLst>
              <a:ext uri="{FF2B5EF4-FFF2-40B4-BE49-F238E27FC236}">
                <a16:creationId xmlns="" xmlns:a16="http://schemas.microsoft.com/office/drawing/2014/main" id="{3DBE64CD-3723-4E96-B20B-1EF39319B2DA}"/>
              </a:ext>
            </a:extLst>
          </p:cNvPr>
          <p:cNvSpPr>
            <a:spLocks/>
          </p:cNvSpPr>
          <p:nvPr userDrawn="1"/>
        </p:nvSpPr>
        <p:spPr bwMode="auto">
          <a:xfrm>
            <a:off x="1713823" y="2786907"/>
            <a:ext cx="881237" cy="536734"/>
          </a:xfrm>
          <a:custGeom>
            <a:avLst/>
            <a:gdLst/>
            <a:ahLst/>
            <a:cxnLst>
              <a:cxn ang="0">
                <a:pos x="1484" y="903"/>
              </a:cxn>
              <a:cxn ang="0">
                <a:pos x="1430" y="910"/>
              </a:cxn>
              <a:cxn ang="0">
                <a:pos x="1374" y="915"/>
              </a:cxn>
              <a:cxn ang="0">
                <a:pos x="1290" y="916"/>
              </a:cxn>
              <a:cxn ang="0">
                <a:pos x="1180" y="912"/>
              </a:cxn>
              <a:cxn ang="0">
                <a:pos x="1101" y="904"/>
              </a:cxn>
              <a:cxn ang="0">
                <a:pos x="1047" y="895"/>
              </a:cxn>
              <a:cxn ang="0">
                <a:pos x="994" y="884"/>
              </a:cxn>
              <a:cxn ang="0">
                <a:pos x="917" y="865"/>
              </a:cxn>
              <a:cxn ang="0">
                <a:pos x="866" y="850"/>
              </a:cxn>
              <a:cxn ang="0">
                <a:pos x="817" y="833"/>
              </a:cxn>
              <a:cxn ang="0">
                <a:pos x="721" y="793"/>
              </a:cxn>
              <a:cxn ang="0">
                <a:pos x="674" y="770"/>
              </a:cxn>
              <a:cxn ang="0">
                <a:pos x="605" y="734"/>
              </a:cxn>
              <a:cxn ang="0">
                <a:pos x="539" y="694"/>
              </a:cxn>
              <a:cxn ang="0">
                <a:pos x="454" y="633"/>
              </a:cxn>
              <a:cxn ang="0">
                <a:pos x="376" y="567"/>
              </a:cxn>
              <a:cxn ang="0">
                <a:pos x="337" y="533"/>
              </a:cxn>
              <a:cxn ang="0">
                <a:pos x="283" y="478"/>
              </a:cxn>
              <a:cxn ang="0">
                <a:pos x="232" y="420"/>
              </a:cxn>
              <a:cxn ang="0">
                <a:pos x="170" y="339"/>
              </a:cxn>
              <a:cxn ang="0">
                <a:pos x="140" y="295"/>
              </a:cxn>
              <a:cxn ang="0">
                <a:pos x="113" y="251"/>
              </a:cxn>
              <a:cxn ang="0">
                <a:pos x="88" y="208"/>
              </a:cxn>
              <a:cxn ang="0">
                <a:pos x="52" y="139"/>
              </a:cxn>
              <a:cxn ang="0">
                <a:pos x="19" y="66"/>
              </a:cxn>
              <a:cxn ang="0">
                <a:pos x="0" y="18"/>
              </a:cxn>
              <a:cxn ang="0">
                <a:pos x="55" y="11"/>
              </a:cxn>
              <a:cxn ang="0">
                <a:pos x="109" y="5"/>
              </a:cxn>
              <a:cxn ang="0">
                <a:pos x="164" y="2"/>
              </a:cxn>
              <a:cxn ang="0">
                <a:pos x="276" y="2"/>
              </a:cxn>
              <a:cxn ang="0">
                <a:pos x="385" y="9"/>
              </a:cxn>
              <a:cxn ang="0">
                <a:pos x="438" y="17"/>
              </a:cxn>
              <a:cxn ang="0">
                <a:pos x="491" y="27"/>
              </a:cxn>
              <a:cxn ang="0">
                <a:pos x="543" y="38"/>
              </a:cxn>
              <a:cxn ang="0">
                <a:pos x="620" y="59"/>
              </a:cxn>
              <a:cxn ang="0">
                <a:pos x="669" y="75"/>
              </a:cxn>
              <a:cxn ang="0">
                <a:pos x="743" y="102"/>
              </a:cxn>
              <a:cxn ang="0">
                <a:pos x="815" y="134"/>
              </a:cxn>
              <a:cxn ang="0">
                <a:pos x="884" y="170"/>
              </a:cxn>
              <a:cxn ang="0">
                <a:pos x="929" y="196"/>
              </a:cxn>
              <a:cxn ang="0">
                <a:pos x="1015" y="253"/>
              </a:cxn>
              <a:cxn ang="0">
                <a:pos x="1098" y="316"/>
              </a:cxn>
              <a:cxn ang="0">
                <a:pos x="1155" y="366"/>
              </a:cxn>
              <a:cxn ang="0">
                <a:pos x="1211" y="420"/>
              </a:cxn>
              <a:cxn ang="0">
                <a:pos x="1245" y="457"/>
              </a:cxn>
              <a:cxn ang="0">
                <a:pos x="1311" y="537"/>
              </a:cxn>
              <a:cxn ang="0">
                <a:pos x="1356" y="600"/>
              </a:cxn>
              <a:cxn ang="0">
                <a:pos x="1385" y="642"/>
              </a:cxn>
              <a:cxn ang="0">
                <a:pos x="1412" y="687"/>
              </a:cxn>
              <a:cxn ang="0">
                <a:pos x="1450" y="755"/>
              </a:cxn>
              <a:cxn ang="0">
                <a:pos x="1472" y="802"/>
              </a:cxn>
              <a:cxn ang="0">
                <a:pos x="1502" y="874"/>
              </a:cxn>
            </a:cxnLst>
            <a:rect l="0" t="0" r="r" b="b"/>
            <a:pathLst>
              <a:path w="1511" h="916">
                <a:moveTo>
                  <a:pt x="1511" y="900"/>
                </a:moveTo>
                <a:lnTo>
                  <a:pt x="1484" y="903"/>
                </a:lnTo>
                <a:lnTo>
                  <a:pt x="1457" y="907"/>
                </a:lnTo>
                <a:lnTo>
                  <a:pt x="1430" y="910"/>
                </a:lnTo>
                <a:lnTo>
                  <a:pt x="1403" y="912"/>
                </a:lnTo>
                <a:lnTo>
                  <a:pt x="1374" y="915"/>
                </a:lnTo>
                <a:lnTo>
                  <a:pt x="1347" y="916"/>
                </a:lnTo>
                <a:lnTo>
                  <a:pt x="1290" y="916"/>
                </a:lnTo>
                <a:lnTo>
                  <a:pt x="1236" y="916"/>
                </a:lnTo>
                <a:lnTo>
                  <a:pt x="1180" y="912"/>
                </a:lnTo>
                <a:lnTo>
                  <a:pt x="1126" y="907"/>
                </a:lnTo>
                <a:lnTo>
                  <a:pt x="1101" y="904"/>
                </a:lnTo>
                <a:lnTo>
                  <a:pt x="1074" y="900"/>
                </a:lnTo>
                <a:lnTo>
                  <a:pt x="1047" y="895"/>
                </a:lnTo>
                <a:lnTo>
                  <a:pt x="1021" y="891"/>
                </a:lnTo>
                <a:lnTo>
                  <a:pt x="994" y="884"/>
                </a:lnTo>
                <a:lnTo>
                  <a:pt x="969" y="878"/>
                </a:lnTo>
                <a:lnTo>
                  <a:pt x="917" y="865"/>
                </a:lnTo>
                <a:lnTo>
                  <a:pt x="892" y="857"/>
                </a:lnTo>
                <a:lnTo>
                  <a:pt x="866" y="850"/>
                </a:lnTo>
                <a:lnTo>
                  <a:pt x="842" y="841"/>
                </a:lnTo>
                <a:lnTo>
                  <a:pt x="817" y="833"/>
                </a:lnTo>
                <a:lnTo>
                  <a:pt x="769" y="814"/>
                </a:lnTo>
                <a:lnTo>
                  <a:pt x="721" y="793"/>
                </a:lnTo>
                <a:lnTo>
                  <a:pt x="696" y="782"/>
                </a:lnTo>
                <a:lnTo>
                  <a:pt x="674" y="770"/>
                </a:lnTo>
                <a:lnTo>
                  <a:pt x="627" y="746"/>
                </a:lnTo>
                <a:lnTo>
                  <a:pt x="605" y="734"/>
                </a:lnTo>
                <a:lnTo>
                  <a:pt x="582" y="721"/>
                </a:lnTo>
                <a:lnTo>
                  <a:pt x="539" y="694"/>
                </a:lnTo>
                <a:lnTo>
                  <a:pt x="497" y="663"/>
                </a:lnTo>
                <a:lnTo>
                  <a:pt x="454" y="633"/>
                </a:lnTo>
                <a:lnTo>
                  <a:pt x="414" y="602"/>
                </a:lnTo>
                <a:lnTo>
                  <a:pt x="376" y="567"/>
                </a:lnTo>
                <a:lnTo>
                  <a:pt x="357" y="551"/>
                </a:lnTo>
                <a:lnTo>
                  <a:pt x="337" y="533"/>
                </a:lnTo>
                <a:lnTo>
                  <a:pt x="301" y="496"/>
                </a:lnTo>
                <a:lnTo>
                  <a:pt x="283" y="478"/>
                </a:lnTo>
                <a:lnTo>
                  <a:pt x="267" y="459"/>
                </a:lnTo>
                <a:lnTo>
                  <a:pt x="232" y="420"/>
                </a:lnTo>
                <a:lnTo>
                  <a:pt x="200" y="379"/>
                </a:lnTo>
                <a:lnTo>
                  <a:pt x="170" y="339"/>
                </a:lnTo>
                <a:lnTo>
                  <a:pt x="155" y="318"/>
                </a:lnTo>
                <a:lnTo>
                  <a:pt x="140" y="295"/>
                </a:lnTo>
                <a:lnTo>
                  <a:pt x="127" y="274"/>
                </a:lnTo>
                <a:lnTo>
                  <a:pt x="113" y="251"/>
                </a:lnTo>
                <a:lnTo>
                  <a:pt x="100" y="230"/>
                </a:lnTo>
                <a:lnTo>
                  <a:pt x="88" y="208"/>
                </a:lnTo>
                <a:lnTo>
                  <a:pt x="62" y="161"/>
                </a:lnTo>
                <a:lnTo>
                  <a:pt x="52" y="139"/>
                </a:lnTo>
                <a:lnTo>
                  <a:pt x="40" y="115"/>
                </a:lnTo>
                <a:lnTo>
                  <a:pt x="19" y="66"/>
                </a:lnTo>
                <a:lnTo>
                  <a:pt x="9" y="42"/>
                </a:lnTo>
                <a:lnTo>
                  <a:pt x="0" y="18"/>
                </a:lnTo>
                <a:lnTo>
                  <a:pt x="28" y="14"/>
                </a:lnTo>
                <a:lnTo>
                  <a:pt x="55" y="11"/>
                </a:lnTo>
                <a:lnTo>
                  <a:pt x="82" y="8"/>
                </a:lnTo>
                <a:lnTo>
                  <a:pt x="109" y="5"/>
                </a:lnTo>
                <a:lnTo>
                  <a:pt x="137" y="3"/>
                </a:lnTo>
                <a:lnTo>
                  <a:pt x="164" y="2"/>
                </a:lnTo>
                <a:lnTo>
                  <a:pt x="221" y="0"/>
                </a:lnTo>
                <a:lnTo>
                  <a:pt x="276" y="2"/>
                </a:lnTo>
                <a:lnTo>
                  <a:pt x="331" y="5"/>
                </a:lnTo>
                <a:lnTo>
                  <a:pt x="385" y="9"/>
                </a:lnTo>
                <a:lnTo>
                  <a:pt x="411" y="14"/>
                </a:lnTo>
                <a:lnTo>
                  <a:pt x="438" y="17"/>
                </a:lnTo>
                <a:lnTo>
                  <a:pt x="465" y="21"/>
                </a:lnTo>
                <a:lnTo>
                  <a:pt x="491" y="27"/>
                </a:lnTo>
                <a:lnTo>
                  <a:pt x="518" y="32"/>
                </a:lnTo>
                <a:lnTo>
                  <a:pt x="543" y="38"/>
                </a:lnTo>
                <a:lnTo>
                  <a:pt x="594" y="51"/>
                </a:lnTo>
                <a:lnTo>
                  <a:pt x="620" y="59"/>
                </a:lnTo>
                <a:lnTo>
                  <a:pt x="645" y="66"/>
                </a:lnTo>
                <a:lnTo>
                  <a:pt x="669" y="75"/>
                </a:lnTo>
                <a:lnTo>
                  <a:pt x="695" y="84"/>
                </a:lnTo>
                <a:lnTo>
                  <a:pt x="743" y="102"/>
                </a:lnTo>
                <a:lnTo>
                  <a:pt x="791" y="124"/>
                </a:lnTo>
                <a:lnTo>
                  <a:pt x="815" y="134"/>
                </a:lnTo>
                <a:lnTo>
                  <a:pt x="838" y="146"/>
                </a:lnTo>
                <a:lnTo>
                  <a:pt x="884" y="170"/>
                </a:lnTo>
                <a:lnTo>
                  <a:pt x="907" y="184"/>
                </a:lnTo>
                <a:lnTo>
                  <a:pt x="929" y="196"/>
                </a:lnTo>
                <a:lnTo>
                  <a:pt x="973" y="224"/>
                </a:lnTo>
                <a:lnTo>
                  <a:pt x="1015" y="253"/>
                </a:lnTo>
                <a:lnTo>
                  <a:pt x="1057" y="283"/>
                </a:lnTo>
                <a:lnTo>
                  <a:pt x="1098" y="316"/>
                </a:lnTo>
                <a:lnTo>
                  <a:pt x="1135" y="349"/>
                </a:lnTo>
                <a:lnTo>
                  <a:pt x="1155" y="366"/>
                </a:lnTo>
                <a:lnTo>
                  <a:pt x="1174" y="384"/>
                </a:lnTo>
                <a:lnTo>
                  <a:pt x="1211" y="420"/>
                </a:lnTo>
                <a:lnTo>
                  <a:pt x="1229" y="439"/>
                </a:lnTo>
                <a:lnTo>
                  <a:pt x="1245" y="457"/>
                </a:lnTo>
                <a:lnTo>
                  <a:pt x="1280" y="496"/>
                </a:lnTo>
                <a:lnTo>
                  <a:pt x="1311" y="537"/>
                </a:lnTo>
                <a:lnTo>
                  <a:pt x="1341" y="579"/>
                </a:lnTo>
                <a:lnTo>
                  <a:pt x="1356" y="600"/>
                </a:lnTo>
                <a:lnTo>
                  <a:pt x="1371" y="621"/>
                </a:lnTo>
                <a:lnTo>
                  <a:pt x="1385" y="642"/>
                </a:lnTo>
                <a:lnTo>
                  <a:pt x="1398" y="665"/>
                </a:lnTo>
                <a:lnTo>
                  <a:pt x="1412" y="687"/>
                </a:lnTo>
                <a:lnTo>
                  <a:pt x="1424" y="710"/>
                </a:lnTo>
                <a:lnTo>
                  <a:pt x="1450" y="755"/>
                </a:lnTo>
                <a:lnTo>
                  <a:pt x="1460" y="779"/>
                </a:lnTo>
                <a:lnTo>
                  <a:pt x="1472" y="802"/>
                </a:lnTo>
                <a:lnTo>
                  <a:pt x="1493" y="850"/>
                </a:lnTo>
                <a:lnTo>
                  <a:pt x="1502" y="874"/>
                </a:lnTo>
                <a:lnTo>
                  <a:pt x="1511" y="90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8" name="Freeform 15">
            <a:extLst>
              <a:ext uri="{FF2B5EF4-FFF2-40B4-BE49-F238E27FC236}">
                <a16:creationId xmlns="" xmlns:a16="http://schemas.microsoft.com/office/drawing/2014/main" id="{5C995141-240A-4E03-BA89-F9594FFF6A74}"/>
              </a:ext>
            </a:extLst>
          </p:cNvPr>
          <p:cNvSpPr>
            <a:spLocks/>
          </p:cNvSpPr>
          <p:nvPr userDrawn="1"/>
        </p:nvSpPr>
        <p:spPr bwMode="auto">
          <a:xfrm>
            <a:off x="2298268" y="3082285"/>
            <a:ext cx="335632" cy="1024175"/>
          </a:xfrm>
          <a:custGeom>
            <a:avLst/>
            <a:gdLst/>
            <a:ahLst/>
            <a:cxnLst>
              <a:cxn ang="0">
                <a:pos x="0" y="842"/>
              </a:cxn>
              <a:cxn ang="0">
                <a:pos x="3" y="781"/>
              </a:cxn>
              <a:cxn ang="0">
                <a:pos x="7" y="720"/>
              </a:cxn>
              <a:cxn ang="0">
                <a:pos x="15" y="660"/>
              </a:cxn>
              <a:cxn ang="0">
                <a:pos x="25" y="602"/>
              </a:cxn>
              <a:cxn ang="0">
                <a:pos x="39" y="543"/>
              </a:cxn>
              <a:cxn ang="0">
                <a:pos x="54" y="486"/>
              </a:cxn>
              <a:cxn ang="0">
                <a:pos x="82" y="402"/>
              </a:cxn>
              <a:cxn ang="0">
                <a:pos x="126" y="293"/>
              </a:cxn>
              <a:cxn ang="0">
                <a:pos x="151" y="242"/>
              </a:cxn>
              <a:cxn ang="0">
                <a:pos x="180" y="191"/>
              </a:cxn>
              <a:cxn ang="0">
                <a:pos x="210" y="141"/>
              </a:cxn>
              <a:cxn ang="0">
                <a:pos x="242" y="93"/>
              </a:cxn>
              <a:cxn ang="0">
                <a:pos x="275" y="45"/>
              </a:cxn>
              <a:cxn ang="0">
                <a:pos x="311" y="0"/>
              </a:cxn>
              <a:cxn ang="0">
                <a:pos x="363" y="69"/>
              </a:cxn>
              <a:cxn ang="0">
                <a:pos x="411" y="141"/>
              </a:cxn>
              <a:cxn ang="0">
                <a:pos x="441" y="191"/>
              </a:cxn>
              <a:cxn ang="0">
                <a:pos x="482" y="268"/>
              </a:cxn>
              <a:cxn ang="0">
                <a:pos x="506" y="320"/>
              </a:cxn>
              <a:cxn ang="0">
                <a:pos x="529" y="374"/>
              </a:cxn>
              <a:cxn ang="0">
                <a:pos x="548" y="429"/>
              </a:cxn>
              <a:cxn ang="0">
                <a:pos x="566" y="486"/>
              </a:cxn>
              <a:cxn ang="0">
                <a:pos x="581" y="543"/>
              </a:cxn>
              <a:cxn ang="0">
                <a:pos x="595" y="602"/>
              </a:cxn>
              <a:cxn ang="0">
                <a:pos x="605" y="660"/>
              </a:cxn>
              <a:cxn ang="0">
                <a:pos x="616" y="750"/>
              </a:cxn>
              <a:cxn ang="0">
                <a:pos x="620" y="811"/>
              </a:cxn>
              <a:cxn ang="0">
                <a:pos x="622" y="872"/>
              </a:cxn>
              <a:cxn ang="0">
                <a:pos x="620" y="935"/>
              </a:cxn>
              <a:cxn ang="0">
                <a:pos x="616" y="996"/>
              </a:cxn>
              <a:cxn ang="0">
                <a:pos x="610" y="1056"/>
              </a:cxn>
              <a:cxn ang="0">
                <a:pos x="601" y="1116"/>
              </a:cxn>
              <a:cxn ang="0">
                <a:pos x="589" y="1175"/>
              </a:cxn>
              <a:cxn ang="0">
                <a:pos x="575" y="1232"/>
              </a:cxn>
              <a:cxn ang="0">
                <a:pos x="557" y="1289"/>
              </a:cxn>
              <a:cxn ang="0">
                <a:pos x="518" y="1399"/>
              </a:cxn>
              <a:cxn ang="0">
                <a:pos x="482" y="1478"/>
              </a:cxn>
              <a:cxn ang="0">
                <a:pos x="455" y="1529"/>
              </a:cxn>
              <a:cxn ang="0">
                <a:pos x="426" y="1581"/>
              </a:cxn>
              <a:cxn ang="0">
                <a:pos x="396" y="1629"/>
              </a:cxn>
              <a:cxn ang="0">
                <a:pos x="363" y="1677"/>
              </a:cxn>
              <a:cxn ang="0">
                <a:pos x="329" y="1723"/>
              </a:cxn>
              <a:cxn ang="0">
                <a:pos x="275" y="1699"/>
              </a:cxn>
              <a:cxn ang="0">
                <a:pos x="242" y="1653"/>
              </a:cxn>
              <a:cxn ang="0">
                <a:pos x="193" y="1581"/>
              </a:cxn>
              <a:cxn ang="0">
                <a:pos x="151" y="1504"/>
              </a:cxn>
              <a:cxn ang="0">
                <a:pos x="126" y="1453"/>
              </a:cxn>
              <a:cxn ang="0">
                <a:pos x="103" y="1399"/>
              </a:cxn>
              <a:cxn ang="0">
                <a:pos x="82" y="1344"/>
              </a:cxn>
              <a:cxn ang="0">
                <a:pos x="63" y="1289"/>
              </a:cxn>
              <a:cxn ang="0">
                <a:pos x="46" y="1232"/>
              </a:cxn>
              <a:cxn ang="0">
                <a:pos x="31" y="1175"/>
              </a:cxn>
              <a:cxn ang="0">
                <a:pos x="21" y="1116"/>
              </a:cxn>
              <a:cxn ang="0">
                <a:pos x="12" y="1056"/>
              </a:cxn>
              <a:cxn ang="0">
                <a:pos x="3" y="966"/>
              </a:cxn>
              <a:cxn ang="0">
                <a:pos x="0" y="904"/>
              </a:cxn>
            </a:cxnLst>
            <a:rect l="0" t="0" r="r" b="b"/>
            <a:pathLst>
              <a:path w="622" h="1746">
                <a:moveTo>
                  <a:pt x="0" y="872"/>
                </a:moveTo>
                <a:lnTo>
                  <a:pt x="0" y="842"/>
                </a:lnTo>
                <a:lnTo>
                  <a:pt x="0" y="811"/>
                </a:lnTo>
                <a:lnTo>
                  <a:pt x="3" y="781"/>
                </a:lnTo>
                <a:lnTo>
                  <a:pt x="4" y="750"/>
                </a:lnTo>
                <a:lnTo>
                  <a:pt x="7" y="720"/>
                </a:lnTo>
                <a:lnTo>
                  <a:pt x="12" y="690"/>
                </a:lnTo>
                <a:lnTo>
                  <a:pt x="15" y="660"/>
                </a:lnTo>
                <a:lnTo>
                  <a:pt x="21" y="630"/>
                </a:lnTo>
                <a:lnTo>
                  <a:pt x="25" y="602"/>
                </a:lnTo>
                <a:lnTo>
                  <a:pt x="31" y="571"/>
                </a:lnTo>
                <a:lnTo>
                  <a:pt x="39" y="543"/>
                </a:lnTo>
                <a:lnTo>
                  <a:pt x="46" y="514"/>
                </a:lnTo>
                <a:lnTo>
                  <a:pt x="54" y="486"/>
                </a:lnTo>
                <a:lnTo>
                  <a:pt x="63" y="457"/>
                </a:lnTo>
                <a:lnTo>
                  <a:pt x="82" y="402"/>
                </a:lnTo>
                <a:lnTo>
                  <a:pt x="103" y="347"/>
                </a:lnTo>
                <a:lnTo>
                  <a:pt x="126" y="293"/>
                </a:lnTo>
                <a:lnTo>
                  <a:pt x="139" y="268"/>
                </a:lnTo>
                <a:lnTo>
                  <a:pt x="151" y="242"/>
                </a:lnTo>
                <a:lnTo>
                  <a:pt x="165" y="215"/>
                </a:lnTo>
                <a:lnTo>
                  <a:pt x="180" y="191"/>
                </a:lnTo>
                <a:lnTo>
                  <a:pt x="193" y="165"/>
                </a:lnTo>
                <a:lnTo>
                  <a:pt x="210" y="141"/>
                </a:lnTo>
                <a:lnTo>
                  <a:pt x="225" y="117"/>
                </a:lnTo>
                <a:lnTo>
                  <a:pt x="242" y="93"/>
                </a:lnTo>
                <a:lnTo>
                  <a:pt x="258" y="69"/>
                </a:lnTo>
                <a:lnTo>
                  <a:pt x="275" y="45"/>
                </a:lnTo>
                <a:lnTo>
                  <a:pt x="293" y="23"/>
                </a:lnTo>
                <a:lnTo>
                  <a:pt x="311" y="0"/>
                </a:lnTo>
                <a:lnTo>
                  <a:pt x="345" y="45"/>
                </a:lnTo>
                <a:lnTo>
                  <a:pt x="363" y="69"/>
                </a:lnTo>
                <a:lnTo>
                  <a:pt x="380" y="93"/>
                </a:lnTo>
                <a:lnTo>
                  <a:pt x="411" y="141"/>
                </a:lnTo>
                <a:lnTo>
                  <a:pt x="426" y="165"/>
                </a:lnTo>
                <a:lnTo>
                  <a:pt x="441" y="191"/>
                </a:lnTo>
                <a:lnTo>
                  <a:pt x="469" y="242"/>
                </a:lnTo>
                <a:lnTo>
                  <a:pt x="482" y="268"/>
                </a:lnTo>
                <a:lnTo>
                  <a:pt x="494" y="293"/>
                </a:lnTo>
                <a:lnTo>
                  <a:pt x="506" y="320"/>
                </a:lnTo>
                <a:lnTo>
                  <a:pt x="518" y="347"/>
                </a:lnTo>
                <a:lnTo>
                  <a:pt x="529" y="374"/>
                </a:lnTo>
                <a:lnTo>
                  <a:pt x="539" y="402"/>
                </a:lnTo>
                <a:lnTo>
                  <a:pt x="548" y="429"/>
                </a:lnTo>
                <a:lnTo>
                  <a:pt x="557" y="457"/>
                </a:lnTo>
                <a:lnTo>
                  <a:pt x="566" y="486"/>
                </a:lnTo>
                <a:lnTo>
                  <a:pt x="575" y="514"/>
                </a:lnTo>
                <a:lnTo>
                  <a:pt x="581" y="543"/>
                </a:lnTo>
                <a:lnTo>
                  <a:pt x="589" y="571"/>
                </a:lnTo>
                <a:lnTo>
                  <a:pt x="595" y="602"/>
                </a:lnTo>
                <a:lnTo>
                  <a:pt x="601" y="630"/>
                </a:lnTo>
                <a:lnTo>
                  <a:pt x="605" y="660"/>
                </a:lnTo>
                <a:lnTo>
                  <a:pt x="610" y="690"/>
                </a:lnTo>
                <a:lnTo>
                  <a:pt x="616" y="750"/>
                </a:lnTo>
                <a:lnTo>
                  <a:pt x="619" y="781"/>
                </a:lnTo>
                <a:lnTo>
                  <a:pt x="620" y="811"/>
                </a:lnTo>
                <a:lnTo>
                  <a:pt x="622" y="842"/>
                </a:lnTo>
                <a:lnTo>
                  <a:pt x="622" y="872"/>
                </a:lnTo>
                <a:lnTo>
                  <a:pt x="622" y="904"/>
                </a:lnTo>
                <a:lnTo>
                  <a:pt x="620" y="935"/>
                </a:lnTo>
                <a:lnTo>
                  <a:pt x="619" y="966"/>
                </a:lnTo>
                <a:lnTo>
                  <a:pt x="616" y="996"/>
                </a:lnTo>
                <a:lnTo>
                  <a:pt x="613" y="1026"/>
                </a:lnTo>
                <a:lnTo>
                  <a:pt x="610" y="1056"/>
                </a:lnTo>
                <a:lnTo>
                  <a:pt x="605" y="1086"/>
                </a:lnTo>
                <a:lnTo>
                  <a:pt x="601" y="1116"/>
                </a:lnTo>
                <a:lnTo>
                  <a:pt x="595" y="1144"/>
                </a:lnTo>
                <a:lnTo>
                  <a:pt x="589" y="1175"/>
                </a:lnTo>
                <a:lnTo>
                  <a:pt x="581" y="1203"/>
                </a:lnTo>
                <a:lnTo>
                  <a:pt x="575" y="1232"/>
                </a:lnTo>
                <a:lnTo>
                  <a:pt x="566" y="1260"/>
                </a:lnTo>
                <a:lnTo>
                  <a:pt x="557" y="1289"/>
                </a:lnTo>
                <a:lnTo>
                  <a:pt x="539" y="1344"/>
                </a:lnTo>
                <a:lnTo>
                  <a:pt x="518" y="1399"/>
                </a:lnTo>
                <a:lnTo>
                  <a:pt x="494" y="1453"/>
                </a:lnTo>
                <a:lnTo>
                  <a:pt x="482" y="1478"/>
                </a:lnTo>
                <a:lnTo>
                  <a:pt x="469" y="1504"/>
                </a:lnTo>
                <a:lnTo>
                  <a:pt x="455" y="1529"/>
                </a:lnTo>
                <a:lnTo>
                  <a:pt x="441" y="1555"/>
                </a:lnTo>
                <a:lnTo>
                  <a:pt x="426" y="1581"/>
                </a:lnTo>
                <a:lnTo>
                  <a:pt x="411" y="1605"/>
                </a:lnTo>
                <a:lnTo>
                  <a:pt x="396" y="1629"/>
                </a:lnTo>
                <a:lnTo>
                  <a:pt x="380" y="1653"/>
                </a:lnTo>
                <a:lnTo>
                  <a:pt x="363" y="1677"/>
                </a:lnTo>
                <a:lnTo>
                  <a:pt x="345" y="1699"/>
                </a:lnTo>
                <a:lnTo>
                  <a:pt x="329" y="1723"/>
                </a:lnTo>
                <a:lnTo>
                  <a:pt x="311" y="1746"/>
                </a:lnTo>
                <a:lnTo>
                  <a:pt x="275" y="1699"/>
                </a:lnTo>
                <a:lnTo>
                  <a:pt x="258" y="1677"/>
                </a:lnTo>
                <a:lnTo>
                  <a:pt x="242" y="1653"/>
                </a:lnTo>
                <a:lnTo>
                  <a:pt x="210" y="1605"/>
                </a:lnTo>
                <a:lnTo>
                  <a:pt x="193" y="1581"/>
                </a:lnTo>
                <a:lnTo>
                  <a:pt x="180" y="1555"/>
                </a:lnTo>
                <a:lnTo>
                  <a:pt x="151" y="1504"/>
                </a:lnTo>
                <a:lnTo>
                  <a:pt x="139" y="1478"/>
                </a:lnTo>
                <a:lnTo>
                  <a:pt x="126" y="1453"/>
                </a:lnTo>
                <a:lnTo>
                  <a:pt x="114" y="1426"/>
                </a:lnTo>
                <a:lnTo>
                  <a:pt x="103" y="1399"/>
                </a:lnTo>
                <a:lnTo>
                  <a:pt x="91" y="1372"/>
                </a:lnTo>
                <a:lnTo>
                  <a:pt x="82" y="1344"/>
                </a:lnTo>
                <a:lnTo>
                  <a:pt x="72" y="1316"/>
                </a:lnTo>
                <a:lnTo>
                  <a:pt x="63" y="1289"/>
                </a:lnTo>
                <a:lnTo>
                  <a:pt x="54" y="1260"/>
                </a:lnTo>
                <a:lnTo>
                  <a:pt x="46" y="1232"/>
                </a:lnTo>
                <a:lnTo>
                  <a:pt x="39" y="1203"/>
                </a:lnTo>
                <a:lnTo>
                  <a:pt x="31" y="1175"/>
                </a:lnTo>
                <a:lnTo>
                  <a:pt x="25" y="1144"/>
                </a:lnTo>
                <a:lnTo>
                  <a:pt x="21" y="1116"/>
                </a:lnTo>
                <a:lnTo>
                  <a:pt x="15" y="1086"/>
                </a:lnTo>
                <a:lnTo>
                  <a:pt x="12" y="1056"/>
                </a:lnTo>
                <a:lnTo>
                  <a:pt x="4" y="996"/>
                </a:lnTo>
                <a:lnTo>
                  <a:pt x="3" y="966"/>
                </a:lnTo>
                <a:lnTo>
                  <a:pt x="0" y="935"/>
                </a:lnTo>
                <a:lnTo>
                  <a:pt x="0" y="904"/>
                </a:lnTo>
                <a:lnTo>
                  <a:pt x="0" y="872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9" name="Freeform 16">
            <a:extLst>
              <a:ext uri="{FF2B5EF4-FFF2-40B4-BE49-F238E27FC236}">
                <a16:creationId xmlns="" xmlns:a16="http://schemas.microsoft.com/office/drawing/2014/main" id="{F1620780-B3FC-4E0B-8748-9050BE6FF1E0}"/>
              </a:ext>
            </a:extLst>
          </p:cNvPr>
          <p:cNvSpPr>
            <a:spLocks/>
          </p:cNvSpPr>
          <p:nvPr userDrawn="1"/>
        </p:nvSpPr>
        <p:spPr bwMode="auto">
          <a:xfrm>
            <a:off x="2344435" y="3093156"/>
            <a:ext cx="243296" cy="241356"/>
          </a:xfrm>
          <a:custGeom>
            <a:avLst/>
            <a:gdLst/>
            <a:ahLst/>
            <a:cxnLst>
              <a:cxn ang="0">
                <a:pos x="451" y="396"/>
              </a:cxn>
              <a:cxn ang="0">
                <a:pos x="424" y="399"/>
              </a:cxn>
              <a:cxn ang="0">
                <a:pos x="397" y="403"/>
              </a:cxn>
              <a:cxn ang="0">
                <a:pos x="370" y="406"/>
              </a:cxn>
              <a:cxn ang="0">
                <a:pos x="343" y="408"/>
              </a:cxn>
              <a:cxn ang="0">
                <a:pos x="314" y="411"/>
              </a:cxn>
              <a:cxn ang="0">
                <a:pos x="287" y="412"/>
              </a:cxn>
              <a:cxn ang="0">
                <a:pos x="230" y="412"/>
              </a:cxn>
              <a:cxn ang="0">
                <a:pos x="202" y="412"/>
              </a:cxn>
              <a:cxn ang="0">
                <a:pos x="172" y="411"/>
              </a:cxn>
              <a:cxn ang="0">
                <a:pos x="143" y="409"/>
              </a:cxn>
              <a:cxn ang="0">
                <a:pos x="114" y="408"/>
              </a:cxn>
              <a:cxn ang="0">
                <a:pos x="84" y="405"/>
              </a:cxn>
              <a:cxn ang="0">
                <a:pos x="56" y="402"/>
              </a:cxn>
              <a:cxn ang="0">
                <a:pos x="27" y="397"/>
              </a:cxn>
              <a:cxn ang="0">
                <a:pos x="0" y="393"/>
              </a:cxn>
              <a:cxn ang="0">
                <a:pos x="21" y="340"/>
              </a:cxn>
              <a:cxn ang="0">
                <a:pos x="32" y="313"/>
              </a:cxn>
              <a:cxn ang="0">
                <a:pos x="44" y="287"/>
              </a:cxn>
              <a:cxn ang="0">
                <a:pos x="69" y="236"/>
              </a:cxn>
              <a:cxn ang="0">
                <a:pos x="83" y="212"/>
              </a:cxn>
              <a:cxn ang="0">
                <a:pos x="96" y="186"/>
              </a:cxn>
              <a:cxn ang="0">
                <a:pos x="111" y="162"/>
              </a:cxn>
              <a:cxn ang="0">
                <a:pos x="126" y="138"/>
              </a:cxn>
              <a:cxn ang="0">
                <a:pos x="157" y="90"/>
              </a:cxn>
              <a:cxn ang="0">
                <a:pos x="191" y="45"/>
              </a:cxn>
              <a:cxn ang="0">
                <a:pos x="208" y="23"/>
              </a:cxn>
              <a:cxn ang="0">
                <a:pos x="226" y="0"/>
              </a:cxn>
              <a:cxn ang="0">
                <a:pos x="244" y="23"/>
              </a:cxn>
              <a:cxn ang="0">
                <a:pos x="260" y="45"/>
              </a:cxn>
              <a:cxn ang="0">
                <a:pos x="277" y="68"/>
              </a:cxn>
              <a:cxn ang="0">
                <a:pos x="293" y="92"/>
              </a:cxn>
              <a:cxn ang="0">
                <a:pos x="310" y="114"/>
              </a:cxn>
              <a:cxn ang="0">
                <a:pos x="325" y="138"/>
              </a:cxn>
              <a:cxn ang="0">
                <a:pos x="340" y="162"/>
              </a:cxn>
              <a:cxn ang="0">
                <a:pos x="355" y="188"/>
              </a:cxn>
              <a:cxn ang="0">
                <a:pos x="369" y="212"/>
              </a:cxn>
              <a:cxn ang="0">
                <a:pos x="382" y="238"/>
              </a:cxn>
              <a:cxn ang="0">
                <a:pos x="408" y="289"/>
              </a:cxn>
              <a:cxn ang="0">
                <a:pos x="420" y="314"/>
              </a:cxn>
              <a:cxn ang="0">
                <a:pos x="430" y="341"/>
              </a:cxn>
              <a:cxn ang="0">
                <a:pos x="441" y="368"/>
              </a:cxn>
              <a:cxn ang="0">
                <a:pos x="451" y="396"/>
              </a:cxn>
            </a:cxnLst>
            <a:rect l="0" t="0" r="r" b="b"/>
            <a:pathLst>
              <a:path w="451" h="412">
                <a:moveTo>
                  <a:pt x="451" y="396"/>
                </a:moveTo>
                <a:lnTo>
                  <a:pt x="424" y="399"/>
                </a:lnTo>
                <a:lnTo>
                  <a:pt x="397" y="403"/>
                </a:lnTo>
                <a:lnTo>
                  <a:pt x="370" y="406"/>
                </a:lnTo>
                <a:lnTo>
                  <a:pt x="343" y="408"/>
                </a:lnTo>
                <a:lnTo>
                  <a:pt x="314" y="411"/>
                </a:lnTo>
                <a:lnTo>
                  <a:pt x="287" y="412"/>
                </a:lnTo>
                <a:lnTo>
                  <a:pt x="230" y="412"/>
                </a:lnTo>
                <a:lnTo>
                  <a:pt x="202" y="412"/>
                </a:lnTo>
                <a:lnTo>
                  <a:pt x="172" y="411"/>
                </a:lnTo>
                <a:lnTo>
                  <a:pt x="143" y="409"/>
                </a:lnTo>
                <a:lnTo>
                  <a:pt x="114" y="408"/>
                </a:lnTo>
                <a:lnTo>
                  <a:pt x="84" y="405"/>
                </a:lnTo>
                <a:lnTo>
                  <a:pt x="56" y="402"/>
                </a:lnTo>
                <a:lnTo>
                  <a:pt x="27" y="397"/>
                </a:lnTo>
                <a:lnTo>
                  <a:pt x="0" y="393"/>
                </a:lnTo>
                <a:lnTo>
                  <a:pt x="21" y="340"/>
                </a:lnTo>
                <a:lnTo>
                  <a:pt x="32" y="313"/>
                </a:lnTo>
                <a:lnTo>
                  <a:pt x="44" y="287"/>
                </a:lnTo>
                <a:lnTo>
                  <a:pt x="69" y="236"/>
                </a:lnTo>
                <a:lnTo>
                  <a:pt x="83" y="212"/>
                </a:lnTo>
                <a:lnTo>
                  <a:pt x="96" y="186"/>
                </a:lnTo>
                <a:lnTo>
                  <a:pt x="111" y="162"/>
                </a:lnTo>
                <a:lnTo>
                  <a:pt x="126" y="138"/>
                </a:lnTo>
                <a:lnTo>
                  <a:pt x="157" y="90"/>
                </a:lnTo>
                <a:lnTo>
                  <a:pt x="191" y="45"/>
                </a:lnTo>
                <a:lnTo>
                  <a:pt x="208" y="23"/>
                </a:lnTo>
                <a:lnTo>
                  <a:pt x="226" y="0"/>
                </a:lnTo>
                <a:lnTo>
                  <a:pt x="244" y="23"/>
                </a:lnTo>
                <a:lnTo>
                  <a:pt x="260" y="45"/>
                </a:lnTo>
                <a:lnTo>
                  <a:pt x="277" y="68"/>
                </a:lnTo>
                <a:lnTo>
                  <a:pt x="293" y="92"/>
                </a:lnTo>
                <a:lnTo>
                  <a:pt x="310" y="114"/>
                </a:lnTo>
                <a:lnTo>
                  <a:pt x="325" y="138"/>
                </a:lnTo>
                <a:lnTo>
                  <a:pt x="340" y="162"/>
                </a:lnTo>
                <a:lnTo>
                  <a:pt x="355" y="188"/>
                </a:lnTo>
                <a:lnTo>
                  <a:pt x="369" y="212"/>
                </a:lnTo>
                <a:lnTo>
                  <a:pt x="382" y="238"/>
                </a:lnTo>
                <a:lnTo>
                  <a:pt x="408" y="289"/>
                </a:lnTo>
                <a:lnTo>
                  <a:pt x="420" y="314"/>
                </a:lnTo>
                <a:lnTo>
                  <a:pt x="430" y="341"/>
                </a:lnTo>
                <a:lnTo>
                  <a:pt x="441" y="368"/>
                </a:lnTo>
                <a:lnTo>
                  <a:pt x="451" y="396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="" xmlns:a16="http://schemas.microsoft.com/office/drawing/2014/main" id="{F2E2E94A-2224-4D50-89A7-A2A99491FEF2}"/>
              </a:ext>
            </a:extLst>
          </p:cNvPr>
          <p:cNvSpPr/>
          <p:nvPr userDrawn="1"/>
        </p:nvSpPr>
        <p:spPr>
          <a:xfrm>
            <a:off x="5284831" y="1696612"/>
            <a:ext cx="1632499" cy="1632499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="" xmlns:a16="http://schemas.microsoft.com/office/drawing/2014/main" id="{07B093C7-4D1B-4933-8FFE-2B80E4B12D0C}"/>
              </a:ext>
            </a:extLst>
          </p:cNvPr>
          <p:cNvSpPr/>
          <p:nvPr userDrawn="1"/>
        </p:nvSpPr>
        <p:spPr>
          <a:xfrm>
            <a:off x="4636398" y="2792377"/>
            <a:ext cx="1632499" cy="1632499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>
                  <a:alpha val="70000"/>
                </a:prstClr>
              </a:solidFill>
              <a:latin typeface="Ubuntu"/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="" xmlns:a16="http://schemas.microsoft.com/office/drawing/2014/main" id="{1667B974-7701-47CD-8497-F4105ACB74E2}"/>
              </a:ext>
            </a:extLst>
          </p:cNvPr>
          <p:cNvSpPr/>
          <p:nvPr userDrawn="1"/>
        </p:nvSpPr>
        <p:spPr>
          <a:xfrm>
            <a:off x="5933265" y="2792377"/>
            <a:ext cx="1632499" cy="163249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9" name="Freeform 4">
            <a:extLst>
              <a:ext uri="{FF2B5EF4-FFF2-40B4-BE49-F238E27FC236}">
                <a16:creationId xmlns="" xmlns:a16="http://schemas.microsoft.com/office/drawing/2014/main" id="{028FD5A8-3653-4818-B5D3-C04F593ED328}"/>
              </a:ext>
            </a:extLst>
          </p:cNvPr>
          <p:cNvSpPr>
            <a:spLocks/>
          </p:cNvSpPr>
          <p:nvPr userDrawn="1"/>
        </p:nvSpPr>
        <p:spPr bwMode="auto">
          <a:xfrm>
            <a:off x="5825355" y="2885711"/>
            <a:ext cx="548348" cy="1213710"/>
          </a:xfrm>
          <a:custGeom>
            <a:avLst/>
            <a:gdLst/>
            <a:ahLst/>
            <a:cxnLst>
              <a:cxn ang="0">
                <a:pos x="3" y="1053"/>
              </a:cxn>
              <a:cxn ang="0">
                <a:pos x="17" y="923"/>
              </a:cxn>
              <a:cxn ang="0">
                <a:pos x="38" y="818"/>
              </a:cxn>
              <a:cxn ang="0">
                <a:pos x="54" y="756"/>
              </a:cxn>
              <a:cxn ang="0">
                <a:pos x="95" y="636"/>
              </a:cxn>
              <a:cxn ang="0">
                <a:pos x="146" y="522"/>
              </a:cxn>
              <a:cxn ang="0">
                <a:pos x="208" y="414"/>
              </a:cxn>
              <a:cxn ang="0">
                <a:pos x="278" y="311"/>
              </a:cxn>
              <a:cxn ang="0">
                <a:pos x="357" y="215"/>
              </a:cxn>
              <a:cxn ang="0">
                <a:pos x="444" y="128"/>
              </a:cxn>
              <a:cxn ang="0">
                <a:pos x="538" y="48"/>
              </a:cxn>
              <a:cxn ang="0">
                <a:pos x="641" y="24"/>
              </a:cxn>
              <a:cxn ang="0">
                <a:pos x="705" y="74"/>
              </a:cxn>
              <a:cxn ang="0">
                <a:pos x="799" y="156"/>
              </a:cxn>
              <a:cxn ang="0">
                <a:pos x="883" y="247"/>
              </a:cxn>
              <a:cxn ang="0">
                <a:pos x="934" y="311"/>
              </a:cxn>
              <a:cxn ang="0">
                <a:pos x="1004" y="414"/>
              </a:cxn>
              <a:cxn ang="0">
                <a:pos x="1057" y="504"/>
              </a:cxn>
              <a:cxn ang="0">
                <a:pos x="1084" y="559"/>
              </a:cxn>
              <a:cxn ang="0">
                <a:pos x="1117" y="636"/>
              </a:cxn>
              <a:cxn ang="0">
                <a:pos x="1158" y="756"/>
              </a:cxn>
              <a:cxn ang="0">
                <a:pos x="1188" y="880"/>
              </a:cxn>
              <a:cxn ang="0">
                <a:pos x="1206" y="1009"/>
              </a:cxn>
              <a:cxn ang="0">
                <a:pos x="1213" y="1141"/>
              </a:cxn>
              <a:cxn ang="0">
                <a:pos x="1206" y="1274"/>
              </a:cxn>
              <a:cxn ang="0">
                <a:pos x="1188" y="1402"/>
              </a:cxn>
              <a:cxn ang="0">
                <a:pos x="1170" y="1484"/>
              </a:cxn>
              <a:cxn ang="0">
                <a:pos x="1146" y="1567"/>
              </a:cxn>
              <a:cxn ang="0">
                <a:pos x="1101" y="1684"/>
              </a:cxn>
              <a:cxn ang="0">
                <a:pos x="1047" y="1797"/>
              </a:cxn>
              <a:cxn ang="0">
                <a:pos x="982" y="1904"/>
              </a:cxn>
              <a:cxn ang="0">
                <a:pos x="910" y="2003"/>
              </a:cxn>
              <a:cxn ang="0">
                <a:pos x="827" y="2096"/>
              </a:cxn>
              <a:cxn ang="0">
                <a:pos x="737" y="2182"/>
              </a:cxn>
              <a:cxn ang="0">
                <a:pos x="641" y="2259"/>
              </a:cxn>
              <a:cxn ang="0">
                <a:pos x="555" y="2247"/>
              </a:cxn>
              <a:cxn ang="0">
                <a:pos x="475" y="2182"/>
              </a:cxn>
              <a:cxn ang="0">
                <a:pos x="385" y="2096"/>
              </a:cxn>
              <a:cxn ang="0">
                <a:pos x="304" y="2003"/>
              </a:cxn>
              <a:cxn ang="0">
                <a:pos x="253" y="1939"/>
              </a:cxn>
              <a:cxn ang="0">
                <a:pos x="187" y="1833"/>
              </a:cxn>
              <a:cxn ang="0">
                <a:pos x="146" y="1760"/>
              </a:cxn>
              <a:cxn ang="0">
                <a:pos x="112" y="1684"/>
              </a:cxn>
              <a:cxn ang="0">
                <a:pos x="80" y="1606"/>
              </a:cxn>
              <a:cxn ang="0">
                <a:pos x="42" y="1484"/>
              </a:cxn>
              <a:cxn ang="0">
                <a:pos x="17" y="1360"/>
              </a:cxn>
              <a:cxn ang="0">
                <a:pos x="3" y="1229"/>
              </a:cxn>
            </a:cxnLst>
            <a:rect l="0" t="0" r="r" b="b"/>
            <a:pathLst>
              <a:path w="1213" h="2283">
                <a:moveTo>
                  <a:pt x="0" y="1141"/>
                </a:moveTo>
                <a:lnTo>
                  <a:pt x="0" y="1096"/>
                </a:lnTo>
                <a:lnTo>
                  <a:pt x="3" y="1053"/>
                </a:lnTo>
                <a:lnTo>
                  <a:pt x="6" y="1009"/>
                </a:lnTo>
                <a:lnTo>
                  <a:pt x="11" y="965"/>
                </a:lnTo>
                <a:lnTo>
                  <a:pt x="17" y="923"/>
                </a:lnTo>
                <a:lnTo>
                  <a:pt x="24" y="880"/>
                </a:lnTo>
                <a:lnTo>
                  <a:pt x="33" y="839"/>
                </a:lnTo>
                <a:lnTo>
                  <a:pt x="38" y="818"/>
                </a:lnTo>
                <a:lnTo>
                  <a:pt x="42" y="797"/>
                </a:lnTo>
                <a:lnTo>
                  <a:pt x="48" y="776"/>
                </a:lnTo>
                <a:lnTo>
                  <a:pt x="54" y="756"/>
                </a:lnTo>
                <a:lnTo>
                  <a:pt x="66" y="716"/>
                </a:lnTo>
                <a:lnTo>
                  <a:pt x="80" y="675"/>
                </a:lnTo>
                <a:lnTo>
                  <a:pt x="95" y="636"/>
                </a:lnTo>
                <a:lnTo>
                  <a:pt x="112" y="597"/>
                </a:lnTo>
                <a:lnTo>
                  <a:pt x="128" y="559"/>
                </a:lnTo>
                <a:lnTo>
                  <a:pt x="146" y="522"/>
                </a:lnTo>
                <a:lnTo>
                  <a:pt x="166" y="484"/>
                </a:lnTo>
                <a:lnTo>
                  <a:pt x="187" y="448"/>
                </a:lnTo>
                <a:lnTo>
                  <a:pt x="208" y="414"/>
                </a:lnTo>
                <a:lnTo>
                  <a:pt x="230" y="379"/>
                </a:lnTo>
                <a:lnTo>
                  <a:pt x="253" y="344"/>
                </a:lnTo>
                <a:lnTo>
                  <a:pt x="278" y="311"/>
                </a:lnTo>
                <a:lnTo>
                  <a:pt x="304" y="278"/>
                </a:lnTo>
                <a:lnTo>
                  <a:pt x="330" y="247"/>
                </a:lnTo>
                <a:lnTo>
                  <a:pt x="357" y="215"/>
                </a:lnTo>
                <a:lnTo>
                  <a:pt x="385" y="185"/>
                </a:lnTo>
                <a:lnTo>
                  <a:pt x="414" y="156"/>
                </a:lnTo>
                <a:lnTo>
                  <a:pt x="444" y="128"/>
                </a:lnTo>
                <a:lnTo>
                  <a:pt x="475" y="101"/>
                </a:lnTo>
                <a:lnTo>
                  <a:pt x="507" y="74"/>
                </a:lnTo>
                <a:lnTo>
                  <a:pt x="538" y="48"/>
                </a:lnTo>
                <a:lnTo>
                  <a:pt x="573" y="24"/>
                </a:lnTo>
                <a:lnTo>
                  <a:pt x="606" y="0"/>
                </a:lnTo>
                <a:lnTo>
                  <a:pt x="641" y="24"/>
                </a:lnTo>
                <a:lnTo>
                  <a:pt x="657" y="36"/>
                </a:lnTo>
                <a:lnTo>
                  <a:pt x="674" y="48"/>
                </a:lnTo>
                <a:lnTo>
                  <a:pt x="705" y="74"/>
                </a:lnTo>
                <a:lnTo>
                  <a:pt x="737" y="101"/>
                </a:lnTo>
                <a:lnTo>
                  <a:pt x="768" y="128"/>
                </a:lnTo>
                <a:lnTo>
                  <a:pt x="799" y="156"/>
                </a:lnTo>
                <a:lnTo>
                  <a:pt x="827" y="185"/>
                </a:lnTo>
                <a:lnTo>
                  <a:pt x="856" y="215"/>
                </a:lnTo>
                <a:lnTo>
                  <a:pt x="883" y="247"/>
                </a:lnTo>
                <a:lnTo>
                  <a:pt x="910" y="278"/>
                </a:lnTo>
                <a:lnTo>
                  <a:pt x="922" y="295"/>
                </a:lnTo>
                <a:lnTo>
                  <a:pt x="934" y="311"/>
                </a:lnTo>
                <a:lnTo>
                  <a:pt x="959" y="344"/>
                </a:lnTo>
                <a:lnTo>
                  <a:pt x="982" y="379"/>
                </a:lnTo>
                <a:lnTo>
                  <a:pt x="1004" y="414"/>
                </a:lnTo>
                <a:lnTo>
                  <a:pt x="1027" y="448"/>
                </a:lnTo>
                <a:lnTo>
                  <a:pt x="1047" y="484"/>
                </a:lnTo>
                <a:lnTo>
                  <a:pt x="1057" y="504"/>
                </a:lnTo>
                <a:lnTo>
                  <a:pt x="1066" y="522"/>
                </a:lnTo>
                <a:lnTo>
                  <a:pt x="1075" y="540"/>
                </a:lnTo>
                <a:lnTo>
                  <a:pt x="1084" y="559"/>
                </a:lnTo>
                <a:lnTo>
                  <a:pt x="1101" y="597"/>
                </a:lnTo>
                <a:lnTo>
                  <a:pt x="1110" y="617"/>
                </a:lnTo>
                <a:lnTo>
                  <a:pt x="1117" y="636"/>
                </a:lnTo>
                <a:lnTo>
                  <a:pt x="1132" y="675"/>
                </a:lnTo>
                <a:lnTo>
                  <a:pt x="1146" y="716"/>
                </a:lnTo>
                <a:lnTo>
                  <a:pt x="1158" y="756"/>
                </a:lnTo>
                <a:lnTo>
                  <a:pt x="1170" y="797"/>
                </a:lnTo>
                <a:lnTo>
                  <a:pt x="1179" y="839"/>
                </a:lnTo>
                <a:lnTo>
                  <a:pt x="1188" y="880"/>
                </a:lnTo>
                <a:lnTo>
                  <a:pt x="1195" y="923"/>
                </a:lnTo>
                <a:lnTo>
                  <a:pt x="1201" y="965"/>
                </a:lnTo>
                <a:lnTo>
                  <a:pt x="1206" y="1009"/>
                </a:lnTo>
                <a:lnTo>
                  <a:pt x="1210" y="1053"/>
                </a:lnTo>
                <a:lnTo>
                  <a:pt x="1212" y="1096"/>
                </a:lnTo>
                <a:lnTo>
                  <a:pt x="1213" y="1141"/>
                </a:lnTo>
                <a:lnTo>
                  <a:pt x="1212" y="1185"/>
                </a:lnTo>
                <a:lnTo>
                  <a:pt x="1210" y="1229"/>
                </a:lnTo>
                <a:lnTo>
                  <a:pt x="1206" y="1274"/>
                </a:lnTo>
                <a:lnTo>
                  <a:pt x="1201" y="1316"/>
                </a:lnTo>
                <a:lnTo>
                  <a:pt x="1195" y="1360"/>
                </a:lnTo>
                <a:lnTo>
                  <a:pt x="1188" y="1402"/>
                </a:lnTo>
                <a:lnTo>
                  <a:pt x="1179" y="1444"/>
                </a:lnTo>
                <a:lnTo>
                  <a:pt x="1174" y="1465"/>
                </a:lnTo>
                <a:lnTo>
                  <a:pt x="1170" y="1484"/>
                </a:lnTo>
                <a:lnTo>
                  <a:pt x="1164" y="1505"/>
                </a:lnTo>
                <a:lnTo>
                  <a:pt x="1158" y="1526"/>
                </a:lnTo>
                <a:lnTo>
                  <a:pt x="1146" y="1567"/>
                </a:lnTo>
                <a:lnTo>
                  <a:pt x="1132" y="1606"/>
                </a:lnTo>
                <a:lnTo>
                  <a:pt x="1117" y="1645"/>
                </a:lnTo>
                <a:lnTo>
                  <a:pt x="1101" y="1684"/>
                </a:lnTo>
                <a:lnTo>
                  <a:pt x="1084" y="1722"/>
                </a:lnTo>
                <a:lnTo>
                  <a:pt x="1066" y="1760"/>
                </a:lnTo>
                <a:lnTo>
                  <a:pt x="1047" y="1797"/>
                </a:lnTo>
                <a:lnTo>
                  <a:pt x="1027" y="1833"/>
                </a:lnTo>
                <a:lnTo>
                  <a:pt x="1004" y="1869"/>
                </a:lnTo>
                <a:lnTo>
                  <a:pt x="982" y="1904"/>
                </a:lnTo>
                <a:lnTo>
                  <a:pt x="959" y="1939"/>
                </a:lnTo>
                <a:lnTo>
                  <a:pt x="934" y="1972"/>
                </a:lnTo>
                <a:lnTo>
                  <a:pt x="910" y="2003"/>
                </a:lnTo>
                <a:lnTo>
                  <a:pt x="883" y="2036"/>
                </a:lnTo>
                <a:lnTo>
                  <a:pt x="856" y="2066"/>
                </a:lnTo>
                <a:lnTo>
                  <a:pt x="827" y="2096"/>
                </a:lnTo>
                <a:lnTo>
                  <a:pt x="799" y="2126"/>
                </a:lnTo>
                <a:lnTo>
                  <a:pt x="768" y="2154"/>
                </a:lnTo>
                <a:lnTo>
                  <a:pt x="737" y="2182"/>
                </a:lnTo>
                <a:lnTo>
                  <a:pt x="705" y="2208"/>
                </a:lnTo>
                <a:lnTo>
                  <a:pt x="674" y="2235"/>
                </a:lnTo>
                <a:lnTo>
                  <a:pt x="641" y="2259"/>
                </a:lnTo>
                <a:lnTo>
                  <a:pt x="606" y="2283"/>
                </a:lnTo>
                <a:lnTo>
                  <a:pt x="573" y="2259"/>
                </a:lnTo>
                <a:lnTo>
                  <a:pt x="555" y="2247"/>
                </a:lnTo>
                <a:lnTo>
                  <a:pt x="538" y="2235"/>
                </a:lnTo>
                <a:lnTo>
                  <a:pt x="507" y="2208"/>
                </a:lnTo>
                <a:lnTo>
                  <a:pt x="475" y="2182"/>
                </a:lnTo>
                <a:lnTo>
                  <a:pt x="444" y="2154"/>
                </a:lnTo>
                <a:lnTo>
                  <a:pt x="414" y="2126"/>
                </a:lnTo>
                <a:lnTo>
                  <a:pt x="385" y="2096"/>
                </a:lnTo>
                <a:lnTo>
                  <a:pt x="357" y="2066"/>
                </a:lnTo>
                <a:lnTo>
                  <a:pt x="330" y="2036"/>
                </a:lnTo>
                <a:lnTo>
                  <a:pt x="304" y="2003"/>
                </a:lnTo>
                <a:lnTo>
                  <a:pt x="290" y="1988"/>
                </a:lnTo>
                <a:lnTo>
                  <a:pt x="278" y="1972"/>
                </a:lnTo>
                <a:lnTo>
                  <a:pt x="253" y="1939"/>
                </a:lnTo>
                <a:lnTo>
                  <a:pt x="230" y="1904"/>
                </a:lnTo>
                <a:lnTo>
                  <a:pt x="208" y="1869"/>
                </a:lnTo>
                <a:lnTo>
                  <a:pt x="187" y="1833"/>
                </a:lnTo>
                <a:lnTo>
                  <a:pt x="166" y="1797"/>
                </a:lnTo>
                <a:lnTo>
                  <a:pt x="157" y="1779"/>
                </a:lnTo>
                <a:lnTo>
                  <a:pt x="146" y="1760"/>
                </a:lnTo>
                <a:lnTo>
                  <a:pt x="137" y="1741"/>
                </a:lnTo>
                <a:lnTo>
                  <a:pt x="128" y="1722"/>
                </a:lnTo>
                <a:lnTo>
                  <a:pt x="112" y="1684"/>
                </a:lnTo>
                <a:lnTo>
                  <a:pt x="103" y="1665"/>
                </a:lnTo>
                <a:lnTo>
                  <a:pt x="95" y="1645"/>
                </a:lnTo>
                <a:lnTo>
                  <a:pt x="80" y="1606"/>
                </a:lnTo>
                <a:lnTo>
                  <a:pt x="66" y="1567"/>
                </a:lnTo>
                <a:lnTo>
                  <a:pt x="54" y="1526"/>
                </a:lnTo>
                <a:lnTo>
                  <a:pt x="42" y="1484"/>
                </a:lnTo>
                <a:lnTo>
                  <a:pt x="33" y="1444"/>
                </a:lnTo>
                <a:lnTo>
                  <a:pt x="24" y="1402"/>
                </a:lnTo>
                <a:lnTo>
                  <a:pt x="17" y="1360"/>
                </a:lnTo>
                <a:lnTo>
                  <a:pt x="11" y="1316"/>
                </a:lnTo>
                <a:lnTo>
                  <a:pt x="6" y="1274"/>
                </a:lnTo>
                <a:lnTo>
                  <a:pt x="3" y="1229"/>
                </a:lnTo>
                <a:lnTo>
                  <a:pt x="0" y="1185"/>
                </a:lnTo>
                <a:lnTo>
                  <a:pt x="0" y="114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0" name="Freeform 5">
            <a:extLst>
              <a:ext uri="{FF2B5EF4-FFF2-40B4-BE49-F238E27FC236}">
                <a16:creationId xmlns="" xmlns:a16="http://schemas.microsoft.com/office/drawing/2014/main" id="{B4F43F13-2686-4562-8D44-D40406DEE97C}"/>
              </a:ext>
            </a:extLst>
          </p:cNvPr>
          <p:cNvSpPr>
            <a:spLocks/>
          </p:cNvSpPr>
          <p:nvPr userDrawn="1"/>
        </p:nvSpPr>
        <p:spPr bwMode="auto">
          <a:xfrm>
            <a:off x="5778820" y="2743627"/>
            <a:ext cx="1078006" cy="739675"/>
          </a:xfrm>
          <a:custGeom>
            <a:avLst/>
            <a:gdLst/>
            <a:ahLst/>
            <a:cxnLst>
              <a:cxn ang="0">
                <a:pos x="1954" y="200"/>
              </a:cxn>
              <a:cxn ang="0">
                <a:pos x="1935" y="293"/>
              </a:cxn>
              <a:cxn ang="0">
                <a:pos x="1911" y="383"/>
              </a:cxn>
              <a:cxn ang="0">
                <a:pos x="1879" y="472"/>
              </a:cxn>
              <a:cxn ang="0">
                <a:pos x="1842" y="558"/>
              </a:cxn>
              <a:cxn ang="0">
                <a:pos x="1800" y="641"/>
              </a:cxn>
              <a:cxn ang="0">
                <a:pos x="1752" y="719"/>
              </a:cxn>
              <a:cxn ang="0">
                <a:pos x="1699" y="795"/>
              </a:cxn>
              <a:cxn ang="0">
                <a:pos x="1642" y="866"/>
              </a:cxn>
              <a:cxn ang="0">
                <a:pos x="1580" y="934"/>
              </a:cxn>
              <a:cxn ang="0">
                <a:pos x="1514" y="997"/>
              </a:cxn>
              <a:cxn ang="0">
                <a:pos x="1443" y="1057"/>
              </a:cxn>
              <a:cxn ang="0">
                <a:pos x="1343" y="1128"/>
              </a:cxn>
              <a:cxn ang="0">
                <a:pos x="1265" y="1174"/>
              </a:cxn>
              <a:cxn ang="0">
                <a:pos x="1182" y="1217"/>
              </a:cxn>
              <a:cxn ang="0">
                <a:pos x="1096" y="1254"/>
              </a:cxn>
              <a:cxn ang="0">
                <a:pos x="1007" y="1284"/>
              </a:cxn>
              <a:cxn ang="0">
                <a:pos x="917" y="1310"/>
              </a:cxn>
              <a:cxn ang="0">
                <a:pos x="823" y="1329"/>
              </a:cxn>
              <a:cxn ang="0">
                <a:pos x="728" y="1341"/>
              </a:cxn>
              <a:cxn ang="0">
                <a:pos x="630" y="1347"/>
              </a:cxn>
              <a:cxn ang="0">
                <a:pos x="517" y="1344"/>
              </a:cxn>
              <a:cxn ang="0">
                <a:pos x="400" y="1334"/>
              </a:cxn>
              <a:cxn ang="0">
                <a:pos x="286" y="1311"/>
              </a:cxn>
              <a:cxn ang="0">
                <a:pos x="176" y="1281"/>
              </a:cxn>
              <a:cxn ang="0">
                <a:pos x="69" y="1242"/>
              </a:cxn>
              <a:cxn ang="0">
                <a:pos x="5" y="1179"/>
              </a:cxn>
              <a:cxn ang="0">
                <a:pos x="21" y="1086"/>
              </a:cxn>
              <a:cxn ang="0">
                <a:pos x="45" y="994"/>
              </a:cxn>
              <a:cxn ang="0">
                <a:pos x="74" y="904"/>
              </a:cxn>
              <a:cxn ang="0">
                <a:pos x="109" y="818"/>
              </a:cxn>
              <a:cxn ang="0">
                <a:pos x="149" y="734"/>
              </a:cxn>
              <a:cxn ang="0">
                <a:pos x="196" y="654"/>
              </a:cxn>
              <a:cxn ang="0">
                <a:pos x="247" y="577"/>
              </a:cxn>
              <a:cxn ang="0">
                <a:pos x="302" y="505"/>
              </a:cxn>
              <a:cxn ang="0">
                <a:pos x="363" y="436"/>
              </a:cxn>
              <a:cxn ang="0">
                <a:pos x="427" y="371"/>
              </a:cxn>
              <a:cxn ang="0">
                <a:pos x="496" y="310"/>
              </a:cxn>
              <a:cxn ang="0">
                <a:pos x="596" y="238"/>
              </a:cxn>
              <a:cxn ang="0">
                <a:pos x="674" y="188"/>
              </a:cxn>
              <a:cxn ang="0">
                <a:pos x="755" y="144"/>
              </a:cxn>
              <a:cxn ang="0">
                <a:pos x="839" y="105"/>
              </a:cxn>
              <a:cxn ang="0">
                <a:pos x="926" y="72"/>
              </a:cxn>
              <a:cxn ang="0">
                <a:pos x="1016" y="45"/>
              </a:cxn>
              <a:cxn ang="0">
                <a:pos x="1110" y="24"/>
              </a:cxn>
              <a:cxn ang="0">
                <a:pos x="1204" y="10"/>
              </a:cxn>
              <a:cxn ang="0">
                <a:pos x="1301" y="1"/>
              </a:cxn>
              <a:cxn ang="0">
                <a:pos x="1407" y="1"/>
              </a:cxn>
              <a:cxn ang="0">
                <a:pos x="1525" y="9"/>
              </a:cxn>
              <a:cxn ang="0">
                <a:pos x="1640" y="27"/>
              </a:cxn>
              <a:cxn ang="0">
                <a:pos x="1752" y="56"/>
              </a:cxn>
              <a:cxn ang="0">
                <a:pos x="1860" y="92"/>
              </a:cxn>
              <a:cxn ang="0">
                <a:pos x="1964" y="137"/>
              </a:cxn>
            </a:cxnLst>
            <a:rect l="0" t="0" r="r" b="b"/>
            <a:pathLst>
              <a:path w="1964" h="1347">
                <a:moveTo>
                  <a:pt x="1964" y="137"/>
                </a:moveTo>
                <a:lnTo>
                  <a:pt x="1959" y="168"/>
                </a:lnTo>
                <a:lnTo>
                  <a:pt x="1954" y="200"/>
                </a:lnTo>
                <a:lnTo>
                  <a:pt x="1948" y="231"/>
                </a:lnTo>
                <a:lnTo>
                  <a:pt x="1942" y="262"/>
                </a:lnTo>
                <a:lnTo>
                  <a:pt x="1935" y="293"/>
                </a:lnTo>
                <a:lnTo>
                  <a:pt x="1927" y="323"/>
                </a:lnTo>
                <a:lnTo>
                  <a:pt x="1920" y="353"/>
                </a:lnTo>
                <a:lnTo>
                  <a:pt x="1911" y="383"/>
                </a:lnTo>
                <a:lnTo>
                  <a:pt x="1900" y="413"/>
                </a:lnTo>
                <a:lnTo>
                  <a:pt x="1890" y="444"/>
                </a:lnTo>
                <a:lnTo>
                  <a:pt x="1879" y="472"/>
                </a:lnTo>
                <a:lnTo>
                  <a:pt x="1867" y="501"/>
                </a:lnTo>
                <a:lnTo>
                  <a:pt x="1855" y="529"/>
                </a:lnTo>
                <a:lnTo>
                  <a:pt x="1842" y="558"/>
                </a:lnTo>
                <a:lnTo>
                  <a:pt x="1828" y="586"/>
                </a:lnTo>
                <a:lnTo>
                  <a:pt x="1815" y="613"/>
                </a:lnTo>
                <a:lnTo>
                  <a:pt x="1800" y="641"/>
                </a:lnTo>
                <a:lnTo>
                  <a:pt x="1785" y="668"/>
                </a:lnTo>
                <a:lnTo>
                  <a:pt x="1768" y="693"/>
                </a:lnTo>
                <a:lnTo>
                  <a:pt x="1752" y="719"/>
                </a:lnTo>
                <a:lnTo>
                  <a:pt x="1735" y="744"/>
                </a:lnTo>
                <a:lnTo>
                  <a:pt x="1717" y="770"/>
                </a:lnTo>
                <a:lnTo>
                  <a:pt x="1699" y="795"/>
                </a:lnTo>
                <a:lnTo>
                  <a:pt x="1681" y="820"/>
                </a:lnTo>
                <a:lnTo>
                  <a:pt x="1661" y="844"/>
                </a:lnTo>
                <a:lnTo>
                  <a:pt x="1642" y="866"/>
                </a:lnTo>
                <a:lnTo>
                  <a:pt x="1622" y="890"/>
                </a:lnTo>
                <a:lnTo>
                  <a:pt x="1601" y="913"/>
                </a:lnTo>
                <a:lnTo>
                  <a:pt x="1580" y="934"/>
                </a:lnTo>
                <a:lnTo>
                  <a:pt x="1559" y="956"/>
                </a:lnTo>
                <a:lnTo>
                  <a:pt x="1537" y="977"/>
                </a:lnTo>
                <a:lnTo>
                  <a:pt x="1514" y="997"/>
                </a:lnTo>
                <a:lnTo>
                  <a:pt x="1490" y="1018"/>
                </a:lnTo>
                <a:lnTo>
                  <a:pt x="1467" y="1038"/>
                </a:lnTo>
                <a:lnTo>
                  <a:pt x="1443" y="1057"/>
                </a:lnTo>
                <a:lnTo>
                  <a:pt x="1419" y="1075"/>
                </a:lnTo>
                <a:lnTo>
                  <a:pt x="1368" y="1111"/>
                </a:lnTo>
                <a:lnTo>
                  <a:pt x="1343" y="1128"/>
                </a:lnTo>
                <a:lnTo>
                  <a:pt x="1317" y="1144"/>
                </a:lnTo>
                <a:lnTo>
                  <a:pt x="1292" y="1159"/>
                </a:lnTo>
                <a:lnTo>
                  <a:pt x="1265" y="1174"/>
                </a:lnTo>
                <a:lnTo>
                  <a:pt x="1237" y="1189"/>
                </a:lnTo>
                <a:lnTo>
                  <a:pt x="1209" y="1203"/>
                </a:lnTo>
                <a:lnTo>
                  <a:pt x="1182" y="1217"/>
                </a:lnTo>
                <a:lnTo>
                  <a:pt x="1153" y="1230"/>
                </a:lnTo>
                <a:lnTo>
                  <a:pt x="1125" y="1242"/>
                </a:lnTo>
                <a:lnTo>
                  <a:pt x="1096" y="1254"/>
                </a:lnTo>
                <a:lnTo>
                  <a:pt x="1068" y="1265"/>
                </a:lnTo>
                <a:lnTo>
                  <a:pt x="1038" y="1275"/>
                </a:lnTo>
                <a:lnTo>
                  <a:pt x="1007" y="1284"/>
                </a:lnTo>
                <a:lnTo>
                  <a:pt x="977" y="1293"/>
                </a:lnTo>
                <a:lnTo>
                  <a:pt x="947" y="1302"/>
                </a:lnTo>
                <a:lnTo>
                  <a:pt x="917" y="1310"/>
                </a:lnTo>
                <a:lnTo>
                  <a:pt x="886" y="1317"/>
                </a:lnTo>
                <a:lnTo>
                  <a:pt x="854" y="1323"/>
                </a:lnTo>
                <a:lnTo>
                  <a:pt x="823" y="1329"/>
                </a:lnTo>
                <a:lnTo>
                  <a:pt x="791" y="1334"/>
                </a:lnTo>
                <a:lnTo>
                  <a:pt x="759" y="1338"/>
                </a:lnTo>
                <a:lnTo>
                  <a:pt x="728" y="1341"/>
                </a:lnTo>
                <a:lnTo>
                  <a:pt x="695" y="1344"/>
                </a:lnTo>
                <a:lnTo>
                  <a:pt x="663" y="1346"/>
                </a:lnTo>
                <a:lnTo>
                  <a:pt x="630" y="1347"/>
                </a:lnTo>
                <a:lnTo>
                  <a:pt x="597" y="1347"/>
                </a:lnTo>
                <a:lnTo>
                  <a:pt x="558" y="1347"/>
                </a:lnTo>
                <a:lnTo>
                  <a:pt x="517" y="1344"/>
                </a:lnTo>
                <a:lnTo>
                  <a:pt x="478" y="1343"/>
                </a:lnTo>
                <a:lnTo>
                  <a:pt x="439" y="1338"/>
                </a:lnTo>
                <a:lnTo>
                  <a:pt x="400" y="1334"/>
                </a:lnTo>
                <a:lnTo>
                  <a:pt x="363" y="1328"/>
                </a:lnTo>
                <a:lnTo>
                  <a:pt x="324" y="1320"/>
                </a:lnTo>
                <a:lnTo>
                  <a:pt x="286" y="1311"/>
                </a:lnTo>
                <a:lnTo>
                  <a:pt x="250" y="1302"/>
                </a:lnTo>
                <a:lnTo>
                  <a:pt x="212" y="1293"/>
                </a:lnTo>
                <a:lnTo>
                  <a:pt x="176" y="1281"/>
                </a:lnTo>
                <a:lnTo>
                  <a:pt x="140" y="1269"/>
                </a:lnTo>
                <a:lnTo>
                  <a:pt x="104" y="1256"/>
                </a:lnTo>
                <a:lnTo>
                  <a:pt x="69" y="1242"/>
                </a:lnTo>
                <a:lnTo>
                  <a:pt x="35" y="1227"/>
                </a:lnTo>
                <a:lnTo>
                  <a:pt x="0" y="1212"/>
                </a:lnTo>
                <a:lnTo>
                  <a:pt x="5" y="1179"/>
                </a:lnTo>
                <a:lnTo>
                  <a:pt x="9" y="1147"/>
                </a:lnTo>
                <a:lnTo>
                  <a:pt x="15" y="1117"/>
                </a:lnTo>
                <a:lnTo>
                  <a:pt x="21" y="1086"/>
                </a:lnTo>
                <a:lnTo>
                  <a:pt x="29" y="1054"/>
                </a:lnTo>
                <a:lnTo>
                  <a:pt x="36" y="1024"/>
                </a:lnTo>
                <a:lnTo>
                  <a:pt x="45" y="994"/>
                </a:lnTo>
                <a:lnTo>
                  <a:pt x="54" y="964"/>
                </a:lnTo>
                <a:lnTo>
                  <a:pt x="63" y="934"/>
                </a:lnTo>
                <a:lnTo>
                  <a:pt x="74" y="904"/>
                </a:lnTo>
                <a:lnTo>
                  <a:pt x="85" y="875"/>
                </a:lnTo>
                <a:lnTo>
                  <a:pt x="97" y="847"/>
                </a:lnTo>
                <a:lnTo>
                  <a:pt x="109" y="818"/>
                </a:lnTo>
                <a:lnTo>
                  <a:pt x="122" y="789"/>
                </a:lnTo>
                <a:lnTo>
                  <a:pt x="136" y="762"/>
                </a:lnTo>
                <a:lnTo>
                  <a:pt x="149" y="734"/>
                </a:lnTo>
                <a:lnTo>
                  <a:pt x="164" y="707"/>
                </a:lnTo>
                <a:lnTo>
                  <a:pt x="179" y="681"/>
                </a:lnTo>
                <a:lnTo>
                  <a:pt x="196" y="654"/>
                </a:lnTo>
                <a:lnTo>
                  <a:pt x="212" y="629"/>
                </a:lnTo>
                <a:lnTo>
                  <a:pt x="229" y="603"/>
                </a:lnTo>
                <a:lnTo>
                  <a:pt x="247" y="577"/>
                </a:lnTo>
                <a:lnTo>
                  <a:pt x="265" y="553"/>
                </a:lnTo>
                <a:lnTo>
                  <a:pt x="283" y="528"/>
                </a:lnTo>
                <a:lnTo>
                  <a:pt x="302" y="505"/>
                </a:lnTo>
                <a:lnTo>
                  <a:pt x="322" y="481"/>
                </a:lnTo>
                <a:lnTo>
                  <a:pt x="342" y="459"/>
                </a:lnTo>
                <a:lnTo>
                  <a:pt x="363" y="436"/>
                </a:lnTo>
                <a:lnTo>
                  <a:pt x="384" y="413"/>
                </a:lnTo>
                <a:lnTo>
                  <a:pt x="406" y="392"/>
                </a:lnTo>
                <a:lnTo>
                  <a:pt x="427" y="371"/>
                </a:lnTo>
                <a:lnTo>
                  <a:pt x="450" y="350"/>
                </a:lnTo>
                <a:lnTo>
                  <a:pt x="474" y="329"/>
                </a:lnTo>
                <a:lnTo>
                  <a:pt x="496" y="310"/>
                </a:lnTo>
                <a:lnTo>
                  <a:pt x="520" y="292"/>
                </a:lnTo>
                <a:lnTo>
                  <a:pt x="546" y="272"/>
                </a:lnTo>
                <a:lnTo>
                  <a:pt x="596" y="238"/>
                </a:lnTo>
                <a:lnTo>
                  <a:pt x="621" y="219"/>
                </a:lnTo>
                <a:lnTo>
                  <a:pt x="647" y="203"/>
                </a:lnTo>
                <a:lnTo>
                  <a:pt x="674" y="188"/>
                </a:lnTo>
                <a:lnTo>
                  <a:pt x="699" y="173"/>
                </a:lnTo>
                <a:lnTo>
                  <a:pt x="726" y="158"/>
                </a:lnTo>
                <a:lnTo>
                  <a:pt x="755" y="144"/>
                </a:lnTo>
                <a:lnTo>
                  <a:pt x="782" y="131"/>
                </a:lnTo>
                <a:lnTo>
                  <a:pt x="811" y="117"/>
                </a:lnTo>
                <a:lnTo>
                  <a:pt x="839" y="105"/>
                </a:lnTo>
                <a:lnTo>
                  <a:pt x="868" y="93"/>
                </a:lnTo>
                <a:lnTo>
                  <a:pt x="898" y="83"/>
                </a:lnTo>
                <a:lnTo>
                  <a:pt x="926" y="72"/>
                </a:lnTo>
                <a:lnTo>
                  <a:pt x="956" y="63"/>
                </a:lnTo>
                <a:lnTo>
                  <a:pt x="986" y="54"/>
                </a:lnTo>
                <a:lnTo>
                  <a:pt x="1016" y="45"/>
                </a:lnTo>
                <a:lnTo>
                  <a:pt x="1048" y="37"/>
                </a:lnTo>
                <a:lnTo>
                  <a:pt x="1078" y="30"/>
                </a:lnTo>
                <a:lnTo>
                  <a:pt x="1110" y="24"/>
                </a:lnTo>
                <a:lnTo>
                  <a:pt x="1141" y="19"/>
                </a:lnTo>
                <a:lnTo>
                  <a:pt x="1173" y="13"/>
                </a:lnTo>
                <a:lnTo>
                  <a:pt x="1204" y="10"/>
                </a:lnTo>
                <a:lnTo>
                  <a:pt x="1236" y="6"/>
                </a:lnTo>
                <a:lnTo>
                  <a:pt x="1269" y="4"/>
                </a:lnTo>
                <a:lnTo>
                  <a:pt x="1301" y="1"/>
                </a:lnTo>
                <a:lnTo>
                  <a:pt x="1334" y="1"/>
                </a:lnTo>
                <a:lnTo>
                  <a:pt x="1367" y="0"/>
                </a:lnTo>
                <a:lnTo>
                  <a:pt x="1407" y="1"/>
                </a:lnTo>
                <a:lnTo>
                  <a:pt x="1446" y="3"/>
                </a:lnTo>
                <a:lnTo>
                  <a:pt x="1485" y="6"/>
                </a:lnTo>
                <a:lnTo>
                  <a:pt x="1525" y="9"/>
                </a:lnTo>
                <a:lnTo>
                  <a:pt x="1564" y="15"/>
                </a:lnTo>
                <a:lnTo>
                  <a:pt x="1603" y="21"/>
                </a:lnTo>
                <a:lnTo>
                  <a:pt x="1640" y="27"/>
                </a:lnTo>
                <a:lnTo>
                  <a:pt x="1678" y="36"/>
                </a:lnTo>
                <a:lnTo>
                  <a:pt x="1715" y="45"/>
                </a:lnTo>
                <a:lnTo>
                  <a:pt x="1752" y="56"/>
                </a:lnTo>
                <a:lnTo>
                  <a:pt x="1788" y="66"/>
                </a:lnTo>
                <a:lnTo>
                  <a:pt x="1824" y="78"/>
                </a:lnTo>
                <a:lnTo>
                  <a:pt x="1860" y="92"/>
                </a:lnTo>
                <a:lnTo>
                  <a:pt x="1894" y="105"/>
                </a:lnTo>
                <a:lnTo>
                  <a:pt x="1929" y="120"/>
                </a:lnTo>
                <a:lnTo>
                  <a:pt x="1964" y="13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1" name="Freeform 6">
            <a:extLst>
              <a:ext uri="{FF2B5EF4-FFF2-40B4-BE49-F238E27FC236}">
                <a16:creationId xmlns="" xmlns:a16="http://schemas.microsoft.com/office/drawing/2014/main" id="{A79DD251-A302-4139-8589-649F2DAD0031}"/>
              </a:ext>
            </a:extLst>
          </p:cNvPr>
          <p:cNvSpPr>
            <a:spLocks/>
          </p:cNvSpPr>
          <p:nvPr userDrawn="1"/>
        </p:nvSpPr>
        <p:spPr bwMode="auto">
          <a:xfrm>
            <a:off x="5348982" y="2722309"/>
            <a:ext cx="1014836" cy="763182"/>
          </a:xfrm>
          <a:custGeom>
            <a:avLst/>
            <a:gdLst/>
            <a:ahLst/>
            <a:cxnLst>
              <a:cxn ang="0">
                <a:pos x="1928" y="1227"/>
              </a:cxn>
              <a:cxn ang="0">
                <a:pos x="1823" y="1269"/>
              </a:cxn>
              <a:cxn ang="0">
                <a:pos x="1715" y="1302"/>
              </a:cxn>
              <a:cxn ang="0">
                <a:pos x="1602" y="1328"/>
              </a:cxn>
              <a:cxn ang="0">
                <a:pos x="1485" y="1343"/>
              </a:cxn>
              <a:cxn ang="0">
                <a:pos x="1366" y="1347"/>
              </a:cxn>
              <a:cxn ang="0">
                <a:pos x="1235" y="1341"/>
              </a:cxn>
              <a:cxn ang="0">
                <a:pos x="1141" y="1329"/>
              </a:cxn>
              <a:cxn ang="0">
                <a:pos x="1047" y="1310"/>
              </a:cxn>
              <a:cxn ang="0">
                <a:pos x="956" y="1284"/>
              </a:cxn>
              <a:cxn ang="0">
                <a:pos x="867" y="1254"/>
              </a:cxn>
              <a:cxn ang="0">
                <a:pos x="754" y="1203"/>
              </a:cxn>
              <a:cxn ang="0">
                <a:pos x="673" y="1159"/>
              </a:cxn>
              <a:cxn ang="0">
                <a:pos x="595" y="1111"/>
              </a:cxn>
              <a:cxn ang="0">
                <a:pos x="520" y="1057"/>
              </a:cxn>
              <a:cxn ang="0">
                <a:pos x="449" y="997"/>
              </a:cxn>
              <a:cxn ang="0">
                <a:pos x="383" y="934"/>
              </a:cxn>
              <a:cxn ang="0">
                <a:pos x="302" y="844"/>
              </a:cxn>
              <a:cxn ang="0">
                <a:pos x="246" y="770"/>
              </a:cxn>
              <a:cxn ang="0">
                <a:pos x="195" y="693"/>
              </a:cxn>
              <a:cxn ang="0">
                <a:pos x="149" y="613"/>
              </a:cxn>
              <a:cxn ang="0">
                <a:pos x="108" y="529"/>
              </a:cxn>
              <a:cxn ang="0">
                <a:pos x="73" y="444"/>
              </a:cxn>
              <a:cxn ang="0">
                <a:pos x="45" y="353"/>
              </a:cxn>
              <a:cxn ang="0">
                <a:pos x="21" y="262"/>
              </a:cxn>
              <a:cxn ang="0">
                <a:pos x="4" y="168"/>
              </a:cxn>
              <a:cxn ang="0">
                <a:pos x="34" y="120"/>
              </a:cxn>
              <a:cxn ang="0">
                <a:pos x="139" y="78"/>
              </a:cxn>
              <a:cxn ang="0">
                <a:pos x="249" y="45"/>
              </a:cxn>
              <a:cxn ang="0">
                <a:pos x="362" y="21"/>
              </a:cxn>
              <a:cxn ang="0">
                <a:pos x="478" y="6"/>
              </a:cxn>
              <a:cxn ang="0">
                <a:pos x="596" y="0"/>
              </a:cxn>
              <a:cxn ang="0">
                <a:pos x="727" y="6"/>
              </a:cxn>
              <a:cxn ang="0">
                <a:pos x="822" y="19"/>
              </a:cxn>
              <a:cxn ang="0">
                <a:pos x="917" y="37"/>
              </a:cxn>
              <a:cxn ang="0">
                <a:pos x="1007" y="63"/>
              </a:cxn>
              <a:cxn ang="0">
                <a:pos x="1096" y="93"/>
              </a:cxn>
              <a:cxn ang="0">
                <a:pos x="1208" y="144"/>
              </a:cxn>
              <a:cxn ang="0">
                <a:pos x="1291" y="188"/>
              </a:cxn>
              <a:cxn ang="0">
                <a:pos x="1368" y="238"/>
              </a:cxn>
              <a:cxn ang="0">
                <a:pos x="1443" y="292"/>
              </a:cxn>
              <a:cxn ang="0">
                <a:pos x="1513" y="350"/>
              </a:cxn>
              <a:cxn ang="0">
                <a:pos x="1580" y="413"/>
              </a:cxn>
              <a:cxn ang="0">
                <a:pos x="1661" y="505"/>
              </a:cxn>
              <a:cxn ang="0">
                <a:pos x="1716" y="577"/>
              </a:cxn>
              <a:cxn ang="0">
                <a:pos x="1767" y="654"/>
              </a:cxn>
              <a:cxn ang="0">
                <a:pos x="1814" y="734"/>
              </a:cxn>
              <a:cxn ang="0">
                <a:pos x="1855" y="818"/>
              </a:cxn>
              <a:cxn ang="0">
                <a:pos x="1889" y="904"/>
              </a:cxn>
              <a:cxn ang="0">
                <a:pos x="1919" y="994"/>
              </a:cxn>
              <a:cxn ang="0">
                <a:pos x="1942" y="1086"/>
              </a:cxn>
              <a:cxn ang="0">
                <a:pos x="1958" y="1179"/>
              </a:cxn>
            </a:cxnLst>
            <a:rect l="0" t="0" r="r" b="b"/>
            <a:pathLst>
              <a:path w="1963" h="1347">
                <a:moveTo>
                  <a:pt x="1963" y="1212"/>
                </a:moveTo>
                <a:lnTo>
                  <a:pt x="1946" y="1220"/>
                </a:lnTo>
                <a:lnTo>
                  <a:pt x="1928" y="1227"/>
                </a:lnTo>
                <a:lnTo>
                  <a:pt x="1894" y="1242"/>
                </a:lnTo>
                <a:lnTo>
                  <a:pt x="1859" y="1256"/>
                </a:lnTo>
                <a:lnTo>
                  <a:pt x="1823" y="1269"/>
                </a:lnTo>
                <a:lnTo>
                  <a:pt x="1787" y="1281"/>
                </a:lnTo>
                <a:lnTo>
                  <a:pt x="1751" y="1293"/>
                </a:lnTo>
                <a:lnTo>
                  <a:pt x="1715" y="1302"/>
                </a:lnTo>
                <a:lnTo>
                  <a:pt x="1677" y="1311"/>
                </a:lnTo>
                <a:lnTo>
                  <a:pt x="1640" y="1320"/>
                </a:lnTo>
                <a:lnTo>
                  <a:pt x="1602" y="1328"/>
                </a:lnTo>
                <a:lnTo>
                  <a:pt x="1563" y="1334"/>
                </a:lnTo>
                <a:lnTo>
                  <a:pt x="1524" y="1338"/>
                </a:lnTo>
                <a:lnTo>
                  <a:pt x="1485" y="1343"/>
                </a:lnTo>
                <a:lnTo>
                  <a:pt x="1446" y="1344"/>
                </a:lnTo>
                <a:lnTo>
                  <a:pt x="1407" y="1347"/>
                </a:lnTo>
                <a:lnTo>
                  <a:pt x="1366" y="1347"/>
                </a:lnTo>
                <a:lnTo>
                  <a:pt x="1333" y="1347"/>
                </a:lnTo>
                <a:lnTo>
                  <a:pt x="1300" y="1346"/>
                </a:lnTo>
                <a:lnTo>
                  <a:pt x="1235" y="1341"/>
                </a:lnTo>
                <a:lnTo>
                  <a:pt x="1204" y="1338"/>
                </a:lnTo>
                <a:lnTo>
                  <a:pt x="1172" y="1334"/>
                </a:lnTo>
                <a:lnTo>
                  <a:pt x="1141" y="1329"/>
                </a:lnTo>
                <a:lnTo>
                  <a:pt x="1109" y="1323"/>
                </a:lnTo>
                <a:lnTo>
                  <a:pt x="1077" y="1317"/>
                </a:lnTo>
                <a:lnTo>
                  <a:pt x="1047" y="1310"/>
                </a:lnTo>
                <a:lnTo>
                  <a:pt x="1016" y="1302"/>
                </a:lnTo>
                <a:lnTo>
                  <a:pt x="986" y="1293"/>
                </a:lnTo>
                <a:lnTo>
                  <a:pt x="956" y="1284"/>
                </a:lnTo>
                <a:lnTo>
                  <a:pt x="926" y="1275"/>
                </a:lnTo>
                <a:lnTo>
                  <a:pt x="897" y="1265"/>
                </a:lnTo>
                <a:lnTo>
                  <a:pt x="867" y="1254"/>
                </a:lnTo>
                <a:lnTo>
                  <a:pt x="810" y="1230"/>
                </a:lnTo>
                <a:lnTo>
                  <a:pt x="781" y="1217"/>
                </a:lnTo>
                <a:lnTo>
                  <a:pt x="754" y="1203"/>
                </a:lnTo>
                <a:lnTo>
                  <a:pt x="726" y="1189"/>
                </a:lnTo>
                <a:lnTo>
                  <a:pt x="699" y="1174"/>
                </a:lnTo>
                <a:lnTo>
                  <a:pt x="673" y="1159"/>
                </a:lnTo>
                <a:lnTo>
                  <a:pt x="646" y="1144"/>
                </a:lnTo>
                <a:lnTo>
                  <a:pt x="621" y="1128"/>
                </a:lnTo>
                <a:lnTo>
                  <a:pt x="595" y="1111"/>
                </a:lnTo>
                <a:lnTo>
                  <a:pt x="569" y="1093"/>
                </a:lnTo>
                <a:lnTo>
                  <a:pt x="545" y="1075"/>
                </a:lnTo>
                <a:lnTo>
                  <a:pt x="520" y="1057"/>
                </a:lnTo>
                <a:lnTo>
                  <a:pt x="496" y="1038"/>
                </a:lnTo>
                <a:lnTo>
                  <a:pt x="473" y="1018"/>
                </a:lnTo>
                <a:lnTo>
                  <a:pt x="449" y="997"/>
                </a:lnTo>
                <a:lnTo>
                  <a:pt x="427" y="977"/>
                </a:lnTo>
                <a:lnTo>
                  <a:pt x="406" y="956"/>
                </a:lnTo>
                <a:lnTo>
                  <a:pt x="383" y="934"/>
                </a:lnTo>
                <a:lnTo>
                  <a:pt x="362" y="913"/>
                </a:lnTo>
                <a:lnTo>
                  <a:pt x="321" y="866"/>
                </a:lnTo>
                <a:lnTo>
                  <a:pt x="302" y="844"/>
                </a:lnTo>
                <a:lnTo>
                  <a:pt x="282" y="820"/>
                </a:lnTo>
                <a:lnTo>
                  <a:pt x="264" y="795"/>
                </a:lnTo>
                <a:lnTo>
                  <a:pt x="246" y="770"/>
                </a:lnTo>
                <a:lnTo>
                  <a:pt x="228" y="744"/>
                </a:lnTo>
                <a:lnTo>
                  <a:pt x="212" y="719"/>
                </a:lnTo>
                <a:lnTo>
                  <a:pt x="195" y="693"/>
                </a:lnTo>
                <a:lnTo>
                  <a:pt x="179" y="668"/>
                </a:lnTo>
                <a:lnTo>
                  <a:pt x="164" y="641"/>
                </a:lnTo>
                <a:lnTo>
                  <a:pt x="149" y="613"/>
                </a:lnTo>
                <a:lnTo>
                  <a:pt x="135" y="586"/>
                </a:lnTo>
                <a:lnTo>
                  <a:pt x="121" y="558"/>
                </a:lnTo>
                <a:lnTo>
                  <a:pt x="108" y="529"/>
                </a:lnTo>
                <a:lnTo>
                  <a:pt x="96" y="501"/>
                </a:lnTo>
                <a:lnTo>
                  <a:pt x="84" y="472"/>
                </a:lnTo>
                <a:lnTo>
                  <a:pt x="73" y="444"/>
                </a:lnTo>
                <a:lnTo>
                  <a:pt x="63" y="413"/>
                </a:lnTo>
                <a:lnTo>
                  <a:pt x="54" y="383"/>
                </a:lnTo>
                <a:lnTo>
                  <a:pt x="45" y="353"/>
                </a:lnTo>
                <a:lnTo>
                  <a:pt x="36" y="323"/>
                </a:lnTo>
                <a:lnTo>
                  <a:pt x="28" y="293"/>
                </a:lnTo>
                <a:lnTo>
                  <a:pt x="21" y="262"/>
                </a:lnTo>
                <a:lnTo>
                  <a:pt x="15" y="231"/>
                </a:lnTo>
                <a:lnTo>
                  <a:pt x="9" y="200"/>
                </a:lnTo>
                <a:lnTo>
                  <a:pt x="4" y="168"/>
                </a:lnTo>
                <a:lnTo>
                  <a:pt x="0" y="137"/>
                </a:lnTo>
                <a:lnTo>
                  <a:pt x="18" y="128"/>
                </a:lnTo>
                <a:lnTo>
                  <a:pt x="34" y="120"/>
                </a:lnTo>
                <a:lnTo>
                  <a:pt x="69" y="105"/>
                </a:lnTo>
                <a:lnTo>
                  <a:pt x="103" y="92"/>
                </a:lnTo>
                <a:lnTo>
                  <a:pt x="139" y="78"/>
                </a:lnTo>
                <a:lnTo>
                  <a:pt x="176" y="66"/>
                </a:lnTo>
                <a:lnTo>
                  <a:pt x="212" y="56"/>
                </a:lnTo>
                <a:lnTo>
                  <a:pt x="249" y="45"/>
                </a:lnTo>
                <a:lnTo>
                  <a:pt x="285" y="36"/>
                </a:lnTo>
                <a:lnTo>
                  <a:pt x="323" y="27"/>
                </a:lnTo>
                <a:lnTo>
                  <a:pt x="362" y="21"/>
                </a:lnTo>
                <a:lnTo>
                  <a:pt x="400" y="15"/>
                </a:lnTo>
                <a:lnTo>
                  <a:pt x="439" y="9"/>
                </a:lnTo>
                <a:lnTo>
                  <a:pt x="478" y="6"/>
                </a:lnTo>
                <a:lnTo>
                  <a:pt x="517" y="3"/>
                </a:lnTo>
                <a:lnTo>
                  <a:pt x="557" y="1"/>
                </a:lnTo>
                <a:lnTo>
                  <a:pt x="596" y="0"/>
                </a:lnTo>
                <a:lnTo>
                  <a:pt x="630" y="1"/>
                </a:lnTo>
                <a:lnTo>
                  <a:pt x="663" y="1"/>
                </a:lnTo>
                <a:lnTo>
                  <a:pt x="727" y="6"/>
                </a:lnTo>
                <a:lnTo>
                  <a:pt x="759" y="10"/>
                </a:lnTo>
                <a:lnTo>
                  <a:pt x="790" y="13"/>
                </a:lnTo>
                <a:lnTo>
                  <a:pt x="822" y="19"/>
                </a:lnTo>
                <a:lnTo>
                  <a:pt x="854" y="24"/>
                </a:lnTo>
                <a:lnTo>
                  <a:pt x="885" y="30"/>
                </a:lnTo>
                <a:lnTo>
                  <a:pt x="917" y="37"/>
                </a:lnTo>
                <a:lnTo>
                  <a:pt x="947" y="45"/>
                </a:lnTo>
                <a:lnTo>
                  <a:pt x="977" y="54"/>
                </a:lnTo>
                <a:lnTo>
                  <a:pt x="1007" y="63"/>
                </a:lnTo>
                <a:lnTo>
                  <a:pt x="1037" y="72"/>
                </a:lnTo>
                <a:lnTo>
                  <a:pt x="1067" y="83"/>
                </a:lnTo>
                <a:lnTo>
                  <a:pt x="1096" y="93"/>
                </a:lnTo>
                <a:lnTo>
                  <a:pt x="1153" y="117"/>
                </a:lnTo>
                <a:lnTo>
                  <a:pt x="1181" y="131"/>
                </a:lnTo>
                <a:lnTo>
                  <a:pt x="1208" y="144"/>
                </a:lnTo>
                <a:lnTo>
                  <a:pt x="1237" y="158"/>
                </a:lnTo>
                <a:lnTo>
                  <a:pt x="1264" y="173"/>
                </a:lnTo>
                <a:lnTo>
                  <a:pt x="1291" y="188"/>
                </a:lnTo>
                <a:lnTo>
                  <a:pt x="1316" y="203"/>
                </a:lnTo>
                <a:lnTo>
                  <a:pt x="1342" y="219"/>
                </a:lnTo>
                <a:lnTo>
                  <a:pt x="1368" y="238"/>
                </a:lnTo>
                <a:lnTo>
                  <a:pt x="1393" y="254"/>
                </a:lnTo>
                <a:lnTo>
                  <a:pt x="1419" y="272"/>
                </a:lnTo>
                <a:lnTo>
                  <a:pt x="1443" y="292"/>
                </a:lnTo>
                <a:lnTo>
                  <a:pt x="1467" y="310"/>
                </a:lnTo>
                <a:lnTo>
                  <a:pt x="1489" y="329"/>
                </a:lnTo>
                <a:lnTo>
                  <a:pt x="1513" y="350"/>
                </a:lnTo>
                <a:lnTo>
                  <a:pt x="1536" y="371"/>
                </a:lnTo>
                <a:lnTo>
                  <a:pt x="1559" y="392"/>
                </a:lnTo>
                <a:lnTo>
                  <a:pt x="1580" y="413"/>
                </a:lnTo>
                <a:lnTo>
                  <a:pt x="1601" y="436"/>
                </a:lnTo>
                <a:lnTo>
                  <a:pt x="1641" y="481"/>
                </a:lnTo>
                <a:lnTo>
                  <a:pt x="1661" y="505"/>
                </a:lnTo>
                <a:lnTo>
                  <a:pt x="1680" y="528"/>
                </a:lnTo>
                <a:lnTo>
                  <a:pt x="1698" y="553"/>
                </a:lnTo>
                <a:lnTo>
                  <a:pt x="1716" y="577"/>
                </a:lnTo>
                <a:lnTo>
                  <a:pt x="1734" y="603"/>
                </a:lnTo>
                <a:lnTo>
                  <a:pt x="1751" y="629"/>
                </a:lnTo>
                <a:lnTo>
                  <a:pt x="1767" y="654"/>
                </a:lnTo>
                <a:lnTo>
                  <a:pt x="1784" y="681"/>
                </a:lnTo>
                <a:lnTo>
                  <a:pt x="1799" y="707"/>
                </a:lnTo>
                <a:lnTo>
                  <a:pt x="1814" y="734"/>
                </a:lnTo>
                <a:lnTo>
                  <a:pt x="1828" y="762"/>
                </a:lnTo>
                <a:lnTo>
                  <a:pt x="1841" y="789"/>
                </a:lnTo>
                <a:lnTo>
                  <a:pt x="1855" y="818"/>
                </a:lnTo>
                <a:lnTo>
                  <a:pt x="1867" y="847"/>
                </a:lnTo>
                <a:lnTo>
                  <a:pt x="1879" y="875"/>
                </a:lnTo>
                <a:lnTo>
                  <a:pt x="1889" y="904"/>
                </a:lnTo>
                <a:lnTo>
                  <a:pt x="1900" y="934"/>
                </a:lnTo>
                <a:lnTo>
                  <a:pt x="1910" y="964"/>
                </a:lnTo>
                <a:lnTo>
                  <a:pt x="1919" y="994"/>
                </a:lnTo>
                <a:lnTo>
                  <a:pt x="1927" y="1024"/>
                </a:lnTo>
                <a:lnTo>
                  <a:pt x="1934" y="1054"/>
                </a:lnTo>
                <a:lnTo>
                  <a:pt x="1942" y="1086"/>
                </a:lnTo>
                <a:lnTo>
                  <a:pt x="1948" y="1117"/>
                </a:lnTo>
                <a:lnTo>
                  <a:pt x="1954" y="1147"/>
                </a:lnTo>
                <a:lnTo>
                  <a:pt x="1958" y="1179"/>
                </a:lnTo>
                <a:lnTo>
                  <a:pt x="1963" y="1212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2" name="Freeform 7">
            <a:extLst>
              <a:ext uri="{FF2B5EF4-FFF2-40B4-BE49-F238E27FC236}">
                <a16:creationId xmlns="" xmlns:a16="http://schemas.microsoft.com/office/drawing/2014/main" id="{3D85F0B6-42B4-444E-8F57-BB628EB36A1A}"/>
              </a:ext>
            </a:extLst>
          </p:cNvPr>
          <p:cNvSpPr>
            <a:spLocks/>
          </p:cNvSpPr>
          <p:nvPr userDrawn="1"/>
        </p:nvSpPr>
        <p:spPr bwMode="auto">
          <a:xfrm>
            <a:off x="5829516" y="2885712"/>
            <a:ext cx="534301" cy="617084"/>
          </a:xfrm>
          <a:custGeom>
            <a:avLst/>
            <a:gdLst/>
            <a:ahLst/>
            <a:cxnLst>
              <a:cxn ang="0">
                <a:pos x="1177" y="984"/>
              </a:cxn>
              <a:cxn ang="0">
                <a:pos x="1125" y="1006"/>
              </a:cxn>
              <a:cxn ang="0">
                <a:pos x="1054" y="1033"/>
              </a:cxn>
              <a:cxn ang="0">
                <a:pos x="982" y="1057"/>
              </a:cxn>
              <a:cxn ang="0">
                <a:pos x="908" y="1075"/>
              </a:cxn>
              <a:cxn ang="0">
                <a:pos x="833" y="1092"/>
              </a:cxn>
              <a:cxn ang="0">
                <a:pos x="755" y="1102"/>
              </a:cxn>
              <a:cxn ang="0">
                <a:pos x="677" y="1108"/>
              </a:cxn>
              <a:cxn ang="0">
                <a:pos x="597" y="1111"/>
              </a:cxn>
              <a:cxn ang="0">
                <a:pos x="517" y="1108"/>
              </a:cxn>
              <a:cxn ang="0">
                <a:pos x="439" y="1102"/>
              </a:cxn>
              <a:cxn ang="0">
                <a:pos x="363" y="1092"/>
              </a:cxn>
              <a:cxn ang="0">
                <a:pos x="286" y="1075"/>
              </a:cxn>
              <a:cxn ang="0">
                <a:pos x="212" y="1057"/>
              </a:cxn>
              <a:cxn ang="0">
                <a:pos x="140" y="1033"/>
              </a:cxn>
              <a:cxn ang="0">
                <a:pos x="69" y="1006"/>
              </a:cxn>
              <a:cxn ang="0">
                <a:pos x="0" y="976"/>
              </a:cxn>
              <a:cxn ang="0">
                <a:pos x="12" y="899"/>
              </a:cxn>
              <a:cxn ang="0">
                <a:pos x="27" y="826"/>
              </a:cxn>
              <a:cxn ang="0">
                <a:pos x="45" y="753"/>
              </a:cxn>
              <a:cxn ang="0">
                <a:pos x="69" y="683"/>
              </a:cxn>
              <a:cxn ang="0">
                <a:pos x="95" y="614"/>
              </a:cxn>
              <a:cxn ang="0">
                <a:pos x="125" y="546"/>
              </a:cxn>
              <a:cxn ang="0">
                <a:pos x="160" y="480"/>
              </a:cxn>
              <a:cxn ang="0">
                <a:pos x="196" y="417"/>
              </a:cxn>
              <a:cxn ang="0">
                <a:pos x="236" y="356"/>
              </a:cxn>
              <a:cxn ang="0">
                <a:pos x="280" y="298"/>
              </a:cxn>
              <a:cxn ang="0">
                <a:pos x="325" y="241"/>
              </a:cxn>
              <a:cxn ang="0">
                <a:pos x="375" y="186"/>
              </a:cxn>
              <a:cxn ang="0">
                <a:pos x="427" y="135"/>
              </a:cxn>
              <a:cxn ang="0">
                <a:pos x="453" y="111"/>
              </a:cxn>
              <a:cxn ang="0">
                <a:pos x="508" y="65"/>
              </a:cxn>
              <a:cxn ang="0">
                <a:pos x="567" y="21"/>
              </a:cxn>
              <a:cxn ang="0">
                <a:pos x="627" y="21"/>
              </a:cxn>
              <a:cxn ang="0">
                <a:pos x="686" y="65"/>
              </a:cxn>
              <a:cxn ang="0">
                <a:pos x="741" y="111"/>
              </a:cxn>
              <a:cxn ang="0">
                <a:pos x="794" y="161"/>
              </a:cxn>
              <a:cxn ang="0">
                <a:pos x="845" y="214"/>
              </a:cxn>
              <a:cxn ang="0">
                <a:pos x="892" y="269"/>
              </a:cxn>
              <a:cxn ang="0">
                <a:pos x="914" y="298"/>
              </a:cxn>
              <a:cxn ang="0">
                <a:pos x="958" y="356"/>
              </a:cxn>
              <a:cxn ang="0">
                <a:pos x="979" y="387"/>
              </a:cxn>
              <a:cxn ang="0">
                <a:pos x="1016" y="448"/>
              </a:cxn>
              <a:cxn ang="0">
                <a:pos x="1053" y="513"/>
              </a:cxn>
              <a:cxn ang="0">
                <a:pos x="1084" y="579"/>
              </a:cxn>
              <a:cxn ang="0">
                <a:pos x="1113" y="648"/>
              </a:cxn>
              <a:cxn ang="0">
                <a:pos x="1137" y="717"/>
              </a:cxn>
              <a:cxn ang="0">
                <a:pos x="1158" y="790"/>
              </a:cxn>
              <a:cxn ang="0">
                <a:pos x="1176" y="863"/>
              </a:cxn>
              <a:cxn ang="0">
                <a:pos x="1189" y="937"/>
              </a:cxn>
            </a:cxnLst>
            <a:rect l="0" t="0" r="r" b="b"/>
            <a:pathLst>
              <a:path w="1194" h="1111">
                <a:moveTo>
                  <a:pt x="1194" y="976"/>
                </a:moveTo>
                <a:lnTo>
                  <a:pt x="1177" y="984"/>
                </a:lnTo>
                <a:lnTo>
                  <a:pt x="1159" y="991"/>
                </a:lnTo>
                <a:lnTo>
                  <a:pt x="1125" y="1006"/>
                </a:lnTo>
                <a:lnTo>
                  <a:pt x="1090" y="1020"/>
                </a:lnTo>
                <a:lnTo>
                  <a:pt x="1054" y="1033"/>
                </a:lnTo>
                <a:lnTo>
                  <a:pt x="1018" y="1045"/>
                </a:lnTo>
                <a:lnTo>
                  <a:pt x="982" y="1057"/>
                </a:lnTo>
                <a:lnTo>
                  <a:pt x="946" y="1066"/>
                </a:lnTo>
                <a:lnTo>
                  <a:pt x="908" y="1075"/>
                </a:lnTo>
                <a:lnTo>
                  <a:pt x="871" y="1084"/>
                </a:lnTo>
                <a:lnTo>
                  <a:pt x="833" y="1092"/>
                </a:lnTo>
                <a:lnTo>
                  <a:pt x="794" y="1098"/>
                </a:lnTo>
                <a:lnTo>
                  <a:pt x="755" y="1102"/>
                </a:lnTo>
                <a:lnTo>
                  <a:pt x="716" y="1107"/>
                </a:lnTo>
                <a:lnTo>
                  <a:pt x="677" y="1108"/>
                </a:lnTo>
                <a:lnTo>
                  <a:pt x="638" y="1111"/>
                </a:lnTo>
                <a:lnTo>
                  <a:pt x="597" y="1111"/>
                </a:lnTo>
                <a:lnTo>
                  <a:pt x="558" y="1111"/>
                </a:lnTo>
                <a:lnTo>
                  <a:pt x="517" y="1108"/>
                </a:lnTo>
                <a:lnTo>
                  <a:pt x="478" y="1107"/>
                </a:lnTo>
                <a:lnTo>
                  <a:pt x="439" y="1102"/>
                </a:lnTo>
                <a:lnTo>
                  <a:pt x="400" y="1098"/>
                </a:lnTo>
                <a:lnTo>
                  <a:pt x="363" y="1092"/>
                </a:lnTo>
                <a:lnTo>
                  <a:pt x="324" y="1084"/>
                </a:lnTo>
                <a:lnTo>
                  <a:pt x="286" y="1075"/>
                </a:lnTo>
                <a:lnTo>
                  <a:pt x="250" y="1066"/>
                </a:lnTo>
                <a:lnTo>
                  <a:pt x="212" y="1057"/>
                </a:lnTo>
                <a:lnTo>
                  <a:pt x="176" y="1045"/>
                </a:lnTo>
                <a:lnTo>
                  <a:pt x="140" y="1033"/>
                </a:lnTo>
                <a:lnTo>
                  <a:pt x="104" y="1020"/>
                </a:lnTo>
                <a:lnTo>
                  <a:pt x="69" y="1006"/>
                </a:lnTo>
                <a:lnTo>
                  <a:pt x="35" y="991"/>
                </a:lnTo>
                <a:lnTo>
                  <a:pt x="0" y="976"/>
                </a:lnTo>
                <a:lnTo>
                  <a:pt x="6" y="937"/>
                </a:lnTo>
                <a:lnTo>
                  <a:pt x="12" y="899"/>
                </a:lnTo>
                <a:lnTo>
                  <a:pt x="18" y="863"/>
                </a:lnTo>
                <a:lnTo>
                  <a:pt x="27" y="826"/>
                </a:lnTo>
                <a:lnTo>
                  <a:pt x="36" y="790"/>
                </a:lnTo>
                <a:lnTo>
                  <a:pt x="45" y="753"/>
                </a:lnTo>
                <a:lnTo>
                  <a:pt x="57" y="717"/>
                </a:lnTo>
                <a:lnTo>
                  <a:pt x="69" y="683"/>
                </a:lnTo>
                <a:lnTo>
                  <a:pt x="81" y="648"/>
                </a:lnTo>
                <a:lnTo>
                  <a:pt x="95" y="614"/>
                </a:lnTo>
                <a:lnTo>
                  <a:pt x="110" y="579"/>
                </a:lnTo>
                <a:lnTo>
                  <a:pt x="125" y="546"/>
                </a:lnTo>
                <a:lnTo>
                  <a:pt x="142" y="513"/>
                </a:lnTo>
                <a:lnTo>
                  <a:pt x="160" y="480"/>
                </a:lnTo>
                <a:lnTo>
                  <a:pt x="178" y="448"/>
                </a:lnTo>
                <a:lnTo>
                  <a:pt x="196" y="417"/>
                </a:lnTo>
                <a:lnTo>
                  <a:pt x="215" y="387"/>
                </a:lnTo>
                <a:lnTo>
                  <a:pt x="236" y="356"/>
                </a:lnTo>
                <a:lnTo>
                  <a:pt x="257" y="326"/>
                </a:lnTo>
                <a:lnTo>
                  <a:pt x="280" y="298"/>
                </a:lnTo>
                <a:lnTo>
                  <a:pt x="302" y="269"/>
                </a:lnTo>
                <a:lnTo>
                  <a:pt x="325" y="241"/>
                </a:lnTo>
                <a:lnTo>
                  <a:pt x="351" y="214"/>
                </a:lnTo>
                <a:lnTo>
                  <a:pt x="375" y="186"/>
                </a:lnTo>
                <a:lnTo>
                  <a:pt x="400" y="161"/>
                </a:lnTo>
                <a:lnTo>
                  <a:pt x="427" y="135"/>
                </a:lnTo>
                <a:lnTo>
                  <a:pt x="439" y="123"/>
                </a:lnTo>
                <a:lnTo>
                  <a:pt x="453" y="111"/>
                </a:lnTo>
                <a:lnTo>
                  <a:pt x="481" y="87"/>
                </a:lnTo>
                <a:lnTo>
                  <a:pt x="508" y="65"/>
                </a:lnTo>
                <a:lnTo>
                  <a:pt x="538" y="42"/>
                </a:lnTo>
                <a:lnTo>
                  <a:pt x="567" y="21"/>
                </a:lnTo>
                <a:lnTo>
                  <a:pt x="597" y="0"/>
                </a:lnTo>
                <a:lnTo>
                  <a:pt x="627" y="21"/>
                </a:lnTo>
                <a:lnTo>
                  <a:pt x="657" y="42"/>
                </a:lnTo>
                <a:lnTo>
                  <a:pt x="686" y="65"/>
                </a:lnTo>
                <a:lnTo>
                  <a:pt x="713" y="87"/>
                </a:lnTo>
                <a:lnTo>
                  <a:pt x="741" y="111"/>
                </a:lnTo>
                <a:lnTo>
                  <a:pt x="768" y="135"/>
                </a:lnTo>
                <a:lnTo>
                  <a:pt x="794" y="161"/>
                </a:lnTo>
                <a:lnTo>
                  <a:pt x="820" y="186"/>
                </a:lnTo>
                <a:lnTo>
                  <a:pt x="845" y="214"/>
                </a:lnTo>
                <a:lnTo>
                  <a:pt x="869" y="241"/>
                </a:lnTo>
                <a:lnTo>
                  <a:pt x="892" y="269"/>
                </a:lnTo>
                <a:lnTo>
                  <a:pt x="904" y="283"/>
                </a:lnTo>
                <a:lnTo>
                  <a:pt x="914" y="298"/>
                </a:lnTo>
                <a:lnTo>
                  <a:pt x="937" y="326"/>
                </a:lnTo>
                <a:lnTo>
                  <a:pt x="958" y="356"/>
                </a:lnTo>
                <a:lnTo>
                  <a:pt x="968" y="371"/>
                </a:lnTo>
                <a:lnTo>
                  <a:pt x="979" y="387"/>
                </a:lnTo>
                <a:lnTo>
                  <a:pt x="998" y="417"/>
                </a:lnTo>
                <a:lnTo>
                  <a:pt x="1016" y="448"/>
                </a:lnTo>
                <a:lnTo>
                  <a:pt x="1035" y="480"/>
                </a:lnTo>
                <a:lnTo>
                  <a:pt x="1053" y="513"/>
                </a:lnTo>
                <a:lnTo>
                  <a:pt x="1069" y="546"/>
                </a:lnTo>
                <a:lnTo>
                  <a:pt x="1084" y="579"/>
                </a:lnTo>
                <a:lnTo>
                  <a:pt x="1099" y="614"/>
                </a:lnTo>
                <a:lnTo>
                  <a:pt x="1113" y="648"/>
                </a:lnTo>
                <a:lnTo>
                  <a:pt x="1126" y="683"/>
                </a:lnTo>
                <a:lnTo>
                  <a:pt x="1137" y="717"/>
                </a:lnTo>
                <a:lnTo>
                  <a:pt x="1149" y="753"/>
                </a:lnTo>
                <a:lnTo>
                  <a:pt x="1158" y="790"/>
                </a:lnTo>
                <a:lnTo>
                  <a:pt x="1167" y="826"/>
                </a:lnTo>
                <a:lnTo>
                  <a:pt x="1176" y="863"/>
                </a:lnTo>
                <a:lnTo>
                  <a:pt x="1183" y="899"/>
                </a:lnTo>
                <a:lnTo>
                  <a:pt x="1189" y="937"/>
                </a:lnTo>
                <a:lnTo>
                  <a:pt x="1194" y="976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="" xmlns:a16="http://schemas.microsoft.com/office/drawing/2014/main" id="{7077A5CD-2C63-444E-9B8F-429E54529D28}"/>
              </a:ext>
            </a:extLst>
          </p:cNvPr>
          <p:cNvSpPr/>
          <p:nvPr userDrawn="1"/>
        </p:nvSpPr>
        <p:spPr>
          <a:xfrm>
            <a:off x="8561738" y="2320872"/>
            <a:ext cx="1632499" cy="1632499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="" xmlns:a16="http://schemas.microsoft.com/office/drawing/2014/main" id="{F6474AA6-D8B7-4674-8B9F-A526643C93D2}"/>
              </a:ext>
            </a:extLst>
          </p:cNvPr>
          <p:cNvSpPr/>
          <p:nvPr userDrawn="1"/>
        </p:nvSpPr>
        <p:spPr>
          <a:xfrm>
            <a:off x="8283461" y="2797847"/>
            <a:ext cx="1632499" cy="1632499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>
                  <a:alpha val="70000"/>
                </a:prstClr>
              </a:solidFill>
              <a:latin typeface="Ubuntu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="" xmlns:a16="http://schemas.microsoft.com/office/drawing/2014/main" id="{31DB9F16-4A7B-4DDC-B732-7B4098289DDF}"/>
              </a:ext>
            </a:extLst>
          </p:cNvPr>
          <p:cNvSpPr/>
          <p:nvPr userDrawn="1"/>
        </p:nvSpPr>
        <p:spPr>
          <a:xfrm>
            <a:off x="8936302" y="2797847"/>
            <a:ext cx="1632499" cy="163249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9" name="Freeform 12">
            <a:extLst>
              <a:ext uri="{FF2B5EF4-FFF2-40B4-BE49-F238E27FC236}">
                <a16:creationId xmlns="" xmlns:a16="http://schemas.microsoft.com/office/drawing/2014/main" id="{4EA0DFD1-A524-4B79-9B42-DBE2EB27CA82}"/>
              </a:ext>
            </a:extLst>
          </p:cNvPr>
          <p:cNvSpPr>
            <a:spLocks/>
          </p:cNvSpPr>
          <p:nvPr userDrawn="1"/>
        </p:nvSpPr>
        <p:spPr bwMode="auto">
          <a:xfrm>
            <a:off x="8546725" y="2797846"/>
            <a:ext cx="1313213" cy="1088994"/>
          </a:xfrm>
          <a:custGeom>
            <a:avLst/>
            <a:gdLst/>
            <a:ahLst/>
            <a:cxnLst>
              <a:cxn ang="0">
                <a:pos x="2133" y="1597"/>
              </a:cxn>
              <a:cxn ang="0">
                <a:pos x="1998" y="1676"/>
              </a:cxn>
              <a:cxn ang="0">
                <a:pos x="1877" y="1730"/>
              </a:cxn>
              <a:cxn ang="0">
                <a:pos x="1804" y="1755"/>
              </a:cxn>
              <a:cxn ang="0">
                <a:pos x="1727" y="1778"/>
              </a:cxn>
              <a:cxn ang="0">
                <a:pos x="1622" y="1802"/>
              </a:cxn>
              <a:cxn ang="0">
                <a:pos x="1542" y="1814"/>
              </a:cxn>
              <a:cxn ang="0">
                <a:pos x="1432" y="1822"/>
              </a:cxn>
              <a:cxn ang="0">
                <a:pos x="1306" y="1822"/>
              </a:cxn>
              <a:cxn ang="0">
                <a:pos x="1201" y="1813"/>
              </a:cxn>
              <a:cxn ang="0">
                <a:pos x="1099" y="1796"/>
              </a:cxn>
              <a:cxn ang="0">
                <a:pos x="999" y="1770"/>
              </a:cxn>
              <a:cxn ang="0">
                <a:pos x="903" y="1740"/>
              </a:cxn>
              <a:cxn ang="0">
                <a:pos x="810" y="1701"/>
              </a:cxn>
              <a:cxn ang="0">
                <a:pos x="720" y="1658"/>
              </a:cxn>
              <a:cxn ang="0">
                <a:pos x="634" y="1607"/>
              </a:cxn>
              <a:cxn ang="0">
                <a:pos x="553" y="1549"/>
              </a:cxn>
              <a:cxn ang="0">
                <a:pos x="476" y="1488"/>
              </a:cxn>
              <a:cxn ang="0">
                <a:pos x="403" y="1420"/>
              </a:cxn>
              <a:cxn ang="0">
                <a:pos x="337" y="1348"/>
              </a:cxn>
              <a:cxn ang="0">
                <a:pos x="273" y="1270"/>
              </a:cxn>
              <a:cxn ang="0">
                <a:pos x="218" y="1188"/>
              </a:cxn>
              <a:cxn ang="0">
                <a:pos x="167" y="1103"/>
              </a:cxn>
              <a:cxn ang="0">
                <a:pos x="122" y="1014"/>
              </a:cxn>
              <a:cxn ang="0">
                <a:pos x="84" y="921"/>
              </a:cxn>
              <a:cxn ang="0">
                <a:pos x="52" y="823"/>
              </a:cxn>
              <a:cxn ang="0">
                <a:pos x="28" y="724"/>
              </a:cxn>
              <a:cxn ang="0">
                <a:pos x="12" y="621"/>
              </a:cxn>
              <a:cxn ang="0">
                <a:pos x="3" y="518"/>
              </a:cxn>
              <a:cxn ang="0">
                <a:pos x="1" y="399"/>
              </a:cxn>
              <a:cxn ang="0">
                <a:pos x="7" y="303"/>
              </a:cxn>
              <a:cxn ang="0">
                <a:pos x="34" y="241"/>
              </a:cxn>
              <a:cxn ang="0">
                <a:pos x="146" y="173"/>
              </a:cxn>
              <a:cxn ang="0">
                <a:pos x="287" y="104"/>
              </a:cxn>
              <a:cxn ang="0">
                <a:pos x="361" y="76"/>
              </a:cxn>
              <a:cxn ang="0">
                <a:pos x="436" y="53"/>
              </a:cxn>
              <a:cxn ang="0">
                <a:pos x="541" y="27"/>
              </a:cxn>
              <a:cxn ang="0">
                <a:pos x="621" y="14"/>
              </a:cxn>
              <a:cxn ang="0">
                <a:pos x="702" y="5"/>
              </a:cxn>
              <a:cxn ang="0">
                <a:pos x="848" y="0"/>
              </a:cxn>
              <a:cxn ang="0">
                <a:pos x="953" y="8"/>
              </a:cxn>
              <a:cxn ang="0">
                <a:pos x="1057" y="21"/>
              </a:cxn>
              <a:cxn ang="0">
                <a:pos x="1156" y="44"/>
              </a:cxn>
              <a:cxn ang="0">
                <a:pos x="1254" y="73"/>
              </a:cxn>
              <a:cxn ang="0">
                <a:pos x="1348" y="109"/>
              </a:cxn>
              <a:cxn ang="0">
                <a:pos x="1438" y="151"/>
              </a:cxn>
              <a:cxn ang="0">
                <a:pos x="1526" y="200"/>
              </a:cxn>
              <a:cxn ang="0">
                <a:pos x="1610" y="255"/>
              </a:cxn>
              <a:cxn ang="0">
                <a:pos x="1688" y="315"/>
              </a:cxn>
              <a:cxn ang="0">
                <a:pos x="1762" y="381"/>
              </a:cxn>
              <a:cxn ang="0">
                <a:pos x="1831" y="452"/>
              </a:cxn>
              <a:cxn ang="0">
                <a:pos x="1895" y="527"/>
              </a:cxn>
              <a:cxn ang="0">
                <a:pos x="1954" y="608"/>
              </a:cxn>
              <a:cxn ang="0">
                <a:pos x="2007" y="692"/>
              </a:cxn>
              <a:cxn ang="0">
                <a:pos x="2053" y="781"/>
              </a:cxn>
              <a:cxn ang="0">
                <a:pos x="2094" y="873"/>
              </a:cxn>
              <a:cxn ang="0">
                <a:pos x="2127" y="967"/>
              </a:cxn>
              <a:cxn ang="0">
                <a:pos x="2154" y="1067"/>
              </a:cxn>
              <a:cxn ang="0">
                <a:pos x="2172" y="1167"/>
              </a:cxn>
              <a:cxn ang="0">
                <a:pos x="2184" y="1271"/>
              </a:cxn>
              <a:cxn ang="0">
                <a:pos x="2189" y="1376"/>
              </a:cxn>
              <a:cxn ang="0">
                <a:pos x="2186" y="1473"/>
              </a:cxn>
              <a:cxn ang="0">
                <a:pos x="2175" y="1567"/>
              </a:cxn>
            </a:cxnLst>
            <a:rect l="0" t="0" r="r" b="b"/>
            <a:pathLst>
              <a:path w="2189" h="1823">
                <a:moveTo>
                  <a:pt x="2175" y="1567"/>
                </a:moveTo>
                <a:lnTo>
                  <a:pt x="2154" y="1582"/>
                </a:lnTo>
                <a:lnTo>
                  <a:pt x="2133" y="1597"/>
                </a:lnTo>
                <a:lnTo>
                  <a:pt x="2089" y="1625"/>
                </a:lnTo>
                <a:lnTo>
                  <a:pt x="2044" y="1652"/>
                </a:lnTo>
                <a:lnTo>
                  <a:pt x="1998" y="1676"/>
                </a:lnTo>
                <a:lnTo>
                  <a:pt x="1951" y="1698"/>
                </a:lnTo>
                <a:lnTo>
                  <a:pt x="1903" y="1719"/>
                </a:lnTo>
                <a:lnTo>
                  <a:pt x="1877" y="1730"/>
                </a:lnTo>
                <a:lnTo>
                  <a:pt x="1853" y="1739"/>
                </a:lnTo>
                <a:lnTo>
                  <a:pt x="1828" y="1748"/>
                </a:lnTo>
                <a:lnTo>
                  <a:pt x="1804" y="1755"/>
                </a:lnTo>
                <a:lnTo>
                  <a:pt x="1778" y="1764"/>
                </a:lnTo>
                <a:lnTo>
                  <a:pt x="1753" y="1772"/>
                </a:lnTo>
                <a:lnTo>
                  <a:pt x="1727" y="1778"/>
                </a:lnTo>
                <a:lnTo>
                  <a:pt x="1701" y="1785"/>
                </a:lnTo>
                <a:lnTo>
                  <a:pt x="1649" y="1796"/>
                </a:lnTo>
                <a:lnTo>
                  <a:pt x="1622" y="1802"/>
                </a:lnTo>
                <a:lnTo>
                  <a:pt x="1595" y="1807"/>
                </a:lnTo>
                <a:lnTo>
                  <a:pt x="1569" y="1810"/>
                </a:lnTo>
                <a:lnTo>
                  <a:pt x="1542" y="1814"/>
                </a:lnTo>
                <a:lnTo>
                  <a:pt x="1515" y="1817"/>
                </a:lnTo>
                <a:lnTo>
                  <a:pt x="1487" y="1819"/>
                </a:lnTo>
                <a:lnTo>
                  <a:pt x="1432" y="1822"/>
                </a:lnTo>
                <a:lnTo>
                  <a:pt x="1377" y="1823"/>
                </a:lnTo>
                <a:lnTo>
                  <a:pt x="1341" y="1823"/>
                </a:lnTo>
                <a:lnTo>
                  <a:pt x="1306" y="1822"/>
                </a:lnTo>
                <a:lnTo>
                  <a:pt x="1270" y="1820"/>
                </a:lnTo>
                <a:lnTo>
                  <a:pt x="1236" y="1816"/>
                </a:lnTo>
                <a:lnTo>
                  <a:pt x="1201" y="1813"/>
                </a:lnTo>
                <a:lnTo>
                  <a:pt x="1166" y="1808"/>
                </a:lnTo>
                <a:lnTo>
                  <a:pt x="1133" y="1802"/>
                </a:lnTo>
                <a:lnTo>
                  <a:pt x="1099" y="1796"/>
                </a:lnTo>
                <a:lnTo>
                  <a:pt x="1066" y="1788"/>
                </a:lnTo>
                <a:lnTo>
                  <a:pt x="1033" y="1779"/>
                </a:lnTo>
                <a:lnTo>
                  <a:pt x="999" y="1770"/>
                </a:lnTo>
                <a:lnTo>
                  <a:pt x="968" y="1761"/>
                </a:lnTo>
                <a:lnTo>
                  <a:pt x="935" y="1751"/>
                </a:lnTo>
                <a:lnTo>
                  <a:pt x="903" y="1740"/>
                </a:lnTo>
                <a:lnTo>
                  <a:pt x="872" y="1728"/>
                </a:lnTo>
                <a:lnTo>
                  <a:pt x="840" y="1715"/>
                </a:lnTo>
                <a:lnTo>
                  <a:pt x="810" y="1701"/>
                </a:lnTo>
                <a:lnTo>
                  <a:pt x="780" y="1688"/>
                </a:lnTo>
                <a:lnTo>
                  <a:pt x="750" y="1673"/>
                </a:lnTo>
                <a:lnTo>
                  <a:pt x="720" y="1658"/>
                </a:lnTo>
                <a:lnTo>
                  <a:pt x="691" y="1641"/>
                </a:lnTo>
                <a:lnTo>
                  <a:pt x="663" y="1625"/>
                </a:lnTo>
                <a:lnTo>
                  <a:pt x="634" y="1607"/>
                </a:lnTo>
                <a:lnTo>
                  <a:pt x="607" y="1588"/>
                </a:lnTo>
                <a:lnTo>
                  <a:pt x="580" y="1569"/>
                </a:lnTo>
                <a:lnTo>
                  <a:pt x="553" y="1549"/>
                </a:lnTo>
                <a:lnTo>
                  <a:pt x="527" y="1530"/>
                </a:lnTo>
                <a:lnTo>
                  <a:pt x="500" y="1509"/>
                </a:lnTo>
                <a:lnTo>
                  <a:pt x="476" y="1488"/>
                </a:lnTo>
                <a:lnTo>
                  <a:pt x="451" y="1465"/>
                </a:lnTo>
                <a:lnTo>
                  <a:pt x="427" y="1443"/>
                </a:lnTo>
                <a:lnTo>
                  <a:pt x="403" y="1420"/>
                </a:lnTo>
                <a:lnTo>
                  <a:pt x="380" y="1396"/>
                </a:lnTo>
                <a:lnTo>
                  <a:pt x="358" y="1372"/>
                </a:lnTo>
                <a:lnTo>
                  <a:pt x="337" y="1348"/>
                </a:lnTo>
                <a:lnTo>
                  <a:pt x="314" y="1322"/>
                </a:lnTo>
                <a:lnTo>
                  <a:pt x="294" y="1297"/>
                </a:lnTo>
                <a:lnTo>
                  <a:pt x="273" y="1270"/>
                </a:lnTo>
                <a:lnTo>
                  <a:pt x="254" y="1244"/>
                </a:lnTo>
                <a:lnTo>
                  <a:pt x="236" y="1217"/>
                </a:lnTo>
                <a:lnTo>
                  <a:pt x="218" y="1188"/>
                </a:lnTo>
                <a:lnTo>
                  <a:pt x="200" y="1160"/>
                </a:lnTo>
                <a:lnTo>
                  <a:pt x="183" y="1131"/>
                </a:lnTo>
                <a:lnTo>
                  <a:pt x="167" y="1103"/>
                </a:lnTo>
                <a:lnTo>
                  <a:pt x="150" y="1074"/>
                </a:lnTo>
                <a:lnTo>
                  <a:pt x="137" y="1044"/>
                </a:lnTo>
                <a:lnTo>
                  <a:pt x="122" y="1014"/>
                </a:lnTo>
                <a:lnTo>
                  <a:pt x="108" y="982"/>
                </a:lnTo>
                <a:lnTo>
                  <a:pt x="96" y="951"/>
                </a:lnTo>
                <a:lnTo>
                  <a:pt x="84" y="921"/>
                </a:lnTo>
                <a:lnTo>
                  <a:pt x="72" y="888"/>
                </a:lnTo>
                <a:lnTo>
                  <a:pt x="61" y="856"/>
                </a:lnTo>
                <a:lnTo>
                  <a:pt x="52" y="823"/>
                </a:lnTo>
                <a:lnTo>
                  <a:pt x="43" y="791"/>
                </a:lnTo>
                <a:lnTo>
                  <a:pt x="36" y="758"/>
                </a:lnTo>
                <a:lnTo>
                  <a:pt x="28" y="724"/>
                </a:lnTo>
                <a:lnTo>
                  <a:pt x="22" y="691"/>
                </a:lnTo>
                <a:lnTo>
                  <a:pt x="16" y="656"/>
                </a:lnTo>
                <a:lnTo>
                  <a:pt x="12" y="621"/>
                </a:lnTo>
                <a:lnTo>
                  <a:pt x="7" y="587"/>
                </a:lnTo>
                <a:lnTo>
                  <a:pt x="4" y="552"/>
                </a:lnTo>
                <a:lnTo>
                  <a:pt x="3" y="518"/>
                </a:lnTo>
                <a:lnTo>
                  <a:pt x="1" y="482"/>
                </a:lnTo>
                <a:lnTo>
                  <a:pt x="0" y="447"/>
                </a:lnTo>
                <a:lnTo>
                  <a:pt x="1" y="399"/>
                </a:lnTo>
                <a:lnTo>
                  <a:pt x="3" y="375"/>
                </a:lnTo>
                <a:lnTo>
                  <a:pt x="4" y="351"/>
                </a:lnTo>
                <a:lnTo>
                  <a:pt x="7" y="303"/>
                </a:lnTo>
                <a:lnTo>
                  <a:pt x="10" y="280"/>
                </a:lnTo>
                <a:lnTo>
                  <a:pt x="13" y="256"/>
                </a:lnTo>
                <a:lnTo>
                  <a:pt x="34" y="241"/>
                </a:lnTo>
                <a:lnTo>
                  <a:pt x="57" y="226"/>
                </a:lnTo>
                <a:lnTo>
                  <a:pt x="101" y="199"/>
                </a:lnTo>
                <a:lnTo>
                  <a:pt x="146" y="173"/>
                </a:lnTo>
                <a:lnTo>
                  <a:pt x="191" y="148"/>
                </a:lnTo>
                <a:lnTo>
                  <a:pt x="239" y="125"/>
                </a:lnTo>
                <a:lnTo>
                  <a:pt x="287" y="104"/>
                </a:lnTo>
                <a:lnTo>
                  <a:pt x="311" y="95"/>
                </a:lnTo>
                <a:lnTo>
                  <a:pt x="335" y="85"/>
                </a:lnTo>
                <a:lnTo>
                  <a:pt x="361" y="76"/>
                </a:lnTo>
                <a:lnTo>
                  <a:pt x="386" y="68"/>
                </a:lnTo>
                <a:lnTo>
                  <a:pt x="412" y="61"/>
                </a:lnTo>
                <a:lnTo>
                  <a:pt x="436" y="53"/>
                </a:lnTo>
                <a:lnTo>
                  <a:pt x="463" y="45"/>
                </a:lnTo>
                <a:lnTo>
                  <a:pt x="488" y="39"/>
                </a:lnTo>
                <a:lnTo>
                  <a:pt x="541" y="27"/>
                </a:lnTo>
                <a:lnTo>
                  <a:pt x="567" y="23"/>
                </a:lnTo>
                <a:lnTo>
                  <a:pt x="594" y="18"/>
                </a:lnTo>
                <a:lnTo>
                  <a:pt x="621" y="14"/>
                </a:lnTo>
                <a:lnTo>
                  <a:pt x="648" y="11"/>
                </a:lnTo>
                <a:lnTo>
                  <a:pt x="675" y="8"/>
                </a:lnTo>
                <a:lnTo>
                  <a:pt x="702" y="5"/>
                </a:lnTo>
                <a:lnTo>
                  <a:pt x="757" y="2"/>
                </a:lnTo>
                <a:lnTo>
                  <a:pt x="813" y="0"/>
                </a:lnTo>
                <a:lnTo>
                  <a:pt x="848" y="0"/>
                </a:lnTo>
                <a:lnTo>
                  <a:pt x="884" y="2"/>
                </a:lnTo>
                <a:lnTo>
                  <a:pt x="918" y="5"/>
                </a:lnTo>
                <a:lnTo>
                  <a:pt x="953" y="8"/>
                </a:lnTo>
                <a:lnTo>
                  <a:pt x="987" y="11"/>
                </a:lnTo>
                <a:lnTo>
                  <a:pt x="1022" y="17"/>
                </a:lnTo>
                <a:lnTo>
                  <a:pt x="1057" y="21"/>
                </a:lnTo>
                <a:lnTo>
                  <a:pt x="1090" y="29"/>
                </a:lnTo>
                <a:lnTo>
                  <a:pt x="1123" y="35"/>
                </a:lnTo>
                <a:lnTo>
                  <a:pt x="1156" y="44"/>
                </a:lnTo>
                <a:lnTo>
                  <a:pt x="1189" y="53"/>
                </a:lnTo>
                <a:lnTo>
                  <a:pt x="1222" y="62"/>
                </a:lnTo>
                <a:lnTo>
                  <a:pt x="1254" y="73"/>
                </a:lnTo>
                <a:lnTo>
                  <a:pt x="1285" y="85"/>
                </a:lnTo>
                <a:lnTo>
                  <a:pt x="1317" y="95"/>
                </a:lnTo>
                <a:lnTo>
                  <a:pt x="1348" y="109"/>
                </a:lnTo>
                <a:lnTo>
                  <a:pt x="1378" y="122"/>
                </a:lnTo>
                <a:lnTo>
                  <a:pt x="1408" y="136"/>
                </a:lnTo>
                <a:lnTo>
                  <a:pt x="1438" y="151"/>
                </a:lnTo>
                <a:lnTo>
                  <a:pt x="1468" y="166"/>
                </a:lnTo>
                <a:lnTo>
                  <a:pt x="1497" y="182"/>
                </a:lnTo>
                <a:lnTo>
                  <a:pt x="1526" y="200"/>
                </a:lnTo>
                <a:lnTo>
                  <a:pt x="1554" y="217"/>
                </a:lnTo>
                <a:lnTo>
                  <a:pt x="1581" y="235"/>
                </a:lnTo>
                <a:lnTo>
                  <a:pt x="1610" y="255"/>
                </a:lnTo>
                <a:lnTo>
                  <a:pt x="1635" y="274"/>
                </a:lnTo>
                <a:lnTo>
                  <a:pt x="1662" y="294"/>
                </a:lnTo>
                <a:lnTo>
                  <a:pt x="1688" y="315"/>
                </a:lnTo>
                <a:lnTo>
                  <a:pt x="1714" y="336"/>
                </a:lnTo>
                <a:lnTo>
                  <a:pt x="1738" y="358"/>
                </a:lnTo>
                <a:lnTo>
                  <a:pt x="1762" y="381"/>
                </a:lnTo>
                <a:lnTo>
                  <a:pt x="1786" y="403"/>
                </a:lnTo>
                <a:lnTo>
                  <a:pt x="1808" y="427"/>
                </a:lnTo>
                <a:lnTo>
                  <a:pt x="1831" y="452"/>
                </a:lnTo>
                <a:lnTo>
                  <a:pt x="1853" y="476"/>
                </a:lnTo>
                <a:lnTo>
                  <a:pt x="1874" y="501"/>
                </a:lnTo>
                <a:lnTo>
                  <a:pt x="1895" y="527"/>
                </a:lnTo>
                <a:lnTo>
                  <a:pt x="1915" y="554"/>
                </a:lnTo>
                <a:lnTo>
                  <a:pt x="1934" y="579"/>
                </a:lnTo>
                <a:lnTo>
                  <a:pt x="1954" y="608"/>
                </a:lnTo>
                <a:lnTo>
                  <a:pt x="1972" y="635"/>
                </a:lnTo>
                <a:lnTo>
                  <a:pt x="1989" y="664"/>
                </a:lnTo>
                <a:lnTo>
                  <a:pt x="2007" y="692"/>
                </a:lnTo>
                <a:lnTo>
                  <a:pt x="2023" y="721"/>
                </a:lnTo>
                <a:lnTo>
                  <a:pt x="2038" y="751"/>
                </a:lnTo>
                <a:lnTo>
                  <a:pt x="2053" y="781"/>
                </a:lnTo>
                <a:lnTo>
                  <a:pt x="2067" y="811"/>
                </a:lnTo>
                <a:lnTo>
                  <a:pt x="2080" y="841"/>
                </a:lnTo>
                <a:lnTo>
                  <a:pt x="2094" y="873"/>
                </a:lnTo>
                <a:lnTo>
                  <a:pt x="2104" y="904"/>
                </a:lnTo>
                <a:lnTo>
                  <a:pt x="2116" y="936"/>
                </a:lnTo>
                <a:lnTo>
                  <a:pt x="2127" y="967"/>
                </a:lnTo>
                <a:lnTo>
                  <a:pt x="2136" y="1000"/>
                </a:lnTo>
                <a:lnTo>
                  <a:pt x="2145" y="1034"/>
                </a:lnTo>
                <a:lnTo>
                  <a:pt x="2154" y="1067"/>
                </a:lnTo>
                <a:lnTo>
                  <a:pt x="2160" y="1100"/>
                </a:lnTo>
                <a:lnTo>
                  <a:pt x="2167" y="1133"/>
                </a:lnTo>
                <a:lnTo>
                  <a:pt x="2172" y="1167"/>
                </a:lnTo>
                <a:lnTo>
                  <a:pt x="2178" y="1202"/>
                </a:lnTo>
                <a:lnTo>
                  <a:pt x="2181" y="1237"/>
                </a:lnTo>
                <a:lnTo>
                  <a:pt x="2184" y="1271"/>
                </a:lnTo>
                <a:lnTo>
                  <a:pt x="2187" y="1306"/>
                </a:lnTo>
                <a:lnTo>
                  <a:pt x="2189" y="1342"/>
                </a:lnTo>
                <a:lnTo>
                  <a:pt x="2189" y="1376"/>
                </a:lnTo>
                <a:lnTo>
                  <a:pt x="2187" y="1426"/>
                </a:lnTo>
                <a:lnTo>
                  <a:pt x="2187" y="1449"/>
                </a:lnTo>
                <a:lnTo>
                  <a:pt x="2186" y="1473"/>
                </a:lnTo>
                <a:lnTo>
                  <a:pt x="2181" y="1521"/>
                </a:lnTo>
                <a:lnTo>
                  <a:pt x="2178" y="1545"/>
                </a:lnTo>
                <a:lnTo>
                  <a:pt x="2175" y="156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0" name="Freeform 14">
            <a:extLst>
              <a:ext uri="{FF2B5EF4-FFF2-40B4-BE49-F238E27FC236}">
                <a16:creationId xmlns="" xmlns:a16="http://schemas.microsoft.com/office/drawing/2014/main" id="{22328C5B-FA40-49AE-A2D1-A28C18B56D8C}"/>
              </a:ext>
            </a:extLst>
          </p:cNvPr>
          <p:cNvSpPr>
            <a:spLocks/>
          </p:cNvSpPr>
          <p:nvPr userDrawn="1"/>
        </p:nvSpPr>
        <p:spPr bwMode="auto">
          <a:xfrm>
            <a:off x="8930711" y="2797846"/>
            <a:ext cx="1297091" cy="1088994"/>
          </a:xfrm>
          <a:custGeom>
            <a:avLst/>
            <a:gdLst/>
            <a:ahLst/>
            <a:cxnLst>
              <a:cxn ang="0">
                <a:pos x="2160" y="518"/>
              </a:cxn>
              <a:cxn ang="0">
                <a:pos x="2151" y="621"/>
              </a:cxn>
              <a:cxn ang="0">
                <a:pos x="2134" y="724"/>
              </a:cxn>
              <a:cxn ang="0">
                <a:pos x="2109" y="823"/>
              </a:cxn>
              <a:cxn ang="0">
                <a:pos x="2079" y="921"/>
              </a:cxn>
              <a:cxn ang="0">
                <a:pos x="2039" y="1014"/>
              </a:cxn>
              <a:cxn ang="0">
                <a:pos x="1996" y="1103"/>
              </a:cxn>
              <a:cxn ang="0">
                <a:pos x="1945" y="1188"/>
              </a:cxn>
              <a:cxn ang="0">
                <a:pos x="1888" y="1270"/>
              </a:cxn>
              <a:cxn ang="0">
                <a:pos x="1826" y="1348"/>
              </a:cxn>
              <a:cxn ang="0">
                <a:pos x="1758" y="1420"/>
              </a:cxn>
              <a:cxn ang="0">
                <a:pos x="1686" y="1488"/>
              </a:cxn>
              <a:cxn ang="0">
                <a:pos x="1608" y="1549"/>
              </a:cxn>
              <a:cxn ang="0">
                <a:pos x="1527" y="1607"/>
              </a:cxn>
              <a:cxn ang="0">
                <a:pos x="1441" y="1658"/>
              </a:cxn>
              <a:cxn ang="0">
                <a:pos x="1351" y="1701"/>
              </a:cxn>
              <a:cxn ang="0">
                <a:pos x="1258" y="1740"/>
              </a:cxn>
              <a:cxn ang="0">
                <a:pos x="1162" y="1770"/>
              </a:cxn>
              <a:cxn ang="0">
                <a:pos x="1062" y="1796"/>
              </a:cxn>
              <a:cxn ang="0">
                <a:pos x="960" y="1813"/>
              </a:cxn>
              <a:cxn ang="0">
                <a:pos x="856" y="1822"/>
              </a:cxn>
              <a:cxn ang="0">
                <a:pos x="732" y="1823"/>
              </a:cxn>
              <a:cxn ang="0">
                <a:pos x="628" y="1814"/>
              </a:cxn>
              <a:cxn ang="0">
                <a:pos x="524" y="1799"/>
              </a:cxn>
              <a:cxn ang="0">
                <a:pos x="401" y="1769"/>
              </a:cxn>
              <a:cxn ang="0">
                <a:pos x="281" y="1728"/>
              </a:cxn>
              <a:cxn ang="0">
                <a:pos x="212" y="1698"/>
              </a:cxn>
              <a:cxn ang="0">
                <a:pos x="144" y="1665"/>
              </a:cxn>
              <a:cxn ang="0">
                <a:pos x="16" y="1588"/>
              </a:cxn>
              <a:cxn ang="0">
                <a:pos x="4" y="1483"/>
              </a:cxn>
              <a:cxn ang="0">
                <a:pos x="0" y="1403"/>
              </a:cxn>
              <a:cxn ang="0">
                <a:pos x="1" y="1306"/>
              </a:cxn>
              <a:cxn ang="0">
                <a:pos x="12" y="1202"/>
              </a:cxn>
              <a:cxn ang="0">
                <a:pos x="28" y="1100"/>
              </a:cxn>
              <a:cxn ang="0">
                <a:pos x="52" y="1000"/>
              </a:cxn>
              <a:cxn ang="0">
                <a:pos x="84" y="904"/>
              </a:cxn>
              <a:cxn ang="0">
                <a:pos x="121" y="811"/>
              </a:cxn>
              <a:cxn ang="0">
                <a:pos x="166" y="721"/>
              </a:cxn>
              <a:cxn ang="0">
                <a:pos x="216" y="635"/>
              </a:cxn>
              <a:cxn ang="0">
                <a:pos x="273" y="554"/>
              </a:cxn>
              <a:cxn ang="0">
                <a:pos x="335" y="476"/>
              </a:cxn>
              <a:cxn ang="0">
                <a:pos x="402" y="403"/>
              </a:cxn>
              <a:cxn ang="0">
                <a:pos x="476" y="336"/>
              </a:cxn>
              <a:cxn ang="0">
                <a:pos x="553" y="274"/>
              </a:cxn>
              <a:cxn ang="0">
                <a:pos x="634" y="217"/>
              </a:cxn>
              <a:cxn ang="0">
                <a:pos x="720" y="166"/>
              </a:cxn>
              <a:cxn ang="0">
                <a:pos x="810" y="122"/>
              </a:cxn>
              <a:cxn ang="0">
                <a:pos x="903" y="85"/>
              </a:cxn>
              <a:cxn ang="0">
                <a:pos x="999" y="53"/>
              </a:cxn>
              <a:cxn ang="0">
                <a:pos x="1098" y="29"/>
              </a:cxn>
              <a:cxn ang="0">
                <a:pos x="1201" y="11"/>
              </a:cxn>
              <a:cxn ang="0">
                <a:pos x="1304" y="2"/>
              </a:cxn>
              <a:cxn ang="0">
                <a:pos x="1429" y="2"/>
              </a:cxn>
              <a:cxn ang="0">
                <a:pos x="1534" y="9"/>
              </a:cxn>
              <a:cxn ang="0">
                <a:pos x="1637" y="24"/>
              </a:cxn>
              <a:cxn ang="0">
                <a:pos x="1761" y="55"/>
              </a:cxn>
              <a:cxn ang="0">
                <a:pos x="1880" y="95"/>
              </a:cxn>
              <a:cxn ang="0">
                <a:pos x="1949" y="125"/>
              </a:cxn>
              <a:cxn ang="0">
                <a:pos x="2017" y="158"/>
              </a:cxn>
              <a:cxn ang="0">
                <a:pos x="2145" y="235"/>
              </a:cxn>
              <a:cxn ang="0">
                <a:pos x="2157" y="340"/>
              </a:cxn>
              <a:cxn ang="0">
                <a:pos x="2161" y="420"/>
              </a:cxn>
            </a:cxnLst>
            <a:rect l="0" t="0" r="r" b="b"/>
            <a:pathLst>
              <a:path w="2161" h="1823">
                <a:moveTo>
                  <a:pt x="2161" y="447"/>
                </a:moveTo>
                <a:lnTo>
                  <a:pt x="2161" y="482"/>
                </a:lnTo>
                <a:lnTo>
                  <a:pt x="2160" y="518"/>
                </a:lnTo>
                <a:lnTo>
                  <a:pt x="2157" y="552"/>
                </a:lnTo>
                <a:lnTo>
                  <a:pt x="2154" y="587"/>
                </a:lnTo>
                <a:lnTo>
                  <a:pt x="2151" y="621"/>
                </a:lnTo>
                <a:lnTo>
                  <a:pt x="2146" y="656"/>
                </a:lnTo>
                <a:lnTo>
                  <a:pt x="2140" y="691"/>
                </a:lnTo>
                <a:lnTo>
                  <a:pt x="2134" y="724"/>
                </a:lnTo>
                <a:lnTo>
                  <a:pt x="2127" y="758"/>
                </a:lnTo>
                <a:lnTo>
                  <a:pt x="2118" y="791"/>
                </a:lnTo>
                <a:lnTo>
                  <a:pt x="2109" y="823"/>
                </a:lnTo>
                <a:lnTo>
                  <a:pt x="2100" y="856"/>
                </a:lnTo>
                <a:lnTo>
                  <a:pt x="2089" y="888"/>
                </a:lnTo>
                <a:lnTo>
                  <a:pt x="2079" y="921"/>
                </a:lnTo>
                <a:lnTo>
                  <a:pt x="2067" y="951"/>
                </a:lnTo>
                <a:lnTo>
                  <a:pt x="2053" y="982"/>
                </a:lnTo>
                <a:lnTo>
                  <a:pt x="2039" y="1014"/>
                </a:lnTo>
                <a:lnTo>
                  <a:pt x="2026" y="1044"/>
                </a:lnTo>
                <a:lnTo>
                  <a:pt x="2011" y="1074"/>
                </a:lnTo>
                <a:lnTo>
                  <a:pt x="1996" y="1103"/>
                </a:lnTo>
                <a:lnTo>
                  <a:pt x="1979" y="1131"/>
                </a:lnTo>
                <a:lnTo>
                  <a:pt x="1963" y="1160"/>
                </a:lnTo>
                <a:lnTo>
                  <a:pt x="1945" y="1188"/>
                </a:lnTo>
                <a:lnTo>
                  <a:pt x="1927" y="1217"/>
                </a:lnTo>
                <a:lnTo>
                  <a:pt x="1907" y="1244"/>
                </a:lnTo>
                <a:lnTo>
                  <a:pt x="1888" y="1270"/>
                </a:lnTo>
                <a:lnTo>
                  <a:pt x="1868" y="1297"/>
                </a:lnTo>
                <a:lnTo>
                  <a:pt x="1847" y="1322"/>
                </a:lnTo>
                <a:lnTo>
                  <a:pt x="1826" y="1348"/>
                </a:lnTo>
                <a:lnTo>
                  <a:pt x="1803" y="1372"/>
                </a:lnTo>
                <a:lnTo>
                  <a:pt x="1781" y="1396"/>
                </a:lnTo>
                <a:lnTo>
                  <a:pt x="1758" y="1420"/>
                </a:lnTo>
                <a:lnTo>
                  <a:pt x="1734" y="1443"/>
                </a:lnTo>
                <a:lnTo>
                  <a:pt x="1710" y="1465"/>
                </a:lnTo>
                <a:lnTo>
                  <a:pt x="1686" y="1488"/>
                </a:lnTo>
                <a:lnTo>
                  <a:pt x="1661" y="1509"/>
                </a:lnTo>
                <a:lnTo>
                  <a:pt x="1635" y="1530"/>
                </a:lnTo>
                <a:lnTo>
                  <a:pt x="1608" y="1549"/>
                </a:lnTo>
                <a:lnTo>
                  <a:pt x="1583" y="1569"/>
                </a:lnTo>
                <a:lnTo>
                  <a:pt x="1555" y="1588"/>
                </a:lnTo>
                <a:lnTo>
                  <a:pt x="1527" y="1607"/>
                </a:lnTo>
                <a:lnTo>
                  <a:pt x="1498" y="1625"/>
                </a:lnTo>
                <a:lnTo>
                  <a:pt x="1470" y="1641"/>
                </a:lnTo>
                <a:lnTo>
                  <a:pt x="1441" y="1658"/>
                </a:lnTo>
                <a:lnTo>
                  <a:pt x="1411" y="1673"/>
                </a:lnTo>
                <a:lnTo>
                  <a:pt x="1383" y="1688"/>
                </a:lnTo>
                <a:lnTo>
                  <a:pt x="1351" y="1701"/>
                </a:lnTo>
                <a:lnTo>
                  <a:pt x="1321" y="1715"/>
                </a:lnTo>
                <a:lnTo>
                  <a:pt x="1289" y="1728"/>
                </a:lnTo>
                <a:lnTo>
                  <a:pt x="1258" y="1740"/>
                </a:lnTo>
                <a:lnTo>
                  <a:pt x="1226" y="1751"/>
                </a:lnTo>
                <a:lnTo>
                  <a:pt x="1195" y="1761"/>
                </a:lnTo>
                <a:lnTo>
                  <a:pt x="1162" y="1770"/>
                </a:lnTo>
                <a:lnTo>
                  <a:pt x="1130" y="1779"/>
                </a:lnTo>
                <a:lnTo>
                  <a:pt x="1095" y="1788"/>
                </a:lnTo>
                <a:lnTo>
                  <a:pt x="1062" y="1796"/>
                </a:lnTo>
                <a:lnTo>
                  <a:pt x="1029" y="1802"/>
                </a:lnTo>
                <a:lnTo>
                  <a:pt x="995" y="1808"/>
                </a:lnTo>
                <a:lnTo>
                  <a:pt x="960" y="1813"/>
                </a:lnTo>
                <a:lnTo>
                  <a:pt x="926" y="1816"/>
                </a:lnTo>
                <a:lnTo>
                  <a:pt x="891" y="1820"/>
                </a:lnTo>
                <a:lnTo>
                  <a:pt x="856" y="1822"/>
                </a:lnTo>
                <a:lnTo>
                  <a:pt x="820" y="1823"/>
                </a:lnTo>
                <a:lnTo>
                  <a:pt x="786" y="1823"/>
                </a:lnTo>
                <a:lnTo>
                  <a:pt x="732" y="1823"/>
                </a:lnTo>
                <a:lnTo>
                  <a:pt x="706" y="1822"/>
                </a:lnTo>
                <a:lnTo>
                  <a:pt x="679" y="1820"/>
                </a:lnTo>
                <a:lnTo>
                  <a:pt x="628" y="1814"/>
                </a:lnTo>
                <a:lnTo>
                  <a:pt x="601" y="1811"/>
                </a:lnTo>
                <a:lnTo>
                  <a:pt x="575" y="1808"/>
                </a:lnTo>
                <a:lnTo>
                  <a:pt x="524" y="1799"/>
                </a:lnTo>
                <a:lnTo>
                  <a:pt x="475" y="1788"/>
                </a:lnTo>
                <a:lnTo>
                  <a:pt x="425" y="1775"/>
                </a:lnTo>
                <a:lnTo>
                  <a:pt x="401" y="1769"/>
                </a:lnTo>
                <a:lnTo>
                  <a:pt x="375" y="1761"/>
                </a:lnTo>
                <a:lnTo>
                  <a:pt x="329" y="1745"/>
                </a:lnTo>
                <a:lnTo>
                  <a:pt x="281" y="1728"/>
                </a:lnTo>
                <a:lnTo>
                  <a:pt x="258" y="1718"/>
                </a:lnTo>
                <a:lnTo>
                  <a:pt x="234" y="1709"/>
                </a:lnTo>
                <a:lnTo>
                  <a:pt x="212" y="1698"/>
                </a:lnTo>
                <a:lnTo>
                  <a:pt x="189" y="1688"/>
                </a:lnTo>
                <a:lnTo>
                  <a:pt x="166" y="1677"/>
                </a:lnTo>
                <a:lnTo>
                  <a:pt x="144" y="1665"/>
                </a:lnTo>
                <a:lnTo>
                  <a:pt x="100" y="1641"/>
                </a:lnTo>
                <a:lnTo>
                  <a:pt x="58" y="1616"/>
                </a:lnTo>
                <a:lnTo>
                  <a:pt x="16" y="1588"/>
                </a:lnTo>
                <a:lnTo>
                  <a:pt x="9" y="1536"/>
                </a:lnTo>
                <a:lnTo>
                  <a:pt x="6" y="1510"/>
                </a:lnTo>
                <a:lnTo>
                  <a:pt x="4" y="1483"/>
                </a:lnTo>
                <a:lnTo>
                  <a:pt x="3" y="1458"/>
                </a:lnTo>
                <a:lnTo>
                  <a:pt x="1" y="1431"/>
                </a:lnTo>
                <a:lnTo>
                  <a:pt x="0" y="1403"/>
                </a:lnTo>
                <a:lnTo>
                  <a:pt x="0" y="1376"/>
                </a:lnTo>
                <a:lnTo>
                  <a:pt x="0" y="1342"/>
                </a:lnTo>
                <a:lnTo>
                  <a:pt x="1" y="1306"/>
                </a:lnTo>
                <a:lnTo>
                  <a:pt x="4" y="1271"/>
                </a:lnTo>
                <a:lnTo>
                  <a:pt x="7" y="1237"/>
                </a:lnTo>
                <a:lnTo>
                  <a:pt x="12" y="1202"/>
                </a:lnTo>
                <a:lnTo>
                  <a:pt x="16" y="1167"/>
                </a:lnTo>
                <a:lnTo>
                  <a:pt x="21" y="1133"/>
                </a:lnTo>
                <a:lnTo>
                  <a:pt x="28" y="1100"/>
                </a:lnTo>
                <a:lnTo>
                  <a:pt x="36" y="1067"/>
                </a:lnTo>
                <a:lnTo>
                  <a:pt x="43" y="1034"/>
                </a:lnTo>
                <a:lnTo>
                  <a:pt x="52" y="1000"/>
                </a:lnTo>
                <a:lnTo>
                  <a:pt x="61" y="967"/>
                </a:lnTo>
                <a:lnTo>
                  <a:pt x="72" y="936"/>
                </a:lnTo>
                <a:lnTo>
                  <a:pt x="84" y="904"/>
                </a:lnTo>
                <a:lnTo>
                  <a:pt x="96" y="873"/>
                </a:lnTo>
                <a:lnTo>
                  <a:pt x="108" y="841"/>
                </a:lnTo>
                <a:lnTo>
                  <a:pt x="121" y="811"/>
                </a:lnTo>
                <a:lnTo>
                  <a:pt x="135" y="781"/>
                </a:lnTo>
                <a:lnTo>
                  <a:pt x="150" y="751"/>
                </a:lnTo>
                <a:lnTo>
                  <a:pt x="166" y="721"/>
                </a:lnTo>
                <a:lnTo>
                  <a:pt x="182" y="692"/>
                </a:lnTo>
                <a:lnTo>
                  <a:pt x="200" y="664"/>
                </a:lnTo>
                <a:lnTo>
                  <a:pt x="216" y="635"/>
                </a:lnTo>
                <a:lnTo>
                  <a:pt x="236" y="608"/>
                </a:lnTo>
                <a:lnTo>
                  <a:pt x="254" y="579"/>
                </a:lnTo>
                <a:lnTo>
                  <a:pt x="273" y="554"/>
                </a:lnTo>
                <a:lnTo>
                  <a:pt x="293" y="527"/>
                </a:lnTo>
                <a:lnTo>
                  <a:pt x="314" y="501"/>
                </a:lnTo>
                <a:lnTo>
                  <a:pt x="335" y="476"/>
                </a:lnTo>
                <a:lnTo>
                  <a:pt x="357" y="452"/>
                </a:lnTo>
                <a:lnTo>
                  <a:pt x="380" y="427"/>
                </a:lnTo>
                <a:lnTo>
                  <a:pt x="402" y="403"/>
                </a:lnTo>
                <a:lnTo>
                  <a:pt x="427" y="381"/>
                </a:lnTo>
                <a:lnTo>
                  <a:pt x="451" y="358"/>
                </a:lnTo>
                <a:lnTo>
                  <a:pt x="476" y="336"/>
                </a:lnTo>
                <a:lnTo>
                  <a:pt x="500" y="315"/>
                </a:lnTo>
                <a:lnTo>
                  <a:pt x="526" y="294"/>
                </a:lnTo>
                <a:lnTo>
                  <a:pt x="553" y="274"/>
                </a:lnTo>
                <a:lnTo>
                  <a:pt x="580" y="255"/>
                </a:lnTo>
                <a:lnTo>
                  <a:pt x="607" y="235"/>
                </a:lnTo>
                <a:lnTo>
                  <a:pt x="634" y="217"/>
                </a:lnTo>
                <a:lnTo>
                  <a:pt x="663" y="200"/>
                </a:lnTo>
                <a:lnTo>
                  <a:pt x="691" y="182"/>
                </a:lnTo>
                <a:lnTo>
                  <a:pt x="720" y="166"/>
                </a:lnTo>
                <a:lnTo>
                  <a:pt x="750" y="151"/>
                </a:lnTo>
                <a:lnTo>
                  <a:pt x="780" y="136"/>
                </a:lnTo>
                <a:lnTo>
                  <a:pt x="810" y="122"/>
                </a:lnTo>
                <a:lnTo>
                  <a:pt x="840" y="109"/>
                </a:lnTo>
                <a:lnTo>
                  <a:pt x="871" y="95"/>
                </a:lnTo>
                <a:lnTo>
                  <a:pt x="903" y="85"/>
                </a:lnTo>
                <a:lnTo>
                  <a:pt x="935" y="73"/>
                </a:lnTo>
                <a:lnTo>
                  <a:pt x="966" y="62"/>
                </a:lnTo>
                <a:lnTo>
                  <a:pt x="999" y="53"/>
                </a:lnTo>
                <a:lnTo>
                  <a:pt x="1032" y="44"/>
                </a:lnTo>
                <a:lnTo>
                  <a:pt x="1065" y="35"/>
                </a:lnTo>
                <a:lnTo>
                  <a:pt x="1098" y="29"/>
                </a:lnTo>
                <a:lnTo>
                  <a:pt x="1133" y="21"/>
                </a:lnTo>
                <a:lnTo>
                  <a:pt x="1166" y="17"/>
                </a:lnTo>
                <a:lnTo>
                  <a:pt x="1201" y="11"/>
                </a:lnTo>
                <a:lnTo>
                  <a:pt x="1235" y="8"/>
                </a:lnTo>
                <a:lnTo>
                  <a:pt x="1270" y="5"/>
                </a:lnTo>
                <a:lnTo>
                  <a:pt x="1304" y="2"/>
                </a:lnTo>
                <a:lnTo>
                  <a:pt x="1340" y="0"/>
                </a:lnTo>
                <a:lnTo>
                  <a:pt x="1377" y="0"/>
                </a:lnTo>
                <a:lnTo>
                  <a:pt x="1429" y="2"/>
                </a:lnTo>
                <a:lnTo>
                  <a:pt x="1456" y="2"/>
                </a:lnTo>
                <a:lnTo>
                  <a:pt x="1482" y="5"/>
                </a:lnTo>
                <a:lnTo>
                  <a:pt x="1534" y="9"/>
                </a:lnTo>
                <a:lnTo>
                  <a:pt x="1560" y="12"/>
                </a:lnTo>
                <a:lnTo>
                  <a:pt x="1586" y="17"/>
                </a:lnTo>
                <a:lnTo>
                  <a:pt x="1637" y="24"/>
                </a:lnTo>
                <a:lnTo>
                  <a:pt x="1686" y="35"/>
                </a:lnTo>
                <a:lnTo>
                  <a:pt x="1736" y="49"/>
                </a:lnTo>
                <a:lnTo>
                  <a:pt x="1761" y="55"/>
                </a:lnTo>
                <a:lnTo>
                  <a:pt x="1785" y="62"/>
                </a:lnTo>
                <a:lnTo>
                  <a:pt x="1834" y="79"/>
                </a:lnTo>
                <a:lnTo>
                  <a:pt x="1880" y="95"/>
                </a:lnTo>
                <a:lnTo>
                  <a:pt x="1904" y="106"/>
                </a:lnTo>
                <a:lnTo>
                  <a:pt x="1927" y="115"/>
                </a:lnTo>
                <a:lnTo>
                  <a:pt x="1949" y="125"/>
                </a:lnTo>
                <a:lnTo>
                  <a:pt x="1973" y="136"/>
                </a:lnTo>
                <a:lnTo>
                  <a:pt x="1994" y="148"/>
                </a:lnTo>
                <a:lnTo>
                  <a:pt x="2017" y="158"/>
                </a:lnTo>
                <a:lnTo>
                  <a:pt x="2061" y="182"/>
                </a:lnTo>
                <a:lnTo>
                  <a:pt x="2104" y="208"/>
                </a:lnTo>
                <a:lnTo>
                  <a:pt x="2145" y="235"/>
                </a:lnTo>
                <a:lnTo>
                  <a:pt x="2152" y="288"/>
                </a:lnTo>
                <a:lnTo>
                  <a:pt x="2155" y="313"/>
                </a:lnTo>
                <a:lnTo>
                  <a:pt x="2157" y="340"/>
                </a:lnTo>
                <a:lnTo>
                  <a:pt x="2160" y="366"/>
                </a:lnTo>
                <a:lnTo>
                  <a:pt x="2160" y="393"/>
                </a:lnTo>
                <a:lnTo>
                  <a:pt x="2161" y="420"/>
                </a:lnTo>
                <a:lnTo>
                  <a:pt x="2161" y="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1" name="Freeform 16">
            <a:extLst>
              <a:ext uri="{FF2B5EF4-FFF2-40B4-BE49-F238E27FC236}">
                <a16:creationId xmlns="" xmlns:a16="http://schemas.microsoft.com/office/drawing/2014/main" id="{3706A85A-4000-4B0D-AF0A-C05C0944DFA5}"/>
              </a:ext>
            </a:extLst>
          </p:cNvPr>
          <p:cNvSpPr>
            <a:spLocks/>
          </p:cNvSpPr>
          <p:nvPr userDrawn="1"/>
        </p:nvSpPr>
        <p:spPr bwMode="auto">
          <a:xfrm>
            <a:off x="8930711" y="2869177"/>
            <a:ext cx="958528" cy="1492809"/>
          </a:xfrm>
          <a:custGeom>
            <a:avLst/>
            <a:gdLst/>
            <a:ahLst/>
            <a:cxnLst>
              <a:cxn ang="0">
                <a:pos x="3" y="1173"/>
              </a:cxn>
              <a:cxn ang="0">
                <a:pos x="15" y="1046"/>
              </a:cxn>
              <a:cxn ang="0">
                <a:pos x="33" y="947"/>
              </a:cxn>
              <a:cxn ang="0">
                <a:pos x="58" y="852"/>
              </a:cxn>
              <a:cxn ang="0">
                <a:pos x="108" y="713"/>
              </a:cxn>
              <a:cxn ang="0">
                <a:pos x="150" y="625"/>
              </a:cxn>
              <a:cxn ang="0">
                <a:pos x="197" y="540"/>
              </a:cxn>
              <a:cxn ang="0">
                <a:pos x="249" y="458"/>
              </a:cxn>
              <a:cxn ang="0">
                <a:pos x="323" y="364"/>
              </a:cxn>
              <a:cxn ang="0">
                <a:pos x="404" y="275"/>
              </a:cxn>
              <a:cxn ang="0">
                <a:pos x="512" y="179"/>
              </a:cxn>
              <a:cxn ang="0">
                <a:pos x="589" y="120"/>
              </a:cxn>
              <a:cxn ang="0">
                <a:pos x="670" y="67"/>
              </a:cxn>
              <a:cxn ang="0">
                <a:pos x="799" y="0"/>
              </a:cxn>
              <a:cxn ang="0">
                <a:pos x="927" y="67"/>
              </a:cxn>
              <a:cxn ang="0">
                <a:pos x="1008" y="120"/>
              </a:cxn>
              <a:cxn ang="0">
                <a:pos x="1123" y="209"/>
              </a:cxn>
              <a:cxn ang="0">
                <a:pos x="1226" y="310"/>
              </a:cxn>
              <a:cxn ang="0">
                <a:pos x="1319" y="421"/>
              </a:cxn>
              <a:cxn ang="0">
                <a:pos x="1375" y="499"/>
              </a:cxn>
              <a:cxn ang="0">
                <a:pos x="1447" y="625"/>
              </a:cxn>
              <a:cxn ang="0">
                <a:pos x="1489" y="713"/>
              </a:cxn>
              <a:cxn ang="0">
                <a:pos x="1524" y="804"/>
              </a:cxn>
              <a:cxn ang="0">
                <a:pos x="1552" y="899"/>
              </a:cxn>
              <a:cxn ang="0">
                <a:pos x="1575" y="997"/>
              </a:cxn>
              <a:cxn ang="0">
                <a:pos x="1589" y="1096"/>
              </a:cxn>
              <a:cxn ang="0">
                <a:pos x="1598" y="1249"/>
              </a:cxn>
              <a:cxn ang="0">
                <a:pos x="1593" y="1353"/>
              </a:cxn>
              <a:cxn ang="0">
                <a:pos x="1575" y="1504"/>
              </a:cxn>
              <a:cxn ang="0">
                <a:pos x="1552" y="1601"/>
              </a:cxn>
              <a:cxn ang="0">
                <a:pos x="1524" y="1696"/>
              </a:cxn>
              <a:cxn ang="0">
                <a:pos x="1470" y="1831"/>
              </a:cxn>
              <a:cxn ang="0">
                <a:pos x="1425" y="1919"/>
              </a:cxn>
              <a:cxn ang="0">
                <a:pos x="1375" y="2001"/>
              </a:cxn>
              <a:cxn ang="0">
                <a:pos x="1319" y="2080"/>
              </a:cxn>
              <a:cxn ang="0">
                <a:pos x="1259" y="2155"/>
              </a:cxn>
              <a:cxn ang="0">
                <a:pos x="1159" y="2259"/>
              </a:cxn>
              <a:cxn ang="0">
                <a:pos x="1047" y="2352"/>
              </a:cxn>
              <a:cxn ang="0">
                <a:pos x="989" y="2392"/>
              </a:cxn>
              <a:cxn ang="0">
                <a:pos x="885" y="2456"/>
              </a:cxn>
              <a:cxn ang="0">
                <a:pos x="754" y="2480"/>
              </a:cxn>
              <a:cxn ang="0">
                <a:pos x="629" y="2406"/>
              </a:cxn>
              <a:cxn ang="0">
                <a:pos x="550" y="2352"/>
              </a:cxn>
              <a:cxn ang="0">
                <a:pos x="439" y="2259"/>
              </a:cxn>
              <a:cxn ang="0">
                <a:pos x="339" y="2155"/>
              </a:cxn>
              <a:cxn ang="0">
                <a:pos x="249" y="2040"/>
              </a:cxn>
              <a:cxn ang="0">
                <a:pos x="197" y="1959"/>
              </a:cxn>
              <a:cxn ang="0">
                <a:pos x="139" y="1854"/>
              </a:cxn>
              <a:cxn ang="0">
                <a:pos x="90" y="1741"/>
              </a:cxn>
              <a:cxn ang="0">
                <a:pos x="58" y="1648"/>
              </a:cxn>
              <a:cxn ang="0">
                <a:pos x="39" y="1577"/>
              </a:cxn>
              <a:cxn ang="0">
                <a:pos x="15" y="1454"/>
              </a:cxn>
              <a:cxn ang="0">
                <a:pos x="4" y="1353"/>
              </a:cxn>
            </a:cxnLst>
            <a:rect l="0" t="0" r="r" b="b"/>
            <a:pathLst>
              <a:path w="1598" h="2501">
                <a:moveTo>
                  <a:pt x="0" y="1249"/>
                </a:moveTo>
                <a:lnTo>
                  <a:pt x="1" y="1198"/>
                </a:lnTo>
                <a:lnTo>
                  <a:pt x="3" y="1173"/>
                </a:lnTo>
                <a:lnTo>
                  <a:pt x="4" y="1147"/>
                </a:lnTo>
                <a:lnTo>
                  <a:pt x="9" y="1096"/>
                </a:lnTo>
                <a:lnTo>
                  <a:pt x="15" y="1046"/>
                </a:lnTo>
                <a:lnTo>
                  <a:pt x="24" y="997"/>
                </a:lnTo>
                <a:lnTo>
                  <a:pt x="28" y="973"/>
                </a:lnTo>
                <a:lnTo>
                  <a:pt x="33" y="947"/>
                </a:lnTo>
                <a:lnTo>
                  <a:pt x="45" y="899"/>
                </a:lnTo>
                <a:lnTo>
                  <a:pt x="51" y="875"/>
                </a:lnTo>
                <a:lnTo>
                  <a:pt x="58" y="852"/>
                </a:lnTo>
                <a:lnTo>
                  <a:pt x="73" y="804"/>
                </a:lnTo>
                <a:lnTo>
                  <a:pt x="90" y="759"/>
                </a:lnTo>
                <a:lnTo>
                  <a:pt x="108" y="713"/>
                </a:lnTo>
                <a:lnTo>
                  <a:pt x="129" y="669"/>
                </a:lnTo>
                <a:lnTo>
                  <a:pt x="139" y="646"/>
                </a:lnTo>
                <a:lnTo>
                  <a:pt x="150" y="625"/>
                </a:lnTo>
                <a:lnTo>
                  <a:pt x="172" y="582"/>
                </a:lnTo>
                <a:lnTo>
                  <a:pt x="185" y="561"/>
                </a:lnTo>
                <a:lnTo>
                  <a:pt x="197" y="540"/>
                </a:lnTo>
                <a:lnTo>
                  <a:pt x="222" y="499"/>
                </a:lnTo>
                <a:lnTo>
                  <a:pt x="236" y="479"/>
                </a:lnTo>
                <a:lnTo>
                  <a:pt x="249" y="458"/>
                </a:lnTo>
                <a:lnTo>
                  <a:pt x="278" y="421"/>
                </a:lnTo>
                <a:lnTo>
                  <a:pt x="308" y="382"/>
                </a:lnTo>
                <a:lnTo>
                  <a:pt x="323" y="364"/>
                </a:lnTo>
                <a:lnTo>
                  <a:pt x="339" y="346"/>
                </a:lnTo>
                <a:lnTo>
                  <a:pt x="371" y="310"/>
                </a:lnTo>
                <a:lnTo>
                  <a:pt x="404" y="275"/>
                </a:lnTo>
                <a:lnTo>
                  <a:pt x="439" y="242"/>
                </a:lnTo>
                <a:lnTo>
                  <a:pt x="475" y="209"/>
                </a:lnTo>
                <a:lnTo>
                  <a:pt x="512" y="179"/>
                </a:lnTo>
                <a:lnTo>
                  <a:pt x="550" y="149"/>
                </a:lnTo>
                <a:lnTo>
                  <a:pt x="569" y="135"/>
                </a:lnTo>
                <a:lnTo>
                  <a:pt x="589" y="120"/>
                </a:lnTo>
                <a:lnTo>
                  <a:pt x="608" y="106"/>
                </a:lnTo>
                <a:lnTo>
                  <a:pt x="629" y="93"/>
                </a:lnTo>
                <a:lnTo>
                  <a:pt x="670" y="67"/>
                </a:lnTo>
                <a:lnTo>
                  <a:pt x="712" y="43"/>
                </a:lnTo>
                <a:lnTo>
                  <a:pt x="754" y="21"/>
                </a:lnTo>
                <a:lnTo>
                  <a:pt x="799" y="0"/>
                </a:lnTo>
                <a:lnTo>
                  <a:pt x="843" y="21"/>
                </a:lnTo>
                <a:lnTo>
                  <a:pt x="885" y="43"/>
                </a:lnTo>
                <a:lnTo>
                  <a:pt x="927" y="67"/>
                </a:lnTo>
                <a:lnTo>
                  <a:pt x="969" y="93"/>
                </a:lnTo>
                <a:lnTo>
                  <a:pt x="989" y="106"/>
                </a:lnTo>
                <a:lnTo>
                  <a:pt x="1008" y="120"/>
                </a:lnTo>
                <a:lnTo>
                  <a:pt x="1047" y="149"/>
                </a:lnTo>
                <a:lnTo>
                  <a:pt x="1085" y="179"/>
                </a:lnTo>
                <a:lnTo>
                  <a:pt x="1123" y="209"/>
                </a:lnTo>
                <a:lnTo>
                  <a:pt x="1159" y="242"/>
                </a:lnTo>
                <a:lnTo>
                  <a:pt x="1193" y="275"/>
                </a:lnTo>
                <a:lnTo>
                  <a:pt x="1226" y="310"/>
                </a:lnTo>
                <a:lnTo>
                  <a:pt x="1259" y="346"/>
                </a:lnTo>
                <a:lnTo>
                  <a:pt x="1289" y="382"/>
                </a:lnTo>
                <a:lnTo>
                  <a:pt x="1319" y="421"/>
                </a:lnTo>
                <a:lnTo>
                  <a:pt x="1348" y="458"/>
                </a:lnTo>
                <a:lnTo>
                  <a:pt x="1362" y="479"/>
                </a:lnTo>
                <a:lnTo>
                  <a:pt x="1375" y="499"/>
                </a:lnTo>
                <a:lnTo>
                  <a:pt x="1401" y="540"/>
                </a:lnTo>
                <a:lnTo>
                  <a:pt x="1425" y="582"/>
                </a:lnTo>
                <a:lnTo>
                  <a:pt x="1447" y="625"/>
                </a:lnTo>
                <a:lnTo>
                  <a:pt x="1459" y="646"/>
                </a:lnTo>
                <a:lnTo>
                  <a:pt x="1470" y="669"/>
                </a:lnTo>
                <a:lnTo>
                  <a:pt x="1489" y="713"/>
                </a:lnTo>
                <a:lnTo>
                  <a:pt x="1507" y="759"/>
                </a:lnTo>
                <a:lnTo>
                  <a:pt x="1516" y="782"/>
                </a:lnTo>
                <a:lnTo>
                  <a:pt x="1524" y="804"/>
                </a:lnTo>
                <a:lnTo>
                  <a:pt x="1539" y="852"/>
                </a:lnTo>
                <a:lnTo>
                  <a:pt x="1546" y="875"/>
                </a:lnTo>
                <a:lnTo>
                  <a:pt x="1552" y="899"/>
                </a:lnTo>
                <a:lnTo>
                  <a:pt x="1558" y="923"/>
                </a:lnTo>
                <a:lnTo>
                  <a:pt x="1564" y="947"/>
                </a:lnTo>
                <a:lnTo>
                  <a:pt x="1575" y="997"/>
                </a:lnTo>
                <a:lnTo>
                  <a:pt x="1583" y="1046"/>
                </a:lnTo>
                <a:lnTo>
                  <a:pt x="1586" y="1070"/>
                </a:lnTo>
                <a:lnTo>
                  <a:pt x="1589" y="1096"/>
                </a:lnTo>
                <a:lnTo>
                  <a:pt x="1593" y="1147"/>
                </a:lnTo>
                <a:lnTo>
                  <a:pt x="1596" y="1198"/>
                </a:lnTo>
                <a:lnTo>
                  <a:pt x="1598" y="1249"/>
                </a:lnTo>
                <a:lnTo>
                  <a:pt x="1596" y="1302"/>
                </a:lnTo>
                <a:lnTo>
                  <a:pt x="1596" y="1328"/>
                </a:lnTo>
                <a:lnTo>
                  <a:pt x="1593" y="1353"/>
                </a:lnTo>
                <a:lnTo>
                  <a:pt x="1589" y="1404"/>
                </a:lnTo>
                <a:lnTo>
                  <a:pt x="1583" y="1454"/>
                </a:lnTo>
                <a:lnTo>
                  <a:pt x="1575" y="1504"/>
                </a:lnTo>
                <a:lnTo>
                  <a:pt x="1569" y="1528"/>
                </a:lnTo>
                <a:lnTo>
                  <a:pt x="1564" y="1552"/>
                </a:lnTo>
                <a:lnTo>
                  <a:pt x="1552" y="1601"/>
                </a:lnTo>
                <a:lnTo>
                  <a:pt x="1546" y="1625"/>
                </a:lnTo>
                <a:lnTo>
                  <a:pt x="1539" y="1648"/>
                </a:lnTo>
                <a:lnTo>
                  <a:pt x="1524" y="1696"/>
                </a:lnTo>
                <a:lnTo>
                  <a:pt x="1507" y="1741"/>
                </a:lnTo>
                <a:lnTo>
                  <a:pt x="1489" y="1786"/>
                </a:lnTo>
                <a:lnTo>
                  <a:pt x="1470" y="1831"/>
                </a:lnTo>
                <a:lnTo>
                  <a:pt x="1459" y="1854"/>
                </a:lnTo>
                <a:lnTo>
                  <a:pt x="1447" y="1875"/>
                </a:lnTo>
                <a:lnTo>
                  <a:pt x="1425" y="1919"/>
                </a:lnTo>
                <a:lnTo>
                  <a:pt x="1413" y="1940"/>
                </a:lnTo>
                <a:lnTo>
                  <a:pt x="1401" y="1959"/>
                </a:lnTo>
                <a:lnTo>
                  <a:pt x="1375" y="2001"/>
                </a:lnTo>
                <a:lnTo>
                  <a:pt x="1362" y="2021"/>
                </a:lnTo>
                <a:lnTo>
                  <a:pt x="1348" y="2040"/>
                </a:lnTo>
                <a:lnTo>
                  <a:pt x="1319" y="2080"/>
                </a:lnTo>
                <a:lnTo>
                  <a:pt x="1289" y="2117"/>
                </a:lnTo>
                <a:lnTo>
                  <a:pt x="1274" y="2137"/>
                </a:lnTo>
                <a:lnTo>
                  <a:pt x="1259" y="2155"/>
                </a:lnTo>
                <a:lnTo>
                  <a:pt x="1226" y="2191"/>
                </a:lnTo>
                <a:lnTo>
                  <a:pt x="1193" y="2225"/>
                </a:lnTo>
                <a:lnTo>
                  <a:pt x="1159" y="2259"/>
                </a:lnTo>
                <a:lnTo>
                  <a:pt x="1123" y="2290"/>
                </a:lnTo>
                <a:lnTo>
                  <a:pt x="1085" y="2322"/>
                </a:lnTo>
                <a:lnTo>
                  <a:pt x="1047" y="2352"/>
                </a:lnTo>
                <a:lnTo>
                  <a:pt x="1028" y="2365"/>
                </a:lnTo>
                <a:lnTo>
                  <a:pt x="1008" y="2379"/>
                </a:lnTo>
                <a:lnTo>
                  <a:pt x="989" y="2392"/>
                </a:lnTo>
                <a:lnTo>
                  <a:pt x="969" y="2406"/>
                </a:lnTo>
                <a:lnTo>
                  <a:pt x="927" y="2431"/>
                </a:lnTo>
                <a:lnTo>
                  <a:pt x="885" y="2456"/>
                </a:lnTo>
                <a:lnTo>
                  <a:pt x="843" y="2480"/>
                </a:lnTo>
                <a:lnTo>
                  <a:pt x="799" y="2501"/>
                </a:lnTo>
                <a:lnTo>
                  <a:pt x="754" y="2480"/>
                </a:lnTo>
                <a:lnTo>
                  <a:pt x="712" y="2456"/>
                </a:lnTo>
                <a:lnTo>
                  <a:pt x="670" y="2431"/>
                </a:lnTo>
                <a:lnTo>
                  <a:pt x="629" y="2406"/>
                </a:lnTo>
                <a:lnTo>
                  <a:pt x="608" y="2392"/>
                </a:lnTo>
                <a:lnTo>
                  <a:pt x="589" y="2379"/>
                </a:lnTo>
                <a:lnTo>
                  <a:pt x="550" y="2352"/>
                </a:lnTo>
                <a:lnTo>
                  <a:pt x="512" y="2322"/>
                </a:lnTo>
                <a:lnTo>
                  <a:pt x="475" y="2290"/>
                </a:lnTo>
                <a:lnTo>
                  <a:pt x="439" y="2259"/>
                </a:lnTo>
                <a:lnTo>
                  <a:pt x="404" y="2225"/>
                </a:lnTo>
                <a:lnTo>
                  <a:pt x="371" y="2191"/>
                </a:lnTo>
                <a:lnTo>
                  <a:pt x="339" y="2155"/>
                </a:lnTo>
                <a:lnTo>
                  <a:pt x="308" y="2117"/>
                </a:lnTo>
                <a:lnTo>
                  <a:pt x="278" y="2080"/>
                </a:lnTo>
                <a:lnTo>
                  <a:pt x="249" y="2040"/>
                </a:lnTo>
                <a:lnTo>
                  <a:pt x="236" y="2021"/>
                </a:lnTo>
                <a:lnTo>
                  <a:pt x="222" y="2001"/>
                </a:lnTo>
                <a:lnTo>
                  <a:pt x="197" y="1959"/>
                </a:lnTo>
                <a:lnTo>
                  <a:pt x="172" y="1919"/>
                </a:lnTo>
                <a:lnTo>
                  <a:pt x="150" y="1875"/>
                </a:lnTo>
                <a:lnTo>
                  <a:pt x="139" y="1854"/>
                </a:lnTo>
                <a:lnTo>
                  <a:pt x="129" y="1831"/>
                </a:lnTo>
                <a:lnTo>
                  <a:pt x="108" y="1786"/>
                </a:lnTo>
                <a:lnTo>
                  <a:pt x="90" y="1741"/>
                </a:lnTo>
                <a:lnTo>
                  <a:pt x="82" y="1719"/>
                </a:lnTo>
                <a:lnTo>
                  <a:pt x="73" y="1696"/>
                </a:lnTo>
                <a:lnTo>
                  <a:pt x="58" y="1648"/>
                </a:lnTo>
                <a:lnTo>
                  <a:pt x="51" y="1625"/>
                </a:lnTo>
                <a:lnTo>
                  <a:pt x="45" y="1601"/>
                </a:lnTo>
                <a:lnTo>
                  <a:pt x="39" y="1577"/>
                </a:lnTo>
                <a:lnTo>
                  <a:pt x="33" y="1552"/>
                </a:lnTo>
                <a:lnTo>
                  <a:pt x="24" y="1504"/>
                </a:lnTo>
                <a:lnTo>
                  <a:pt x="15" y="1454"/>
                </a:lnTo>
                <a:lnTo>
                  <a:pt x="12" y="1428"/>
                </a:lnTo>
                <a:lnTo>
                  <a:pt x="9" y="1404"/>
                </a:lnTo>
                <a:lnTo>
                  <a:pt x="4" y="1353"/>
                </a:lnTo>
                <a:lnTo>
                  <a:pt x="1" y="1302"/>
                </a:lnTo>
                <a:lnTo>
                  <a:pt x="0" y="1249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2" name="Freeform 18">
            <a:extLst>
              <a:ext uri="{FF2B5EF4-FFF2-40B4-BE49-F238E27FC236}">
                <a16:creationId xmlns="" xmlns:a16="http://schemas.microsoft.com/office/drawing/2014/main" id="{4F557FEC-E3B8-4900-9522-309877B2527B}"/>
              </a:ext>
            </a:extLst>
          </p:cNvPr>
          <p:cNvSpPr>
            <a:spLocks/>
          </p:cNvSpPr>
          <p:nvPr userDrawn="1"/>
        </p:nvSpPr>
        <p:spPr bwMode="auto">
          <a:xfrm>
            <a:off x="8930711" y="2882526"/>
            <a:ext cx="958528" cy="1013186"/>
          </a:xfrm>
          <a:custGeom>
            <a:avLst/>
            <a:gdLst/>
            <a:ahLst/>
            <a:cxnLst>
              <a:cxn ang="0">
                <a:pos x="3" y="1173"/>
              </a:cxn>
              <a:cxn ang="0">
                <a:pos x="15" y="1046"/>
              </a:cxn>
              <a:cxn ang="0">
                <a:pos x="33" y="947"/>
              </a:cxn>
              <a:cxn ang="0">
                <a:pos x="58" y="852"/>
              </a:cxn>
              <a:cxn ang="0">
                <a:pos x="108" y="713"/>
              </a:cxn>
              <a:cxn ang="0">
                <a:pos x="150" y="625"/>
              </a:cxn>
              <a:cxn ang="0">
                <a:pos x="197" y="540"/>
              </a:cxn>
              <a:cxn ang="0">
                <a:pos x="249" y="458"/>
              </a:cxn>
              <a:cxn ang="0">
                <a:pos x="323" y="364"/>
              </a:cxn>
              <a:cxn ang="0">
                <a:pos x="404" y="275"/>
              </a:cxn>
              <a:cxn ang="0">
                <a:pos x="512" y="179"/>
              </a:cxn>
              <a:cxn ang="0">
                <a:pos x="589" y="120"/>
              </a:cxn>
              <a:cxn ang="0">
                <a:pos x="670" y="67"/>
              </a:cxn>
              <a:cxn ang="0">
                <a:pos x="799" y="0"/>
              </a:cxn>
              <a:cxn ang="0">
                <a:pos x="927" y="67"/>
              </a:cxn>
              <a:cxn ang="0">
                <a:pos x="1008" y="120"/>
              </a:cxn>
              <a:cxn ang="0">
                <a:pos x="1123" y="209"/>
              </a:cxn>
              <a:cxn ang="0">
                <a:pos x="1226" y="310"/>
              </a:cxn>
              <a:cxn ang="0">
                <a:pos x="1319" y="421"/>
              </a:cxn>
              <a:cxn ang="0">
                <a:pos x="1375" y="499"/>
              </a:cxn>
              <a:cxn ang="0">
                <a:pos x="1447" y="625"/>
              </a:cxn>
              <a:cxn ang="0">
                <a:pos x="1489" y="713"/>
              </a:cxn>
              <a:cxn ang="0">
                <a:pos x="1524" y="804"/>
              </a:cxn>
              <a:cxn ang="0">
                <a:pos x="1552" y="899"/>
              </a:cxn>
              <a:cxn ang="0">
                <a:pos x="1575" y="997"/>
              </a:cxn>
              <a:cxn ang="0">
                <a:pos x="1589" y="1096"/>
              </a:cxn>
              <a:cxn ang="0">
                <a:pos x="1598" y="1249"/>
              </a:cxn>
              <a:cxn ang="0">
                <a:pos x="1595" y="1346"/>
              </a:cxn>
              <a:cxn ang="0">
                <a:pos x="1584" y="1440"/>
              </a:cxn>
              <a:cxn ang="0">
                <a:pos x="1498" y="1498"/>
              </a:cxn>
              <a:cxn ang="0">
                <a:pos x="1360" y="1571"/>
              </a:cxn>
              <a:cxn ang="0">
                <a:pos x="1262" y="1612"/>
              </a:cxn>
              <a:cxn ang="0">
                <a:pos x="1187" y="1637"/>
              </a:cxn>
              <a:cxn ang="0">
                <a:pos x="1110" y="1658"/>
              </a:cxn>
              <a:cxn ang="0">
                <a:pos x="1004" y="1680"/>
              </a:cxn>
              <a:cxn ang="0">
                <a:pos x="924" y="1690"/>
              </a:cxn>
              <a:cxn ang="0">
                <a:pos x="786" y="1696"/>
              </a:cxn>
              <a:cxn ang="0">
                <a:pos x="679" y="1693"/>
              </a:cxn>
              <a:cxn ang="0">
                <a:pos x="575" y="1681"/>
              </a:cxn>
              <a:cxn ang="0">
                <a:pos x="425" y="1648"/>
              </a:cxn>
              <a:cxn ang="0">
                <a:pos x="329" y="1618"/>
              </a:cxn>
              <a:cxn ang="0">
                <a:pos x="234" y="1582"/>
              </a:cxn>
              <a:cxn ang="0">
                <a:pos x="166" y="1550"/>
              </a:cxn>
              <a:cxn ang="0">
                <a:pos x="58" y="1489"/>
              </a:cxn>
              <a:cxn ang="0">
                <a:pos x="6" y="1383"/>
              </a:cxn>
              <a:cxn ang="0">
                <a:pos x="1" y="1304"/>
              </a:cxn>
            </a:cxnLst>
            <a:rect l="0" t="0" r="r" b="b"/>
            <a:pathLst>
              <a:path w="1598" h="1696">
                <a:moveTo>
                  <a:pt x="0" y="1249"/>
                </a:moveTo>
                <a:lnTo>
                  <a:pt x="1" y="1198"/>
                </a:lnTo>
                <a:lnTo>
                  <a:pt x="3" y="1173"/>
                </a:lnTo>
                <a:lnTo>
                  <a:pt x="4" y="1147"/>
                </a:lnTo>
                <a:lnTo>
                  <a:pt x="9" y="1096"/>
                </a:lnTo>
                <a:lnTo>
                  <a:pt x="15" y="1046"/>
                </a:lnTo>
                <a:lnTo>
                  <a:pt x="24" y="997"/>
                </a:lnTo>
                <a:lnTo>
                  <a:pt x="28" y="973"/>
                </a:lnTo>
                <a:lnTo>
                  <a:pt x="33" y="947"/>
                </a:lnTo>
                <a:lnTo>
                  <a:pt x="45" y="899"/>
                </a:lnTo>
                <a:lnTo>
                  <a:pt x="51" y="875"/>
                </a:lnTo>
                <a:lnTo>
                  <a:pt x="58" y="852"/>
                </a:lnTo>
                <a:lnTo>
                  <a:pt x="73" y="804"/>
                </a:lnTo>
                <a:lnTo>
                  <a:pt x="90" y="759"/>
                </a:lnTo>
                <a:lnTo>
                  <a:pt x="108" y="713"/>
                </a:lnTo>
                <a:lnTo>
                  <a:pt x="129" y="669"/>
                </a:lnTo>
                <a:lnTo>
                  <a:pt x="139" y="646"/>
                </a:lnTo>
                <a:lnTo>
                  <a:pt x="150" y="625"/>
                </a:lnTo>
                <a:lnTo>
                  <a:pt x="172" y="582"/>
                </a:lnTo>
                <a:lnTo>
                  <a:pt x="185" y="561"/>
                </a:lnTo>
                <a:lnTo>
                  <a:pt x="197" y="540"/>
                </a:lnTo>
                <a:lnTo>
                  <a:pt x="222" y="499"/>
                </a:lnTo>
                <a:lnTo>
                  <a:pt x="236" y="479"/>
                </a:lnTo>
                <a:lnTo>
                  <a:pt x="249" y="458"/>
                </a:lnTo>
                <a:lnTo>
                  <a:pt x="278" y="421"/>
                </a:lnTo>
                <a:lnTo>
                  <a:pt x="308" y="382"/>
                </a:lnTo>
                <a:lnTo>
                  <a:pt x="323" y="364"/>
                </a:lnTo>
                <a:lnTo>
                  <a:pt x="339" y="346"/>
                </a:lnTo>
                <a:lnTo>
                  <a:pt x="371" y="310"/>
                </a:lnTo>
                <a:lnTo>
                  <a:pt x="404" y="275"/>
                </a:lnTo>
                <a:lnTo>
                  <a:pt x="439" y="242"/>
                </a:lnTo>
                <a:lnTo>
                  <a:pt x="475" y="209"/>
                </a:lnTo>
                <a:lnTo>
                  <a:pt x="512" y="179"/>
                </a:lnTo>
                <a:lnTo>
                  <a:pt x="550" y="149"/>
                </a:lnTo>
                <a:lnTo>
                  <a:pt x="569" y="135"/>
                </a:lnTo>
                <a:lnTo>
                  <a:pt x="589" y="120"/>
                </a:lnTo>
                <a:lnTo>
                  <a:pt x="608" y="106"/>
                </a:lnTo>
                <a:lnTo>
                  <a:pt x="629" y="93"/>
                </a:lnTo>
                <a:lnTo>
                  <a:pt x="670" y="67"/>
                </a:lnTo>
                <a:lnTo>
                  <a:pt x="712" y="43"/>
                </a:lnTo>
                <a:lnTo>
                  <a:pt x="754" y="21"/>
                </a:lnTo>
                <a:lnTo>
                  <a:pt x="799" y="0"/>
                </a:lnTo>
                <a:lnTo>
                  <a:pt x="843" y="21"/>
                </a:lnTo>
                <a:lnTo>
                  <a:pt x="885" y="43"/>
                </a:lnTo>
                <a:lnTo>
                  <a:pt x="927" y="67"/>
                </a:lnTo>
                <a:lnTo>
                  <a:pt x="969" y="93"/>
                </a:lnTo>
                <a:lnTo>
                  <a:pt x="989" y="106"/>
                </a:lnTo>
                <a:lnTo>
                  <a:pt x="1008" y="120"/>
                </a:lnTo>
                <a:lnTo>
                  <a:pt x="1047" y="149"/>
                </a:lnTo>
                <a:lnTo>
                  <a:pt x="1085" y="179"/>
                </a:lnTo>
                <a:lnTo>
                  <a:pt x="1123" y="209"/>
                </a:lnTo>
                <a:lnTo>
                  <a:pt x="1159" y="242"/>
                </a:lnTo>
                <a:lnTo>
                  <a:pt x="1193" y="275"/>
                </a:lnTo>
                <a:lnTo>
                  <a:pt x="1226" y="310"/>
                </a:lnTo>
                <a:lnTo>
                  <a:pt x="1259" y="346"/>
                </a:lnTo>
                <a:lnTo>
                  <a:pt x="1289" y="382"/>
                </a:lnTo>
                <a:lnTo>
                  <a:pt x="1319" y="421"/>
                </a:lnTo>
                <a:lnTo>
                  <a:pt x="1348" y="458"/>
                </a:lnTo>
                <a:lnTo>
                  <a:pt x="1362" y="479"/>
                </a:lnTo>
                <a:lnTo>
                  <a:pt x="1375" y="499"/>
                </a:lnTo>
                <a:lnTo>
                  <a:pt x="1401" y="540"/>
                </a:lnTo>
                <a:lnTo>
                  <a:pt x="1425" y="582"/>
                </a:lnTo>
                <a:lnTo>
                  <a:pt x="1447" y="625"/>
                </a:lnTo>
                <a:lnTo>
                  <a:pt x="1459" y="646"/>
                </a:lnTo>
                <a:lnTo>
                  <a:pt x="1470" y="669"/>
                </a:lnTo>
                <a:lnTo>
                  <a:pt x="1489" y="713"/>
                </a:lnTo>
                <a:lnTo>
                  <a:pt x="1507" y="759"/>
                </a:lnTo>
                <a:lnTo>
                  <a:pt x="1516" y="782"/>
                </a:lnTo>
                <a:lnTo>
                  <a:pt x="1524" y="804"/>
                </a:lnTo>
                <a:lnTo>
                  <a:pt x="1539" y="852"/>
                </a:lnTo>
                <a:lnTo>
                  <a:pt x="1546" y="875"/>
                </a:lnTo>
                <a:lnTo>
                  <a:pt x="1552" y="899"/>
                </a:lnTo>
                <a:lnTo>
                  <a:pt x="1558" y="923"/>
                </a:lnTo>
                <a:lnTo>
                  <a:pt x="1564" y="947"/>
                </a:lnTo>
                <a:lnTo>
                  <a:pt x="1575" y="997"/>
                </a:lnTo>
                <a:lnTo>
                  <a:pt x="1583" y="1046"/>
                </a:lnTo>
                <a:lnTo>
                  <a:pt x="1586" y="1070"/>
                </a:lnTo>
                <a:lnTo>
                  <a:pt x="1589" y="1096"/>
                </a:lnTo>
                <a:lnTo>
                  <a:pt x="1593" y="1147"/>
                </a:lnTo>
                <a:lnTo>
                  <a:pt x="1596" y="1198"/>
                </a:lnTo>
                <a:lnTo>
                  <a:pt x="1598" y="1249"/>
                </a:lnTo>
                <a:lnTo>
                  <a:pt x="1596" y="1299"/>
                </a:lnTo>
                <a:lnTo>
                  <a:pt x="1596" y="1322"/>
                </a:lnTo>
                <a:lnTo>
                  <a:pt x="1595" y="1346"/>
                </a:lnTo>
                <a:lnTo>
                  <a:pt x="1590" y="1394"/>
                </a:lnTo>
                <a:lnTo>
                  <a:pt x="1587" y="1418"/>
                </a:lnTo>
                <a:lnTo>
                  <a:pt x="1584" y="1440"/>
                </a:lnTo>
                <a:lnTo>
                  <a:pt x="1563" y="1455"/>
                </a:lnTo>
                <a:lnTo>
                  <a:pt x="1542" y="1470"/>
                </a:lnTo>
                <a:lnTo>
                  <a:pt x="1498" y="1498"/>
                </a:lnTo>
                <a:lnTo>
                  <a:pt x="1453" y="1525"/>
                </a:lnTo>
                <a:lnTo>
                  <a:pt x="1407" y="1549"/>
                </a:lnTo>
                <a:lnTo>
                  <a:pt x="1360" y="1571"/>
                </a:lnTo>
                <a:lnTo>
                  <a:pt x="1312" y="1592"/>
                </a:lnTo>
                <a:lnTo>
                  <a:pt x="1286" y="1603"/>
                </a:lnTo>
                <a:lnTo>
                  <a:pt x="1262" y="1612"/>
                </a:lnTo>
                <a:lnTo>
                  <a:pt x="1237" y="1621"/>
                </a:lnTo>
                <a:lnTo>
                  <a:pt x="1213" y="1628"/>
                </a:lnTo>
                <a:lnTo>
                  <a:pt x="1187" y="1637"/>
                </a:lnTo>
                <a:lnTo>
                  <a:pt x="1162" y="1645"/>
                </a:lnTo>
                <a:lnTo>
                  <a:pt x="1136" y="1651"/>
                </a:lnTo>
                <a:lnTo>
                  <a:pt x="1110" y="1658"/>
                </a:lnTo>
                <a:lnTo>
                  <a:pt x="1058" y="1669"/>
                </a:lnTo>
                <a:lnTo>
                  <a:pt x="1031" y="1675"/>
                </a:lnTo>
                <a:lnTo>
                  <a:pt x="1004" y="1680"/>
                </a:lnTo>
                <a:lnTo>
                  <a:pt x="978" y="1683"/>
                </a:lnTo>
                <a:lnTo>
                  <a:pt x="951" y="1687"/>
                </a:lnTo>
                <a:lnTo>
                  <a:pt x="924" y="1690"/>
                </a:lnTo>
                <a:lnTo>
                  <a:pt x="896" y="1692"/>
                </a:lnTo>
                <a:lnTo>
                  <a:pt x="841" y="1695"/>
                </a:lnTo>
                <a:lnTo>
                  <a:pt x="786" y="1696"/>
                </a:lnTo>
                <a:lnTo>
                  <a:pt x="732" y="1696"/>
                </a:lnTo>
                <a:lnTo>
                  <a:pt x="706" y="1695"/>
                </a:lnTo>
                <a:lnTo>
                  <a:pt x="679" y="1693"/>
                </a:lnTo>
                <a:lnTo>
                  <a:pt x="628" y="1687"/>
                </a:lnTo>
                <a:lnTo>
                  <a:pt x="601" y="1684"/>
                </a:lnTo>
                <a:lnTo>
                  <a:pt x="575" y="1681"/>
                </a:lnTo>
                <a:lnTo>
                  <a:pt x="524" y="1672"/>
                </a:lnTo>
                <a:lnTo>
                  <a:pt x="475" y="1661"/>
                </a:lnTo>
                <a:lnTo>
                  <a:pt x="425" y="1648"/>
                </a:lnTo>
                <a:lnTo>
                  <a:pt x="401" y="1642"/>
                </a:lnTo>
                <a:lnTo>
                  <a:pt x="375" y="1634"/>
                </a:lnTo>
                <a:lnTo>
                  <a:pt x="329" y="1618"/>
                </a:lnTo>
                <a:lnTo>
                  <a:pt x="281" y="1601"/>
                </a:lnTo>
                <a:lnTo>
                  <a:pt x="258" y="1591"/>
                </a:lnTo>
                <a:lnTo>
                  <a:pt x="234" y="1582"/>
                </a:lnTo>
                <a:lnTo>
                  <a:pt x="212" y="1571"/>
                </a:lnTo>
                <a:lnTo>
                  <a:pt x="189" y="1561"/>
                </a:lnTo>
                <a:lnTo>
                  <a:pt x="166" y="1550"/>
                </a:lnTo>
                <a:lnTo>
                  <a:pt x="144" y="1538"/>
                </a:lnTo>
                <a:lnTo>
                  <a:pt x="100" y="1514"/>
                </a:lnTo>
                <a:lnTo>
                  <a:pt x="58" y="1489"/>
                </a:lnTo>
                <a:lnTo>
                  <a:pt x="16" y="1461"/>
                </a:lnTo>
                <a:lnTo>
                  <a:pt x="9" y="1409"/>
                </a:lnTo>
                <a:lnTo>
                  <a:pt x="6" y="1383"/>
                </a:lnTo>
                <a:lnTo>
                  <a:pt x="4" y="1356"/>
                </a:lnTo>
                <a:lnTo>
                  <a:pt x="3" y="1331"/>
                </a:lnTo>
                <a:lnTo>
                  <a:pt x="1" y="1304"/>
                </a:lnTo>
                <a:lnTo>
                  <a:pt x="0" y="1276"/>
                </a:lnTo>
                <a:lnTo>
                  <a:pt x="0" y="1249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="" xmlns:a16="http://schemas.microsoft.com/office/drawing/2014/main" id="{5E8B080F-C326-44BB-B190-79F2A0D0F758}"/>
              </a:ext>
            </a:extLst>
          </p:cNvPr>
          <p:cNvSpPr/>
          <p:nvPr userDrawn="1"/>
        </p:nvSpPr>
        <p:spPr>
          <a:xfrm>
            <a:off x="1350309" y="4685227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4" name="Oval 73">
            <a:extLst>
              <a:ext uri="{FF2B5EF4-FFF2-40B4-BE49-F238E27FC236}">
                <a16:creationId xmlns="" xmlns:a16="http://schemas.microsoft.com/office/drawing/2014/main" id="{AED840CF-CC86-4928-940D-391669BBBA65}"/>
              </a:ext>
            </a:extLst>
          </p:cNvPr>
          <p:cNvSpPr/>
          <p:nvPr userDrawn="1"/>
        </p:nvSpPr>
        <p:spPr>
          <a:xfrm>
            <a:off x="1350309" y="5310451"/>
            <a:ext cx="369332" cy="369332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400" dirty="0">
              <a:solidFill>
                <a:schemeClr val="tx1">
                  <a:alpha val="70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5" name="Oval 74">
            <a:extLst>
              <a:ext uri="{FF2B5EF4-FFF2-40B4-BE49-F238E27FC236}">
                <a16:creationId xmlns="" xmlns:a16="http://schemas.microsoft.com/office/drawing/2014/main" id="{7A85ABFB-1131-4AE1-A372-25EA81195B5E}"/>
              </a:ext>
            </a:extLst>
          </p:cNvPr>
          <p:cNvSpPr/>
          <p:nvPr userDrawn="1"/>
        </p:nvSpPr>
        <p:spPr>
          <a:xfrm>
            <a:off x="1344491" y="5945911"/>
            <a:ext cx="369332" cy="369332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6" name="Oval 75">
            <a:extLst>
              <a:ext uri="{FF2B5EF4-FFF2-40B4-BE49-F238E27FC236}">
                <a16:creationId xmlns="" xmlns:a16="http://schemas.microsoft.com/office/drawing/2014/main" id="{7977382D-D4C1-4A7C-9C7C-F93B34694CC8}"/>
              </a:ext>
            </a:extLst>
          </p:cNvPr>
          <p:cNvSpPr/>
          <p:nvPr userDrawn="1"/>
        </p:nvSpPr>
        <p:spPr>
          <a:xfrm>
            <a:off x="4921317" y="4685227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7" name="Oval 76">
            <a:extLst>
              <a:ext uri="{FF2B5EF4-FFF2-40B4-BE49-F238E27FC236}">
                <a16:creationId xmlns="" xmlns:a16="http://schemas.microsoft.com/office/drawing/2014/main" id="{22B776FF-4DA0-44FC-A329-B277342E9909}"/>
              </a:ext>
            </a:extLst>
          </p:cNvPr>
          <p:cNvSpPr/>
          <p:nvPr userDrawn="1"/>
        </p:nvSpPr>
        <p:spPr>
          <a:xfrm>
            <a:off x="4921317" y="5310451"/>
            <a:ext cx="369332" cy="369332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400" dirty="0">
              <a:solidFill>
                <a:schemeClr val="tx1">
                  <a:alpha val="70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="" xmlns:a16="http://schemas.microsoft.com/office/drawing/2014/main" id="{881C44AA-4DF8-414E-B9E2-5FDC21B8B63A}"/>
              </a:ext>
            </a:extLst>
          </p:cNvPr>
          <p:cNvSpPr/>
          <p:nvPr userDrawn="1"/>
        </p:nvSpPr>
        <p:spPr>
          <a:xfrm>
            <a:off x="4915499" y="5945911"/>
            <a:ext cx="369332" cy="369332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="" xmlns:a16="http://schemas.microsoft.com/office/drawing/2014/main" id="{4CB6B4F4-9A3F-4D60-AFEF-4C5BE289403F}"/>
              </a:ext>
            </a:extLst>
          </p:cNvPr>
          <p:cNvSpPr/>
          <p:nvPr userDrawn="1"/>
        </p:nvSpPr>
        <p:spPr>
          <a:xfrm>
            <a:off x="8272616" y="4685227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="" xmlns:a16="http://schemas.microsoft.com/office/drawing/2014/main" id="{39E6FBBD-F499-4F41-A3A1-3CCE5D865AD6}"/>
              </a:ext>
            </a:extLst>
          </p:cNvPr>
          <p:cNvSpPr/>
          <p:nvPr userDrawn="1"/>
        </p:nvSpPr>
        <p:spPr>
          <a:xfrm>
            <a:off x="8272616" y="5310451"/>
            <a:ext cx="369332" cy="369332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400" dirty="0">
              <a:solidFill>
                <a:schemeClr val="tx1">
                  <a:alpha val="70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="" xmlns:a16="http://schemas.microsoft.com/office/drawing/2014/main" id="{753BD2FE-AB6D-44F8-B419-2F76677A4BA1}"/>
              </a:ext>
            </a:extLst>
          </p:cNvPr>
          <p:cNvSpPr/>
          <p:nvPr userDrawn="1"/>
        </p:nvSpPr>
        <p:spPr>
          <a:xfrm>
            <a:off x="8266798" y="5945911"/>
            <a:ext cx="369332" cy="369332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3" name="Text Placeholder 16">
            <a:extLst>
              <a:ext uri="{FF2B5EF4-FFF2-40B4-BE49-F238E27FC236}">
                <a16:creationId xmlns="" xmlns:a16="http://schemas.microsoft.com/office/drawing/2014/main" id="{F9FCAF69-B87F-4C01-B36B-76EFEE7A60B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362074" y="4733970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="" xmlns:a16="http://schemas.microsoft.com/office/drawing/2014/main" id="{CB8E87C2-26F3-4E72-AE18-DD4469695A4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362074" y="536431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="" xmlns:a16="http://schemas.microsoft.com/office/drawing/2014/main" id="{273A102E-A3A8-4619-9DA8-6A8333DA2DD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362073" y="599977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98" name="Text Placeholder 16">
            <a:extLst>
              <a:ext uri="{FF2B5EF4-FFF2-40B4-BE49-F238E27FC236}">
                <a16:creationId xmlns="" xmlns:a16="http://schemas.microsoft.com/office/drawing/2014/main" id="{C51E039E-2F1B-4CE6-85D3-940319A4D01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929907" y="4733970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="" xmlns:a16="http://schemas.microsoft.com/office/drawing/2014/main" id="{448416FD-37E2-4B61-8EC9-46F3739F951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929907" y="536431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="" xmlns:a16="http://schemas.microsoft.com/office/drawing/2014/main" id="{6FECD835-03DB-4C99-B785-17E7F59EF7E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929906" y="599977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="" xmlns:a16="http://schemas.microsoft.com/office/drawing/2014/main" id="{837EDD56-2249-41F4-B8C9-412BB3F64EC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279760" y="4733970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AF09FBF1-544E-4C38-A71C-0ED16BC93B58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279760" y="536431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="" xmlns:a16="http://schemas.microsoft.com/office/drawing/2014/main" id="{82425F7E-132F-4131-8100-AC0D27392EF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279759" y="599977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="" xmlns:a16="http://schemas.microsoft.com/office/drawing/2014/main" id="{9A632302-9EA0-4EF4-BC61-32814CCEB24C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1736449" y="48451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="" xmlns:a16="http://schemas.microsoft.com/office/drawing/2014/main" id="{0BE4D476-0698-4C2C-B39F-BFE40B03672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1736449" y="45797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C6A2D9A6-D846-4700-B779-814D9C75C625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1736449" y="5462022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E6A59405-04B9-4972-A2B0-5F9FF38AE7B8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1736449" y="519665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3" name="Text Placeholder 16">
            <a:extLst>
              <a:ext uri="{FF2B5EF4-FFF2-40B4-BE49-F238E27FC236}">
                <a16:creationId xmlns="" xmlns:a16="http://schemas.microsoft.com/office/drawing/2014/main" id="{445A5D58-CF84-4BE3-99B6-B260DD5028D8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1736449" y="60857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4" name="Text Placeholder 16">
            <a:extLst>
              <a:ext uri="{FF2B5EF4-FFF2-40B4-BE49-F238E27FC236}">
                <a16:creationId xmlns="" xmlns:a16="http://schemas.microsoft.com/office/drawing/2014/main" id="{D4B404A3-0668-4BF9-9E31-9FF3DF18A882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1736449" y="58203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5" name="Text Placeholder 16">
            <a:extLst>
              <a:ext uri="{FF2B5EF4-FFF2-40B4-BE49-F238E27FC236}">
                <a16:creationId xmlns="" xmlns:a16="http://schemas.microsoft.com/office/drawing/2014/main" id="{AE85346B-1E57-4783-A55A-651D6C56490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5307457" y="48451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6" name="Text Placeholder 16">
            <a:extLst>
              <a:ext uri="{FF2B5EF4-FFF2-40B4-BE49-F238E27FC236}">
                <a16:creationId xmlns="" xmlns:a16="http://schemas.microsoft.com/office/drawing/2014/main" id="{AEF8BDF1-239C-42A4-9599-3BDC13ED9BFF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5307457" y="45797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7" name="Text Placeholder 16">
            <a:extLst>
              <a:ext uri="{FF2B5EF4-FFF2-40B4-BE49-F238E27FC236}">
                <a16:creationId xmlns="" xmlns:a16="http://schemas.microsoft.com/office/drawing/2014/main" id="{22FC4DF2-8204-474A-A7D3-A0035475A633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5307457" y="5462022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8" name="Text Placeholder 16">
            <a:extLst>
              <a:ext uri="{FF2B5EF4-FFF2-40B4-BE49-F238E27FC236}">
                <a16:creationId xmlns="" xmlns:a16="http://schemas.microsoft.com/office/drawing/2014/main" id="{7099D901-0FC9-4DE9-8EA1-848999BE71D8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5307457" y="519665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9" name="Text Placeholder 16">
            <a:extLst>
              <a:ext uri="{FF2B5EF4-FFF2-40B4-BE49-F238E27FC236}">
                <a16:creationId xmlns="" xmlns:a16="http://schemas.microsoft.com/office/drawing/2014/main" id="{DE18A2FF-9DFC-48F4-8B3B-C4A12A1C6A05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5307457" y="60857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0" name="Text Placeholder 16">
            <a:extLst>
              <a:ext uri="{FF2B5EF4-FFF2-40B4-BE49-F238E27FC236}">
                <a16:creationId xmlns="" xmlns:a16="http://schemas.microsoft.com/office/drawing/2014/main" id="{07E890FC-C233-49A4-884D-2CF9D36AD04D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5307457" y="58203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1" name="Text Placeholder 16">
            <a:extLst>
              <a:ext uri="{FF2B5EF4-FFF2-40B4-BE49-F238E27FC236}">
                <a16:creationId xmlns="" xmlns:a16="http://schemas.microsoft.com/office/drawing/2014/main" id="{BE58D882-67C4-437F-94A2-6E04E0D08CAF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8658756" y="48451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="" xmlns:a16="http://schemas.microsoft.com/office/drawing/2014/main" id="{36A5D7F1-60F2-4047-BACC-BF3AA9378CFD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8658756" y="45797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3" name="Text Placeholder 16">
            <a:extLst>
              <a:ext uri="{FF2B5EF4-FFF2-40B4-BE49-F238E27FC236}">
                <a16:creationId xmlns="" xmlns:a16="http://schemas.microsoft.com/office/drawing/2014/main" id="{99A054D7-AEF7-4DDE-A3B0-AD59D8CCDA21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8658756" y="5462022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="" xmlns:a16="http://schemas.microsoft.com/office/drawing/2014/main" id="{F985836D-08A9-4F35-8F20-5D47F14498CE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8658756" y="519665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5" name="Text Placeholder 16">
            <a:extLst>
              <a:ext uri="{FF2B5EF4-FFF2-40B4-BE49-F238E27FC236}">
                <a16:creationId xmlns="" xmlns:a16="http://schemas.microsoft.com/office/drawing/2014/main" id="{B5AFADB6-5F74-4D0E-8247-4A6B8715BC96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8658756" y="60857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6" name="Text Placeholder 16">
            <a:extLst>
              <a:ext uri="{FF2B5EF4-FFF2-40B4-BE49-F238E27FC236}">
                <a16:creationId xmlns="" xmlns:a16="http://schemas.microsoft.com/office/drawing/2014/main" id="{AC7EA0E4-C359-4565-AB74-31075744E2A6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>
          <a:xfrm>
            <a:off x="8658756" y="58203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7" name="Text Placeholder 16">
            <a:extLst>
              <a:ext uri="{FF2B5EF4-FFF2-40B4-BE49-F238E27FC236}">
                <a16:creationId xmlns="" xmlns:a16="http://schemas.microsoft.com/office/drawing/2014/main" id="{8836D298-98EB-49FB-B53A-2E57335C270F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2282151" y="2046980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endParaRPr lang="ro-RO" dirty="0"/>
          </a:p>
        </p:txBody>
      </p:sp>
      <p:sp>
        <p:nvSpPr>
          <p:cNvPr id="149" name="Text Placeholder 16">
            <a:extLst>
              <a:ext uri="{FF2B5EF4-FFF2-40B4-BE49-F238E27FC236}">
                <a16:creationId xmlns="" xmlns:a16="http://schemas.microsoft.com/office/drawing/2014/main" id="{3F5A951F-5088-4582-86E8-775F91367975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1560574" y="3318053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</a:t>
            </a:r>
            <a:endParaRPr lang="ro-RO" dirty="0"/>
          </a:p>
        </p:txBody>
      </p:sp>
      <p:sp>
        <p:nvSpPr>
          <p:cNvPr id="150" name="Text Placeholder 16">
            <a:extLst>
              <a:ext uri="{FF2B5EF4-FFF2-40B4-BE49-F238E27FC236}">
                <a16:creationId xmlns="" xmlns:a16="http://schemas.microsoft.com/office/drawing/2014/main" id="{FB221422-DFBB-4718-947F-92A699152773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3040285" y="3326704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3</a:t>
            </a:r>
            <a:endParaRPr lang="ro-RO" dirty="0"/>
          </a:p>
        </p:txBody>
      </p:sp>
      <p:sp>
        <p:nvSpPr>
          <p:cNvPr id="151" name="Text Placeholder 16">
            <a:extLst>
              <a:ext uri="{FF2B5EF4-FFF2-40B4-BE49-F238E27FC236}">
                <a16:creationId xmlns="" xmlns:a16="http://schemas.microsoft.com/office/drawing/2014/main" id="{F77FDF6B-A140-48C2-825A-2B29CFEE9116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5910277" y="2052814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="" xmlns:a16="http://schemas.microsoft.com/office/drawing/2014/main" id="{EF75632A-344F-42C0-B026-9D13EE872D21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5188700" y="3323887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="" xmlns:a16="http://schemas.microsoft.com/office/drawing/2014/main" id="{52742742-6B9B-4B32-8D60-46BDE7C34FEE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6668411" y="3332538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3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="" xmlns:a16="http://schemas.microsoft.com/office/drawing/2014/main" id="{444DC92C-5312-4FD8-84D1-C1C40D4163A8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9204836" y="2243020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="" xmlns:a16="http://schemas.microsoft.com/office/drawing/2014/main" id="{32BC1739-4EF2-479F-A3D9-EC7F28D1A0FA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8546725" y="3609553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="" xmlns:a16="http://schemas.microsoft.com/office/drawing/2014/main" id="{620A16A9-0B35-4CB7-99D9-591FDFF40A5D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9969798" y="3627018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3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47225001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2" name="Freeform 239">
            <a:extLst>
              <a:ext uri="{FF2B5EF4-FFF2-40B4-BE49-F238E27FC236}">
                <a16:creationId xmlns="" xmlns:a16="http://schemas.microsoft.com/office/drawing/2014/main" id="{36DC1F61-CC9F-48E5-94DC-A269556468DC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8287265" y="1323581"/>
            <a:ext cx="2502374" cy="2502374"/>
          </a:xfrm>
          <a:custGeom>
            <a:avLst/>
            <a:gdLst>
              <a:gd name="T0" fmla="*/ 2116 w 2116"/>
              <a:gd name="T1" fmla="*/ 1052 h 2116"/>
              <a:gd name="T2" fmla="*/ 1925 w 2116"/>
              <a:gd name="T3" fmla="*/ 883 h 2116"/>
              <a:gd name="T4" fmla="*/ 2038 w 2116"/>
              <a:gd name="T5" fmla="*/ 652 h 2116"/>
              <a:gd name="T6" fmla="*/ 1795 w 2116"/>
              <a:gd name="T7" fmla="*/ 570 h 2116"/>
              <a:gd name="T8" fmla="*/ 1802 w 2116"/>
              <a:gd name="T9" fmla="*/ 305 h 2116"/>
              <a:gd name="T10" fmla="*/ 1548 w 2116"/>
              <a:gd name="T11" fmla="*/ 321 h 2116"/>
              <a:gd name="T12" fmla="*/ 1464 w 2116"/>
              <a:gd name="T13" fmla="*/ 80 h 2116"/>
              <a:gd name="T14" fmla="*/ 1234 w 2116"/>
              <a:gd name="T15" fmla="*/ 191 h 2116"/>
              <a:gd name="T16" fmla="*/ 1052 w 2116"/>
              <a:gd name="T17" fmla="*/ 0 h 2116"/>
              <a:gd name="T18" fmla="*/ 884 w 2116"/>
              <a:gd name="T19" fmla="*/ 191 h 2116"/>
              <a:gd name="T20" fmla="*/ 653 w 2116"/>
              <a:gd name="T21" fmla="*/ 78 h 2116"/>
              <a:gd name="T22" fmla="*/ 570 w 2116"/>
              <a:gd name="T23" fmla="*/ 321 h 2116"/>
              <a:gd name="T24" fmla="*/ 305 w 2116"/>
              <a:gd name="T25" fmla="*/ 314 h 2116"/>
              <a:gd name="T26" fmla="*/ 322 w 2116"/>
              <a:gd name="T27" fmla="*/ 568 h 2116"/>
              <a:gd name="T28" fmla="*/ 81 w 2116"/>
              <a:gd name="T29" fmla="*/ 652 h 2116"/>
              <a:gd name="T30" fmla="*/ 192 w 2116"/>
              <a:gd name="T31" fmla="*/ 882 h 2116"/>
              <a:gd name="T32" fmla="*/ 0 w 2116"/>
              <a:gd name="T33" fmla="*/ 1064 h 2116"/>
              <a:gd name="T34" fmla="*/ 191 w 2116"/>
              <a:gd name="T35" fmla="*/ 1233 h 2116"/>
              <a:gd name="T36" fmla="*/ 78 w 2116"/>
              <a:gd name="T37" fmla="*/ 1463 h 2116"/>
              <a:gd name="T38" fmla="*/ 321 w 2116"/>
              <a:gd name="T39" fmla="*/ 1546 h 2116"/>
              <a:gd name="T40" fmla="*/ 314 w 2116"/>
              <a:gd name="T41" fmla="*/ 1811 h 2116"/>
              <a:gd name="T42" fmla="*/ 569 w 2116"/>
              <a:gd name="T43" fmla="*/ 1794 h 2116"/>
              <a:gd name="T44" fmla="*/ 653 w 2116"/>
              <a:gd name="T45" fmla="*/ 2035 h 2116"/>
              <a:gd name="T46" fmla="*/ 882 w 2116"/>
              <a:gd name="T47" fmla="*/ 1925 h 2116"/>
              <a:gd name="T48" fmla="*/ 1064 w 2116"/>
              <a:gd name="T49" fmla="*/ 2116 h 2116"/>
              <a:gd name="T50" fmla="*/ 1233 w 2116"/>
              <a:gd name="T51" fmla="*/ 1925 h 2116"/>
              <a:gd name="T52" fmla="*/ 1464 w 2116"/>
              <a:gd name="T53" fmla="*/ 2038 h 2116"/>
              <a:gd name="T54" fmla="*/ 1546 w 2116"/>
              <a:gd name="T55" fmla="*/ 1795 h 2116"/>
              <a:gd name="T56" fmla="*/ 1811 w 2116"/>
              <a:gd name="T57" fmla="*/ 1802 h 2116"/>
              <a:gd name="T58" fmla="*/ 1795 w 2116"/>
              <a:gd name="T59" fmla="*/ 1547 h 2116"/>
              <a:gd name="T60" fmla="*/ 2036 w 2116"/>
              <a:gd name="T61" fmla="*/ 1463 h 2116"/>
              <a:gd name="T62" fmla="*/ 1925 w 2116"/>
              <a:gd name="T63" fmla="*/ 1234 h 2116"/>
              <a:gd name="T64" fmla="*/ 1358 w 2116"/>
              <a:gd name="T65" fmla="*/ 1669 h 2116"/>
              <a:gd name="T66" fmla="*/ 759 w 2116"/>
              <a:gd name="T67" fmla="*/ 447 h 2116"/>
              <a:gd name="T68" fmla="*/ 1358 w 2116"/>
              <a:gd name="T69" fmla="*/ 1669 h 21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116" h="2116">
                <a:moveTo>
                  <a:pt x="1941" y="1111"/>
                </a:moveTo>
                <a:cubicBezTo>
                  <a:pt x="2116" y="1052"/>
                  <a:pt x="2116" y="1052"/>
                  <a:pt x="2116" y="1052"/>
                </a:cubicBezTo>
                <a:cubicBezTo>
                  <a:pt x="2107" y="917"/>
                  <a:pt x="2107" y="917"/>
                  <a:pt x="2107" y="917"/>
                </a:cubicBezTo>
                <a:cubicBezTo>
                  <a:pt x="1925" y="883"/>
                  <a:pt x="1925" y="883"/>
                  <a:pt x="1925" y="883"/>
                </a:cubicBezTo>
                <a:cubicBezTo>
                  <a:pt x="1918" y="847"/>
                  <a:pt x="1908" y="810"/>
                  <a:pt x="1896" y="774"/>
                </a:cubicBezTo>
                <a:cubicBezTo>
                  <a:pt x="2038" y="652"/>
                  <a:pt x="2038" y="652"/>
                  <a:pt x="2038" y="652"/>
                </a:cubicBezTo>
                <a:cubicBezTo>
                  <a:pt x="1979" y="532"/>
                  <a:pt x="1979" y="532"/>
                  <a:pt x="1979" y="532"/>
                </a:cubicBezTo>
                <a:cubicBezTo>
                  <a:pt x="1795" y="570"/>
                  <a:pt x="1795" y="570"/>
                  <a:pt x="1795" y="570"/>
                </a:cubicBezTo>
                <a:cubicBezTo>
                  <a:pt x="1772" y="535"/>
                  <a:pt x="1747" y="502"/>
                  <a:pt x="1720" y="471"/>
                </a:cubicBezTo>
                <a:cubicBezTo>
                  <a:pt x="1802" y="305"/>
                  <a:pt x="1802" y="305"/>
                  <a:pt x="1802" y="305"/>
                </a:cubicBezTo>
                <a:cubicBezTo>
                  <a:pt x="1700" y="217"/>
                  <a:pt x="1700" y="217"/>
                  <a:pt x="1700" y="217"/>
                </a:cubicBezTo>
                <a:cubicBezTo>
                  <a:pt x="1548" y="321"/>
                  <a:pt x="1548" y="321"/>
                  <a:pt x="1548" y="321"/>
                </a:cubicBezTo>
                <a:cubicBezTo>
                  <a:pt x="1516" y="301"/>
                  <a:pt x="1483" y="282"/>
                  <a:pt x="1450" y="265"/>
                </a:cubicBezTo>
                <a:cubicBezTo>
                  <a:pt x="1464" y="80"/>
                  <a:pt x="1464" y="80"/>
                  <a:pt x="1464" y="80"/>
                </a:cubicBezTo>
                <a:cubicBezTo>
                  <a:pt x="1336" y="37"/>
                  <a:pt x="1336" y="37"/>
                  <a:pt x="1336" y="37"/>
                </a:cubicBezTo>
                <a:cubicBezTo>
                  <a:pt x="1234" y="191"/>
                  <a:pt x="1234" y="191"/>
                  <a:pt x="1234" y="191"/>
                </a:cubicBezTo>
                <a:cubicBezTo>
                  <a:pt x="1194" y="183"/>
                  <a:pt x="1152" y="178"/>
                  <a:pt x="1111" y="175"/>
                </a:cubicBezTo>
                <a:cubicBezTo>
                  <a:pt x="1052" y="0"/>
                  <a:pt x="1052" y="0"/>
                  <a:pt x="1052" y="0"/>
                </a:cubicBezTo>
                <a:cubicBezTo>
                  <a:pt x="918" y="9"/>
                  <a:pt x="918" y="9"/>
                  <a:pt x="918" y="9"/>
                </a:cubicBezTo>
                <a:cubicBezTo>
                  <a:pt x="884" y="191"/>
                  <a:pt x="884" y="191"/>
                  <a:pt x="884" y="191"/>
                </a:cubicBezTo>
                <a:cubicBezTo>
                  <a:pt x="847" y="198"/>
                  <a:pt x="810" y="208"/>
                  <a:pt x="774" y="220"/>
                </a:cubicBezTo>
                <a:cubicBezTo>
                  <a:pt x="653" y="78"/>
                  <a:pt x="653" y="78"/>
                  <a:pt x="653" y="78"/>
                </a:cubicBezTo>
                <a:cubicBezTo>
                  <a:pt x="532" y="137"/>
                  <a:pt x="532" y="137"/>
                  <a:pt x="532" y="137"/>
                </a:cubicBezTo>
                <a:cubicBezTo>
                  <a:pt x="570" y="321"/>
                  <a:pt x="570" y="321"/>
                  <a:pt x="570" y="321"/>
                </a:cubicBezTo>
                <a:cubicBezTo>
                  <a:pt x="535" y="344"/>
                  <a:pt x="502" y="369"/>
                  <a:pt x="471" y="396"/>
                </a:cubicBezTo>
                <a:cubicBezTo>
                  <a:pt x="305" y="314"/>
                  <a:pt x="305" y="314"/>
                  <a:pt x="305" y="314"/>
                </a:cubicBezTo>
                <a:cubicBezTo>
                  <a:pt x="217" y="416"/>
                  <a:pt x="217" y="416"/>
                  <a:pt x="217" y="416"/>
                </a:cubicBezTo>
                <a:cubicBezTo>
                  <a:pt x="322" y="568"/>
                  <a:pt x="322" y="568"/>
                  <a:pt x="322" y="568"/>
                </a:cubicBezTo>
                <a:cubicBezTo>
                  <a:pt x="301" y="600"/>
                  <a:pt x="282" y="633"/>
                  <a:pt x="265" y="666"/>
                </a:cubicBezTo>
                <a:cubicBezTo>
                  <a:pt x="81" y="652"/>
                  <a:pt x="81" y="652"/>
                  <a:pt x="81" y="652"/>
                </a:cubicBezTo>
                <a:cubicBezTo>
                  <a:pt x="37" y="780"/>
                  <a:pt x="37" y="780"/>
                  <a:pt x="37" y="780"/>
                </a:cubicBezTo>
                <a:cubicBezTo>
                  <a:pt x="192" y="882"/>
                  <a:pt x="192" y="882"/>
                  <a:pt x="192" y="882"/>
                </a:cubicBezTo>
                <a:cubicBezTo>
                  <a:pt x="183" y="923"/>
                  <a:pt x="178" y="964"/>
                  <a:pt x="175" y="1005"/>
                </a:cubicBezTo>
                <a:cubicBezTo>
                  <a:pt x="0" y="1064"/>
                  <a:pt x="0" y="1064"/>
                  <a:pt x="0" y="1064"/>
                </a:cubicBezTo>
                <a:cubicBezTo>
                  <a:pt x="9" y="1198"/>
                  <a:pt x="9" y="1198"/>
                  <a:pt x="9" y="1198"/>
                </a:cubicBezTo>
                <a:cubicBezTo>
                  <a:pt x="191" y="1233"/>
                  <a:pt x="191" y="1233"/>
                  <a:pt x="191" y="1233"/>
                </a:cubicBezTo>
                <a:cubicBezTo>
                  <a:pt x="199" y="1269"/>
                  <a:pt x="208" y="1306"/>
                  <a:pt x="221" y="1342"/>
                </a:cubicBezTo>
                <a:cubicBezTo>
                  <a:pt x="78" y="1463"/>
                  <a:pt x="78" y="1463"/>
                  <a:pt x="78" y="1463"/>
                </a:cubicBezTo>
                <a:cubicBezTo>
                  <a:pt x="138" y="1584"/>
                  <a:pt x="138" y="1584"/>
                  <a:pt x="138" y="1584"/>
                </a:cubicBezTo>
                <a:cubicBezTo>
                  <a:pt x="321" y="1546"/>
                  <a:pt x="321" y="1546"/>
                  <a:pt x="321" y="1546"/>
                </a:cubicBezTo>
                <a:cubicBezTo>
                  <a:pt x="344" y="1581"/>
                  <a:pt x="369" y="1614"/>
                  <a:pt x="397" y="1645"/>
                </a:cubicBezTo>
                <a:cubicBezTo>
                  <a:pt x="314" y="1811"/>
                  <a:pt x="314" y="1811"/>
                  <a:pt x="314" y="1811"/>
                </a:cubicBezTo>
                <a:cubicBezTo>
                  <a:pt x="416" y="1899"/>
                  <a:pt x="416" y="1899"/>
                  <a:pt x="416" y="1899"/>
                </a:cubicBezTo>
                <a:cubicBezTo>
                  <a:pt x="569" y="1794"/>
                  <a:pt x="569" y="1794"/>
                  <a:pt x="569" y="1794"/>
                </a:cubicBezTo>
                <a:cubicBezTo>
                  <a:pt x="600" y="1815"/>
                  <a:pt x="633" y="1834"/>
                  <a:pt x="667" y="1851"/>
                </a:cubicBezTo>
                <a:cubicBezTo>
                  <a:pt x="653" y="2035"/>
                  <a:pt x="653" y="2035"/>
                  <a:pt x="653" y="2035"/>
                </a:cubicBezTo>
                <a:cubicBezTo>
                  <a:pt x="780" y="2079"/>
                  <a:pt x="780" y="2079"/>
                  <a:pt x="780" y="2079"/>
                </a:cubicBezTo>
                <a:cubicBezTo>
                  <a:pt x="882" y="1925"/>
                  <a:pt x="882" y="1925"/>
                  <a:pt x="882" y="1925"/>
                </a:cubicBezTo>
                <a:cubicBezTo>
                  <a:pt x="923" y="1933"/>
                  <a:pt x="964" y="1938"/>
                  <a:pt x="1005" y="1941"/>
                </a:cubicBezTo>
                <a:cubicBezTo>
                  <a:pt x="1064" y="2116"/>
                  <a:pt x="1064" y="2116"/>
                  <a:pt x="1064" y="2116"/>
                </a:cubicBezTo>
                <a:cubicBezTo>
                  <a:pt x="1199" y="2107"/>
                  <a:pt x="1199" y="2107"/>
                  <a:pt x="1199" y="2107"/>
                </a:cubicBezTo>
                <a:cubicBezTo>
                  <a:pt x="1233" y="1925"/>
                  <a:pt x="1233" y="1925"/>
                  <a:pt x="1233" y="1925"/>
                </a:cubicBezTo>
                <a:cubicBezTo>
                  <a:pt x="1269" y="1918"/>
                  <a:pt x="1306" y="1908"/>
                  <a:pt x="1342" y="1896"/>
                </a:cubicBezTo>
                <a:cubicBezTo>
                  <a:pt x="1464" y="2038"/>
                  <a:pt x="1464" y="2038"/>
                  <a:pt x="1464" y="2038"/>
                </a:cubicBezTo>
                <a:cubicBezTo>
                  <a:pt x="1584" y="1979"/>
                  <a:pt x="1584" y="1979"/>
                  <a:pt x="1584" y="1979"/>
                </a:cubicBezTo>
                <a:cubicBezTo>
                  <a:pt x="1546" y="1795"/>
                  <a:pt x="1546" y="1795"/>
                  <a:pt x="1546" y="1795"/>
                </a:cubicBezTo>
                <a:cubicBezTo>
                  <a:pt x="1581" y="1772"/>
                  <a:pt x="1614" y="1747"/>
                  <a:pt x="1645" y="1719"/>
                </a:cubicBezTo>
                <a:cubicBezTo>
                  <a:pt x="1811" y="1802"/>
                  <a:pt x="1811" y="1802"/>
                  <a:pt x="1811" y="1802"/>
                </a:cubicBezTo>
                <a:cubicBezTo>
                  <a:pt x="1899" y="1700"/>
                  <a:pt x="1899" y="1700"/>
                  <a:pt x="1899" y="1700"/>
                </a:cubicBezTo>
                <a:cubicBezTo>
                  <a:pt x="1795" y="1547"/>
                  <a:pt x="1795" y="1547"/>
                  <a:pt x="1795" y="1547"/>
                </a:cubicBezTo>
                <a:cubicBezTo>
                  <a:pt x="1816" y="1516"/>
                  <a:pt x="1834" y="1483"/>
                  <a:pt x="1851" y="1450"/>
                </a:cubicBezTo>
                <a:cubicBezTo>
                  <a:pt x="2036" y="1463"/>
                  <a:pt x="2036" y="1463"/>
                  <a:pt x="2036" y="1463"/>
                </a:cubicBezTo>
                <a:cubicBezTo>
                  <a:pt x="2079" y="1336"/>
                  <a:pt x="2079" y="1336"/>
                  <a:pt x="2079" y="1336"/>
                </a:cubicBezTo>
                <a:cubicBezTo>
                  <a:pt x="1925" y="1234"/>
                  <a:pt x="1925" y="1234"/>
                  <a:pt x="1925" y="1234"/>
                </a:cubicBezTo>
                <a:cubicBezTo>
                  <a:pt x="1933" y="1193"/>
                  <a:pt x="1938" y="1152"/>
                  <a:pt x="1941" y="1111"/>
                </a:cubicBezTo>
                <a:close/>
                <a:moveTo>
                  <a:pt x="1358" y="1669"/>
                </a:moveTo>
                <a:cubicBezTo>
                  <a:pt x="1020" y="1834"/>
                  <a:pt x="613" y="1695"/>
                  <a:pt x="447" y="1357"/>
                </a:cubicBezTo>
                <a:cubicBezTo>
                  <a:pt x="282" y="1020"/>
                  <a:pt x="421" y="613"/>
                  <a:pt x="759" y="447"/>
                </a:cubicBezTo>
                <a:cubicBezTo>
                  <a:pt x="1096" y="282"/>
                  <a:pt x="1504" y="421"/>
                  <a:pt x="1669" y="759"/>
                </a:cubicBezTo>
                <a:cubicBezTo>
                  <a:pt x="1834" y="1096"/>
                  <a:pt x="1695" y="1503"/>
                  <a:pt x="1358" y="166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84" name="Freeform 240">
            <a:extLst>
              <a:ext uri="{FF2B5EF4-FFF2-40B4-BE49-F238E27FC236}">
                <a16:creationId xmlns="" xmlns:a16="http://schemas.microsoft.com/office/drawing/2014/main" id="{823CA3EF-8048-4634-A6B3-2EFEFF537E7E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7362280" y="3429000"/>
            <a:ext cx="2176172" cy="2176171"/>
          </a:xfrm>
          <a:custGeom>
            <a:avLst/>
            <a:gdLst>
              <a:gd name="T0" fmla="*/ 1840 w 1840"/>
              <a:gd name="T1" fmla="*/ 964 h 1840"/>
              <a:gd name="T2" fmla="*/ 1682 w 1840"/>
              <a:gd name="T3" fmla="*/ 808 h 1840"/>
              <a:gd name="T4" fmla="*/ 1791 w 1840"/>
              <a:gd name="T5" fmla="*/ 614 h 1840"/>
              <a:gd name="T6" fmla="*/ 1578 w 1840"/>
              <a:gd name="T7" fmla="*/ 521 h 1840"/>
              <a:gd name="T8" fmla="*/ 1602 w 1840"/>
              <a:gd name="T9" fmla="*/ 301 h 1840"/>
              <a:gd name="T10" fmla="*/ 1379 w 1840"/>
              <a:gd name="T11" fmla="*/ 303 h 1840"/>
              <a:gd name="T12" fmla="*/ 1318 w 1840"/>
              <a:gd name="T13" fmla="*/ 90 h 1840"/>
              <a:gd name="T14" fmla="*/ 1103 w 1840"/>
              <a:gd name="T15" fmla="*/ 173 h 1840"/>
              <a:gd name="T16" fmla="*/ 964 w 1840"/>
              <a:gd name="T17" fmla="*/ 0 h 1840"/>
              <a:gd name="T18" fmla="*/ 808 w 1840"/>
              <a:gd name="T19" fmla="*/ 159 h 1840"/>
              <a:gd name="T20" fmla="*/ 613 w 1840"/>
              <a:gd name="T21" fmla="*/ 49 h 1840"/>
              <a:gd name="T22" fmla="*/ 521 w 1840"/>
              <a:gd name="T23" fmla="*/ 262 h 1840"/>
              <a:gd name="T24" fmla="*/ 301 w 1840"/>
              <a:gd name="T25" fmla="*/ 239 h 1840"/>
              <a:gd name="T26" fmla="*/ 303 w 1840"/>
              <a:gd name="T27" fmla="*/ 461 h 1840"/>
              <a:gd name="T28" fmla="*/ 89 w 1840"/>
              <a:gd name="T29" fmla="*/ 522 h 1840"/>
              <a:gd name="T30" fmla="*/ 173 w 1840"/>
              <a:gd name="T31" fmla="*/ 737 h 1840"/>
              <a:gd name="T32" fmla="*/ 0 w 1840"/>
              <a:gd name="T33" fmla="*/ 877 h 1840"/>
              <a:gd name="T34" fmla="*/ 159 w 1840"/>
              <a:gd name="T35" fmla="*/ 1032 h 1840"/>
              <a:gd name="T36" fmla="*/ 49 w 1840"/>
              <a:gd name="T37" fmla="*/ 1227 h 1840"/>
              <a:gd name="T38" fmla="*/ 262 w 1840"/>
              <a:gd name="T39" fmla="*/ 1320 h 1840"/>
              <a:gd name="T40" fmla="*/ 239 w 1840"/>
              <a:gd name="T41" fmla="*/ 1540 h 1840"/>
              <a:gd name="T42" fmla="*/ 461 w 1840"/>
              <a:gd name="T43" fmla="*/ 1538 h 1840"/>
              <a:gd name="T44" fmla="*/ 522 w 1840"/>
              <a:gd name="T45" fmla="*/ 1751 h 1840"/>
              <a:gd name="T46" fmla="*/ 737 w 1840"/>
              <a:gd name="T47" fmla="*/ 1668 h 1840"/>
              <a:gd name="T48" fmla="*/ 876 w 1840"/>
              <a:gd name="T49" fmla="*/ 1840 h 1840"/>
              <a:gd name="T50" fmla="*/ 1032 w 1840"/>
              <a:gd name="T51" fmla="*/ 1682 h 1840"/>
              <a:gd name="T52" fmla="*/ 1227 w 1840"/>
              <a:gd name="T53" fmla="*/ 1791 h 1840"/>
              <a:gd name="T54" fmla="*/ 1319 w 1840"/>
              <a:gd name="T55" fmla="*/ 1579 h 1840"/>
              <a:gd name="T56" fmla="*/ 1540 w 1840"/>
              <a:gd name="T57" fmla="*/ 1602 h 1840"/>
              <a:gd name="T58" fmla="*/ 1538 w 1840"/>
              <a:gd name="T59" fmla="*/ 1380 h 1840"/>
              <a:gd name="T60" fmla="*/ 1751 w 1840"/>
              <a:gd name="T61" fmla="*/ 1318 h 1840"/>
              <a:gd name="T62" fmla="*/ 1668 w 1840"/>
              <a:gd name="T63" fmla="*/ 1104 h 1840"/>
              <a:gd name="T64" fmla="*/ 1081 w 1840"/>
              <a:gd name="T65" fmla="*/ 1490 h 1840"/>
              <a:gd name="T66" fmla="*/ 759 w 1840"/>
              <a:gd name="T67" fmla="*/ 351 h 1840"/>
              <a:gd name="T68" fmla="*/ 1081 w 1840"/>
              <a:gd name="T69" fmla="*/ 1490 h 18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840" h="1840">
                <a:moveTo>
                  <a:pt x="1827" y="1080"/>
                </a:moveTo>
                <a:cubicBezTo>
                  <a:pt x="1840" y="964"/>
                  <a:pt x="1840" y="964"/>
                  <a:pt x="1840" y="964"/>
                </a:cubicBezTo>
                <a:cubicBezTo>
                  <a:pt x="1690" y="906"/>
                  <a:pt x="1690" y="906"/>
                  <a:pt x="1690" y="906"/>
                </a:cubicBezTo>
                <a:cubicBezTo>
                  <a:pt x="1689" y="874"/>
                  <a:pt x="1687" y="841"/>
                  <a:pt x="1682" y="808"/>
                </a:cubicBezTo>
                <a:cubicBezTo>
                  <a:pt x="1823" y="726"/>
                  <a:pt x="1823" y="726"/>
                  <a:pt x="1823" y="726"/>
                </a:cubicBezTo>
                <a:cubicBezTo>
                  <a:pt x="1791" y="614"/>
                  <a:pt x="1791" y="614"/>
                  <a:pt x="1791" y="614"/>
                </a:cubicBezTo>
                <a:cubicBezTo>
                  <a:pt x="1628" y="618"/>
                  <a:pt x="1628" y="618"/>
                  <a:pt x="1628" y="618"/>
                </a:cubicBezTo>
                <a:cubicBezTo>
                  <a:pt x="1614" y="584"/>
                  <a:pt x="1597" y="552"/>
                  <a:pt x="1578" y="521"/>
                </a:cubicBezTo>
                <a:cubicBezTo>
                  <a:pt x="1675" y="392"/>
                  <a:pt x="1675" y="392"/>
                  <a:pt x="1675" y="392"/>
                </a:cubicBezTo>
                <a:cubicBezTo>
                  <a:pt x="1602" y="301"/>
                  <a:pt x="1602" y="301"/>
                  <a:pt x="1602" y="301"/>
                </a:cubicBezTo>
                <a:cubicBezTo>
                  <a:pt x="1455" y="366"/>
                  <a:pt x="1455" y="366"/>
                  <a:pt x="1455" y="366"/>
                </a:cubicBezTo>
                <a:cubicBezTo>
                  <a:pt x="1431" y="344"/>
                  <a:pt x="1406" y="322"/>
                  <a:pt x="1379" y="303"/>
                </a:cubicBezTo>
                <a:cubicBezTo>
                  <a:pt x="1420" y="147"/>
                  <a:pt x="1420" y="147"/>
                  <a:pt x="1420" y="147"/>
                </a:cubicBezTo>
                <a:cubicBezTo>
                  <a:pt x="1318" y="90"/>
                  <a:pt x="1318" y="90"/>
                  <a:pt x="1318" y="90"/>
                </a:cubicBezTo>
                <a:cubicBezTo>
                  <a:pt x="1206" y="206"/>
                  <a:pt x="1206" y="206"/>
                  <a:pt x="1206" y="206"/>
                </a:cubicBezTo>
                <a:cubicBezTo>
                  <a:pt x="1173" y="193"/>
                  <a:pt x="1139" y="181"/>
                  <a:pt x="1103" y="173"/>
                </a:cubicBezTo>
                <a:cubicBezTo>
                  <a:pt x="1080" y="13"/>
                  <a:pt x="1080" y="13"/>
                  <a:pt x="1080" y="13"/>
                </a:cubicBezTo>
                <a:cubicBezTo>
                  <a:pt x="964" y="0"/>
                  <a:pt x="964" y="0"/>
                  <a:pt x="964" y="0"/>
                </a:cubicBezTo>
                <a:cubicBezTo>
                  <a:pt x="906" y="151"/>
                  <a:pt x="906" y="151"/>
                  <a:pt x="906" y="151"/>
                </a:cubicBezTo>
                <a:cubicBezTo>
                  <a:pt x="874" y="151"/>
                  <a:pt x="841" y="154"/>
                  <a:pt x="808" y="159"/>
                </a:cubicBezTo>
                <a:cubicBezTo>
                  <a:pt x="726" y="17"/>
                  <a:pt x="726" y="17"/>
                  <a:pt x="726" y="17"/>
                </a:cubicBezTo>
                <a:cubicBezTo>
                  <a:pt x="613" y="49"/>
                  <a:pt x="613" y="49"/>
                  <a:pt x="613" y="49"/>
                </a:cubicBezTo>
                <a:cubicBezTo>
                  <a:pt x="617" y="213"/>
                  <a:pt x="617" y="213"/>
                  <a:pt x="617" y="213"/>
                </a:cubicBezTo>
                <a:cubicBezTo>
                  <a:pt x="584" y="227"/>
                  <a:pt x="552" y="244"/>
                  <a:pt x="521" y="262"/>
                </a:cubicBezTo>
                <a:cubicBezTo>
                  <a:pt x="392" y="166"/>
                  <a:pt x="392" y="166"/>
                  <a:pt x="392" y="166"/>
                </a:cubicBezTo>
                <a:cubicBezTo>
                  <a:pt x="301" y="239"/>
                  <a:pt x="301" y="239"/>
                  <a:pt x="301" y="239"/>
                </a:cubicBezTo>
                <a:cubicBezTo>
                  <a:pt x="366" y="386"/>
                  <a:pt x="366" y="386"/>
                  <a:pt x="366" y="386"/>
                </a:cubicBezTo>
                <a:cubicBezTo>
                  <a:pt x="343" y="410"/>
                  <a:pt x="322" y="435"/>
                  <a:pt x="303" y="461"/>
                </a:cubicBezTo>
                <a:cubicBezTo>
                  <a:pt x="147" y="420"/>
                  <a:pt x="147" y="420"/>
                  <a:pt x="147" y="420"/>
                </a:cubicBezTo>
                <a:cubicBezTo>
                  <a:pt x="89" y="522"/>
                  <a:pt x="89" y="522"/>
                  <a:pt x="89" y="522"/>
                </a:cubicBezTo>
                <a:cubicBezTo>
                  <a:pt x="206" y="634"/>
                  <a:pt x="206" y="634"/>
                  <a:pt x="206" y="634"/>
                </a:cubicBezTo>
                <a:cubicBezTo>
                  <a:pt x="192" y="668"/>
                  <a:pt x="181" y="702"/>
                  <a:pt x="173" y="737"/>
                </a:cubicBezTo>
                <a:cubicBezTo>
                  <a:pt x="13" y="760"/>
                  <a:pt x="13" y="760"/>
                  <a:pt x="13" y="760"/>
                </a:cubicBezTo>
                <a:cubicBezTo>
                  <a:pt x="0" y="877"/>
                  <a:pt x="0" y="877"/>
                  <a:pt x="0" y="877"/>
                </a:cubicBezTo>
                <a:cubicBezTo>
                  <a:pt x="151" y="934"/>
                  <a:pt x="151" y="934"/>
                  <a:pt x="151" y="934"/>
                </a:cubicBezTo>
                <a:cubicBezTo>
                  <a:pt x="151" y="967"/>
                  <a:pt x="154" y="1000"/>
                  <a:pt x="159" y="1032"/>
                </a:cubicBezTo>
                <a:cubicBezTo>
                  <a:pt x="17" y="1115"/>
                  <a:pt x="17" y="1115"/>
                  <a:pt x="17" y="1115"/>
                </a:cubicBezTo>
                <a:cubicBezTo>
                  <a:pt x="49" y="1227"/>
                  <a:pt x="49" y="1227"/>
                  <a:pt x="49" y="1227"/>
                </a:cubicBezTo>
                <a:cubicBezTo>
                  <a:pt x="212" y="1223"/>
                  <a:pt x="212" y="1223"/>
                  <a:pt x="212" y="1223"/>
                </a:cubicBezTo>
                <a:cubicBezTo>
                  <a:pt x="227" y="1257"/>
                  <a:pt x="243" y="1289"/>
                  <a:pt x="262" y="1320"/>
                </a:cubicBezTo>
                <a:cubicBezTo>
                  <a:pt x="166" y="1449"/>
                  <a:pt x="166" y="1449"/>
                  <a:pt x="166" y="1449"/>
                </a:cubicBezTo>
                <a:cubicBezTo>
                  <a:pt x="239" y="1540"/>
                  <a:pt x="239" y="1540"/>
                  <a:pt x="239" y="1540"/>
                </a:cubicBezTo>
                <a:cubicBezTo>
                  <a:pt x="386" y="1474"/>
                  <a:pt x="386" y="1474"/>
                  <a:pt x="386" y="1474"/>
                </a:cubicBezTo>
                <a:cubicBezTo>
                  <a:pt x="410" y="1497"/>
                  <a:pt x="435" y="1518"/>
                  <a:pt x="461" y="1538"/>
                </a:cubicBezTo>
                <a:cubicBezTo>
                  <a:pt x="420" y="1694"/>
                  <a:pt x="420" y="1694"/>
                  <a:pt x="420" y="1694"/>
                </a:cubicBezTo>
                <a:cubicBezTo>
                  <a:pt x="522" y="1751"/>
                  <a:pt x="522" y="1751"/>
                  <a:pt x="522" y="1751"/>
                </a:cubicBezTo>
                <a:cubicBezTo>
                  <a:pt x="634" y="1635"/>
                  <a:pt x="634" y="1635"/>
                  <a:pt x="634" y="1635"/>
                </a:cubicBezTo>
                <a:cubicBezTo>
                  <a:pt x="667" y="1648"/>
                  <a:pt x="702" y="1659"/>
                  <a:pt x="737" y="1668"/>
                </a:cubicBezTo>
                <a:cubicBezTo>
                  <a:pt x="760" y="1827"/>
                  <a:pt x="760" y="1827"/>
                  <a:pt x="760" y="1827"/>
                </a:cubicBezTo>
                <a:cubicBezTo>
                  <a:pt x="876" y="1840"/>
                  <a:pt x="876" y="1840"/>
                  <a:pt x="876" y="1840"/>
                </a:cubicBezTo>
                <a:cubicBezTo>
                  <a:pt x="934" y="1690"/>
                  <a:pt x="934" y="1690"/>
                  <a:pt x="934" y="1690"/>
                </a:cubicBezTo>
                <a:cubicBezTo>
                  <a:pt x="967" y="1689"/>
                  <a:pt x="1000" y="1687"/>
                  <a:pt x="1032" y="1682"/>
                </a:cubicBezTo>
                <a:cubicBezTo>
                  <a:pt x="1114" y="1823"/>
                  <a:pt x="1114" y="1823"/>
                  <a:pt x="1114" y="1823"/>
                </a:cubicBezTo>
                <a:cubicBezTo>
                  <a:pt x="1227" y="1791"/>
                  <a:pt x="1227" y="1791"/>
                  <a:pt x="1227" y="1791"/>
                </a:cubicBezTo>
                <a:cubicBezTo>
                  <a:pt x="1223" y="1628"/>
                  <a:pt x="1223" y="1628"/>
                  <a:pt x="1223" y="1628"/>
                </a:cubicBezTo>
                <a:cubicBezTo>
                  <a:pt x="1256" y="1614"/>
                  <a:pt x="1289" y="1597"/>
                  <a:pt x="1319" y="1579"/>
                </a:cubicBezTo>
                <a:cubicBezTo>
                  <a:pt x="1448" y="1675"/>
                  <a:pt x="1448" y="1675"/>
                  <a:pt x="1448" y="1675"/>
                </a:cubicBezTo>
                <a:cubicBezTo>
                  <a:pt x="1540" y="1602"/>
                  <a:pt x="1540" y="1602"/>
                  <a:pt x="1540" y="1602"/>
                </a:cubicBezTo>
                <a:cubicBezTo>
                  <a:pt x="1474" y="1455"/>
                  <a:pt x="1474" y="1455"/>
                  <a:pt x="1474" y="1455"/>
                </a:cubicBezTo>
                <a:cubicBezTo>
                  <a:pt x="1497" y="1431"/>
                  <a:pt x="1518" y="1406"/>
                  <a:pt x="1538" y="1380"/>
                </a:cubicBezTo>
                <a:cubicBezTo>
                  <a:pt x="1694" y="1420"/>
                  <a:pt x="1694" y="1420"/>
                  <a:pt x="1694" y="1420"/>
                </a:cubicBezTo>
                <a:cubicBezTo>
                  <a:pt x="1751" y="1318"/>
                  <a:pt x="1751" y="1318"/>
                  <a:pt x="1751" y="1318"/>
                </a:cubicBezTo>
                <a:cubicBezTo>
                  <a:pt x="1635" y="1207"/>
                  <a:pt x="1635" y="1207"/>
                  <a:pt x="1635" y="1207"/>
                </a:cubicBezTo>
                <a:cubicBezTo>
                  <a:pt x="1648" y="1173"/>
                  <a:pt x="1659" y="1139"/>
                  <a:pt x="1668" y="1104"/>
                </a:cubicBezTo>
                <a:lnTo>
                  <a:pt x="1827" y="1080"/>
                </a:lnTo>
                <a:close/>
                <a:moveTo>
                  <a:pt x="1081" y="1490"/>
                </a:moveTo>
                <a:cubicBezTo>
                  <a:pt x="766" y="1579"/>
                  <a:pt x="439" y="1396"/>
                  <a:pt x="350" y="1081"/>
                </a:cubicBezTo>
                <a:cubicBezTo>
                  <a:pt x="262" y="767"/>
                  <a:pt x="445" y="439"/>
                  <a:pt x="759" y="351"/>
                </a:cubicBezTo>
                <a:cubicBezTo>
                  <a:pt x="1074" y="262"/>
                  <a:pt x="1401" y="445"/>
                  <a:pt x="1490" y="760"/>
                </a:cubicBezTo>
                <a:cubicBezTo>
                  <a:pt x="1579" y="1074"/>
                  <a:pt x="1396" y="1401"/>
                  <a:pt x="1081" y="1490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85" name="Freeform 241">
            <a:extLst>
              <a:ext uri="{FF2B5EF4-FFF2-40B4-BE49-F238E27FC236}">
                <a16:creationId xmlns="" xmlns:a16="http://schemas.microsoft.com/office/drawing/2014/main" id="{8E004AA5-89FE-45F1-A139-95103EE11849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5988045" y="2969401"/>
            <a:ext cx="1578879" cy="1578879"/>
          </a:xfrm>
          <a:custGeom>
            <a:avLst/>
            <a:gdLst>
              <a:gd name="T0" fmla="*/ 1335 w 1335"/>
              <a:gd name="T1" fmla="*/ 699 h 1335"/>
              <a:gd name="T2" fmla="*/ 1220 w 1335"/>
              <a:gd name="T3" fmla="*/ 586 h 1335"/>
              <a:gd name="T4" fmla="*/ 1300 w 1335"/>
              <a:gd name="T5" fmla="*/ 445 h 1335"/>
              <a:gd name="T6" fmla="*/ 1145 w 1335"/>
              <a:gd name="T7" fmla="*/ 378 h 1335"/>
              <a:gd name="T8" fmla="*/ 1162 w 1335"/>
              <a:gd name="T9" fmla="*/ 218 h 1335"/>
              <a:gd name="T10" fmla="*/ 1001 w 1335"/>
              <a:gd name="T11" fmla="*/ 219 h 1335"/>
              <a:gd name="T12" fmla="*/ 956 w 1335"/>
              <a:gd name="T13" fmla="*/ 65 h 1335"/>
              <a:gd name="T14" fmla="*/ 801 w 1335"/>
              <a:gd name="T15" fmla="*/ 125 h 1335"/>
              <a:gd name="T16" fmla="*/ 699 w 1335"/>
              <a:gd name="T17" fmla="*/ 0 h 1335"/>
              <a:gd name="T18" fmla="*/ 586 w 1335"/>
              <a:gd name="T19" fmla="*/ 115 h 1335"/>
              <a:gd name="T20" fmla="*/ 445 w 1335"/>
              <a:gd name="T21" fmla="*/ 35 h 1335"/>
              <a:gd name="T22" fmla="*/ 378 w 1335"/>
              <a:gd name="T23" fmla="*/ 190 h 1335"/>
              <a:gd name="T24" fmla="*/ 218 w 1335"/>
              <a:gd name="T25" fmla="*/ 173 h 1335"/>
              <a:gd name="T26" fmla="*/ 220 w 1335"/>
              <a:gd name="T27" fmla="*/ 334 h 1335"/>
              <a:gd name="T28" fmla="*/ 65 w 1335"/>
              <a:gd name="T29" fmla="*/ 379 h 1335"/>
              <a:gd name="T30" fmla="*/ 125 w 1335"/>
              <a:gd name="T31" fmla="*/ 535 h 1335"/>
              <a:gd name="T32" fmla="*/ 0 w 1335"/>
              <a:gd name="T33" fmla="*/ 636 h 1335"/>
              <a:gd name="T34" fmla="*/ 115 w 1335"/>
              <a:gd name="T35" fmla="*/ 749 h 1335"/>
              <a:gd name="T36" fmla="*/ 35 w 1335"/>
              <a:gd name="T37" fmla="*/ 890 h 1335"/>
              <a:gd name="T38" fmla="*/ 190 w 1335"/>
              <a:gd name="T39" fmla="*/ 957 h 1335"/>
              <a:gd name="T40" fmla="*/ 173 w 1335"/>
              <a:gd name="T41" fmla="*/ 1117 h 1335"/>
              <a:gd name="T42" fmla="*/ 334 w 1335"/>
              <a:gd name="T43" fmla="*/ 1116 h 1335"/>
              <a:gd name="T44" fmla="*/ 379 w 1335"/>
              <a:gd name="T45" fmla="*/ 1270 h 1335"/>
              <a:gd name="T46" fmla="*/ 535 w 1335"/>
              <a:gd name="T47" fmla="*/ 1210 h 1335"/>
              <a:gd name="T48" fmla="*/ 636 w 1335"/>
              <a:gd name="T49" fmla="*/ 1335 h 1335"/>
              <a:gd name="T50" fmla="*/ 749 w 1335"/>
              <a:gd name="T51" fmla="*/ 1220 h 1335"/>
              <a:gd name="T52" fmla="*/ 890 w 1335"/>
              <a:gd name="T53" fmla="*/ 1299 h 1335"/>
              <a:gd name="T54" fmla="*/ 957 w 1335"/>
              <a:gd name="T55" fmla="*/ 1145 h 1335"/>
              <a:gd name="T56" fmla="*/ 1117 w 1335"/>
              <a:gd name="T57" fmla="*/ 1162 h 1335"/>
              <a:gd name="T58" fmla="*/ 1116 w 1335"/>
              <a:gd name="T59" fmla="*/ 1001 h 1335"/>
              <a:gd name="T60" fmla="*/ 1271 w 1335"/>
              <a:gd name="T61" fmla="*/ 956 h 1335"/>
              <a:gd name="T62" fmla="*/ 1210 w 1335"/>
              <a:gd name="T63" fmla="*/ 801 h 1335"/>
              <a:gd name="T64" fmla="*/ 776 w 1335"/>
              <a:gd name="T65" fmla="*/ 1050 h 1335"/>
              <a:gd name="T66" fmla="*/ 560 w 1335"/>
              <a:gd name="T67" fmla="*/ 286 h 1335"/>
              <a:gd name="T68" fmla="*/ 776 w 1335"/>
              <a:gd name="T69" fmla="*/ 1050 h 1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335" h="1335">
                <a:moveTo>
                  <a:pt x="1326" y="784"/>
                </a:moveTo>
                <a:cubicBezTo>
                  <a:pt x="1335" y="699"/>
                  <a:pt x="1335" y="699"/>
                  <a:pt x="1335" y="699"/>
                </a:cubicBezTo>
                <a:cubicBezTo>
                  <a:pt x="1226" y="658"/>
                  <a:pt x="1226" y="658"/>
                  <a:pt x="1226" y="658"/>
                </a:cubicBezTo>
                <a:cubicBezTo>
                  <a:pt x="1226" y="634"/>
                  <a:pt x="1224" y="610"/>
                  <a:pt x="1220" y="586"/>
                </a:cubicBezTo>
                <a:cubicBezTo>
                  <a:pt x="1323" y="527"/>
                  <a:pt x="1323" y="527"/>
                  <a:pt x="1323" y="527"/>
                </a:cubicBezTo>
                <a:cubicBezTo>
                  <a:pt x="1300" y="445"/>
                  <a:pt x="1300" y="445"/>
                  <a:pt x="1300" y="445"/>
                </a:cubicBezTo>
                <a:cubicBezTo>
                  <a:pt x="1181" y="448"/>
                  <a:pt x="1181" y="448"/>
                  <a:pt x="1181" y="448"/>
                </a:cubicBezTo>
                <a:cubicBezTo>
                  <a:pt x="1171" y="424"/>
                  <a:pt x="1159" y="400"/>
                  <a:pt x="1145" y="378"/>
                </a:cubicBezTo>
                <a:cubicBezTo>
                  <a:pt x="1215" y="284"/>
                  <a:pt x="1215" y="284"/>
                  <a:pt x="1215" y="284"/>
                </a:cubicBezTo>
                <a:cubicBezTo>
                  <a:pt x="1162" y="218"/>
                  <a:pt x="1162" y="218"/>
                  <a:pt x="1162" y="218"/>
                </a:cubicBezTo>
                <a:cubicBezTo>
                  <a:pt x="1055" y="266"/>
                  <a:pt x="1055" y="266"/>
                  <a:pt x="1055" y="266"/>
                </a:cubicBezTo>
                <a:cubicBezTo>
                  <a:pt x="1038" y="249"/>
                  <a:pt x="1020" y="234"/>
                  <a:pt x="1001" y="219"/>
                </a:cubicBezTo>
                <a:cubicBezTo>
                  <a:pt x="1031" y="106"/>
                  <a:pt x="1031" y="106"/>
                  <a:pt x="1031" y="106"/>
                </a:cubicBezTo>
                <a:cubicBezTo>
                  <a:pt x="956" y="65"/>
                  <a:pt x="956" y="65"/>
                  <a:pt x="956" y="65"/>
                </a:cubicBezTo>
                <a:cubicBezTo>
                  <a:pt x="875" y="149"/>
                  <a:pt x="875" y="149"/>
                  <a:pt x="875" y="149"/>
                </a:cubicBezTo>
                <a:cubicBezTo>
                  <a:pt x="851" y="139"/>
                  <a:pt x="826" y="131"/>
                  <a:pt x="801" y="125"/>
                </a:cubicBezTo>
                <a:cubicBezTo>
                  <a:pt x="784" y="9"/>
                  <a:pt x="784" y="9"/>
                  <a:pt x="784" y="9"/>
                </a:cubicBezTo>
                <a:cubicBezTo>
                  <a:pt x="699" y="0"/>
                  <a:pt x="699" y="0"/>
                  <a:pt x="699" y="0"/>
                </a:cubicBezTo>
                <a:cubicBezTo>
                  <a:pt x="658" y="109"/>
                  <a:pt x="658" y="109"/>
                  <a:pt x="658" y="109"/>
                </a:cubicBezTo>
                <a:cubicBezTo>
                  <a:pt x="634" y="109"/>
                  <a:pt x="610" y="111"/>
                  <a:pt x="586" y="115"/>
                </a:cubicBezTo>
                <a:cubicBezTo>
                  <a:pt x="527" y="12"/>
                  <a:pt x="527" y="12"/>
                  <a:pt x="527" y="12"/>
                </a:cubicBezTo>
                <a:cubicBezTo>
                  <a:pt x="445" y="35"/>
                  <a:pt x="445" y="35"/>
                  <a:pt x="445" y="35"/>
                </a:cubicBezTo>
                <a:cubicBezTo>
                  <a:pt x="448" y="154"/>
                  <a:pt x="448" y="154"/>
                  <a:pt x="448" y="154"/>
                </a:cubicBezTo>
                <a:cubicBezTo>
                  <a:pt x="424" y="164"/>
                  <a:pt x="400" y="176"/>
                  <a:pt x="378" y="190"/>
                </a:cubicBezTo>
                <a:cubicBezTo>
                  <a:pt x="284" y="120"/>
                  <a:pt x="284" y="120"/>
                  <a:pt x="284" y="120"/>
                </a:cubicBezTo>
                <a:cubicBezTo>
                  <a:pt x="218" y="173"/>
                  <a:pt x="218" y="173"/>
                  <a:pt x="218" y="173"/>
                </a:cubicBezTo>
                <a:cubicBezTo>
                  <a:pt x="266" y="280"/>
                  <a:pt x="266" y="280"/>
                  <a:pt x="266" y="280"/>
                </a:cubicBezTo>
                <a:cubicBezTo>
                  <a:pt x="249" y="297"/>
                  <a:pt x="234" y="315"/>
                  <a:pt x="220" y="334"/>
                </a:cubicBezTo>
                <a:cubicBezTo>
                  <a:pt x="106" y="305"/>
                  <a:pt x="106" y="305"/>
                  <a:pt x="106" y="305"/>
                </a:cubicBezTo>
                <a:cubicBezTo>
                  <a:pt x="65" y="379"/>
                  <a:pt x="65" y="379"/>
                  <a:pt x="65" y="379"/>
                </a:cubicBezTo>
                <a:cubicBezTo>
                  <a:pt x="149" y="460"/>
                  <a:pt x="149" y="460"/>
                  <a:pt x="149" y="460"/>
                </a:cubicBezTo>
                <a:cubicBezTo>
                  <a:pt x="139" y="484"/>
                  <a:pt x="131" y="509"/>
                  <a:pt x="125" y="535"/>
                </a:cubicBezTo>
                <a:cubicBezTo>
                  <a:pt x="9" y="551"/>
                  <a:pt x="9" y="551"/>
                  <a:pt x="9" y="551"/>
                </a:cubicBezTo>
                <a:cubicBezTo>
                  <a:pt x="0" y="636"/>
                  <a:pt x="0" y="636"/>
                  <a:pt x="0" y="636"/>
                </a:cubicBezTo>
                <a:cubicBezTo>
                  <a:pt x="109" y="678"/>
                  <a:pt x="109" y="678"/>
                  <a:pt x="109" y="678"/>
                </a:cubicBezTo>
                <a:cubicBezTo>
                  <a:pt x="110" y="701"/>
                  <a:pt x="111" y="725"/>
                  <a:pt x="115" y="749"/>
                </a:cubicBezTo>
                <a:cubicBezTo>
                  <a:pt x="12" y="809"/>
                  <a:pt x="12" y="809"/>
                  <a:pt x="12" y="809"/>
                </a:cubicBezTo>
                <a:cubicBezTo>
                  <a:pt x="35" y="890"/>
                  <a:pt x="35" y="890"/>
                  <a:pt x="35" y="890"/>
                </a:cubicBezTo>
                <a:cubicBezTo>
                  <a:pt x="154" y="887"/>
                  <a:pt x="154" y="887"/>
                  <a:pt x="154" y="887"/>
                </a:cubicBezTo>
                <a:cubicBezTo>
                  <a:pt x="164" y="912"/>
                  <a:pt x="177" y="935"/>
                  <a:pt x="190" y="957"/>
                </a:cubicBezTo>
                <a:cubicBezTo>
                  <a:pt x="120" y="1051"/>
                  <a:pt x="120" y="1051"/>
                  <a:pt x="120" y="1051"/>
                </a:cubicBezTo>
                <a:cubicBezTo>
                  <a:pt x="173" y="1117"/>
                  <a:pt x="173" y="1117"/>
                  <a:pt x="173" y="1117"/>
                </a:cubicBezTo>
                <a:cubicBezTo>
                  <a:pt x="280" y="1070"/>
                  <a:pt x="280" y="1070"/>
                  <a:pt x="280" y="1070"/>
                </a:cubicBezTo>
                <a:cubicBezTo>
                  <a:pt x="297" y="1086"/>
                  <a:pt x="315" y="1102"/>
                  <a:pt x="334" y="1116"/>
                </a:cubicBezTo>
                <a:cubicBezTo>
                  <a:pt x="305" y="1229"/>
                  <a:pt x="305" y="1229"/>
                  <a:pt x="305" y="1229"/>
                </a:cubicBezTo>
                <a:cubicBezTo>
                  <a:pt x="379" y="1270"/>
                  <a:pt x="379" y="1270"/>
                  <a:pt x="379" y="1270"/>
                </a:cubicBezTo>
                <a:cubicBezTo>
                  <a:pt x="460" y="1186"/>
                  <a:pt x="460" y="1186"/>
                  <a:pt x="460" y="1186"/>
                </a:cubicBezTo>
                <a:cubicBezTo>
                  <a:pt x="484" y="1196"/>
                  <a:pt x="509" y="1204"/>
                  <a:pt x="535" y="1210"/>
                </a:cubicBezTo>
                <a:cubicBezTo>
                  <a:pt x="551" y="1326"/>
                  <a:pt x="551" y="1326"/>
                  <a:pt x="551" y="1326"/>
                </a:cubicBezTo>
                <a:cubicBezTo>
                  <a:pt x="636" y="1335"/>
                  <a:pt x="636" y="1335"/>
                  <a:pt x="636" y="1335"/>
                </a:cubicBezTo>
                <a:cubicBezTo>
                  <a:pt x="678" y="1226"/>
                  <a:pt x="678" y="1226"/>
                  <a:pt x="678" y="1226"/>
                </a:cubicBezTo>
                <a:cubicBezTo>
                  <a:pt x="701" y="1226"/>
                  <a:pt x="725" y="1224"/>
                  <a:pt x="749" y="1220"/>
                </a:cubicBezTo>
                <a:cubicBezTo>
                  <a:pt x="808" y="1323"/>
                  <a:pt x="808" y="1323"/>
                  <a:pt x="808" y="1323"/>
                </a:cubicBezTo>
                <a:cubicBezTo>
                  <a:pt x="890" y="1299"/>
                  <a:pt x="890" y="1299"/>
                  <a:pt x="890" y="1299"/>
                </a:cubicBezTo>
                <a:cubicBezTo>
                  <a:pt x="887" y="1181"/>
                  <a:pt x="887" y="1181"/>
                  <a:pt x="887" y="1181"/>
                </a:cubicBezTo>
                <a:cubicBezTo>
                  <a:pt x="912" y="1171"/>
                  <a:pt x="935" y="1159"/>
                  <a:pt x="957" y="1145"/>
                </a:cubicBezTo>
                <a:cubicBezTo>
                  <a:pt x="1051" y="1215"/>
                  <a:pt x="1051" y="1215"/>
                  <a:pt x="1051" y="1215"/>
                </a:cubicBezTo>
                <a:cubicBezTo>
                  <a:pt x="1117" y="1162"/>
                  <a:pt x="1117" y="1162"/>
                  <a:pt x="1117" y="1162"/>
                </a:cubicBezTo>
                <a:cubicBezTo>
                  <a:pt x="1070" y="1055"/>
                  <a:pt x="1070" y="1055"/>
                  <a:pt x="1070" y="1055"/>
                </a:cubicBezTo>
                <a:cubicBezTo>
                  <a:pt x="1086" y="1038"/>
                  <a:pt x="1102" y="1020"/>
                  <a:pt x="1116" y="1001"/>
                </a:cubicBezTo>
                <a:cubicBezTo>
                  <a:pt x="1229" y="1031"/>
                  <a:pt x="1229" y="1031"/>
                  <a:pt x="1229" y="1031"/>
                </a:cubicBezTo>
                <a:cubicBezTo>
                  <a:pt x="1271" y="956"/>
                  <a:pt x="1271" y="956"/>
                  <a:pt x="1271" y="956"/>
                </a:cubicBezTo>
                <a:cubicBezTo>
                  <a:pt x="1186" y="875"/>
                  <a:pt x="1186" y="875"/>
                  <a:pt x="1186" y="875"/>
                </a:cubicBezTo>
                <a:cubicBezTo>
                  <a:pt x="1196" y="851"/>
                  <a:pt x="1204" y="826"/>
                  <a:pt x="1210" y="801"/>
                </a:cubicBezTo>
                <a:lnTo>
                  <a:pt x="1326" y="784"/>
                </a:lnTo>
                <a:close/>
                <a:moveTo>
                  <a:pt x="776" y="1050"/>
                </a:moveTo>
                <a:cubicBezTo>
                  <a:pt x="565" y="1109"/>
                  <a:pt x="345" y="986"/>
                  <a:pt x="286" y="775"/>
                </a:cubicBezTo>
                <a:cubicBezTo>
                  <a:pt x="226" y="564"/>
                  <a:pt x="349" y="345"/>
                  <a:pt x="560" y="286"/>
                </a:cubicBezTo>
                <a:cubicBezTo>
                  <a:pt x="771" y="226"/>
                  <a:pt x="990" y="349"/>
                  <a:pt x="1050" y="560"/>
                </a:cubicBezTo>
                <a:cubicBezTo>
                  <a:pt x="1109" y="771"/>
                  <a:pt x="987" y="990"/>
                  <a:pt x="776" y="105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6" name="Freeform 247">
            <a:extLst>
              <a:ext uri="{FF2B5EF4-FFF2-40B4-BE49-F238E27FC236}">
                <a16:creationId xmlns="" xmlns:a16="http://schemas.microsoft.com/office/drawing/2014/main" id="{DF4932D0-11F9-455D-978D-EE6F648C648C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8154699" y="4222908"/>
            <a:ext cx="591335" cy="589845"/>
          </a:xfrm>
          <a:custGeom>
            <a:avLst/>
            <a:gdLst>
              <a:gd name="T0" fmla="*/ 250 w 500"/>
              <a:gd name="T1" fmla="*/ 499 h 499"/>
              <a:gd name="T2" fmla="*/ 0 w 500"/>
              <a:gd name="T3" fmla="*/ 249 h 499"/>
              <a:gd name="T4" fmla="*/ 250 w 500"/>
              <a:gd name="T5" fmla="*/ 0 h 499"/>
              <a:gd name="T6" fmla="*/ 500 w 500"/>
              <a:gd name="T7" fmla="*/ 249 h 499"/>
              <a:gd name="T8" fmla="*/ 250 w 500"/>
              <a:gd name="T9" fmla="*/ 499 h 499"/>
              <a:gd name="T10" fmla="*/ 250 w 500"/>
              <a:gd name="T11" fmla="*/ 140 h 499"/>
              <a:gd name="T12" fmla="*/ 140 w 500"/>
              <a:gd name="T13" fmla="*/ 249 h 499"/>
              <a:gd name="T14" fmla="*/ 250 w 500"/>
              <a:gd name="T15" fmla="*/ 359 h 499"/>
              <a:gd name="T16" fmla="*/ 360 w 500"/>
              <a:gd name="T17" fmla="*/ 249 h 499"/>
              <a:gd name="T18" fmla="*/ 250 w 500"/>
              <a:gd name="T19" fmla="*/ 140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00" h="499">
                <a:moveTo>
                  <a:pt x="250" y="499"/>
                </a:moveTo>
                <a:cubicBezTo>
                  <a:pt x="112" y="499"/>
                  <a:pt x="0" y="387"/>
                  <a:pt x="0" y="249"/>
                </a:cubicBezTo>
                <a:cubicBezTo>
                  <a:pt x="0" y="112"/>
                  <a:pt x="112" y="0"/>
                  <a:pt x="250" y="0"/>
                </a:cubicBezTo>
                <a:cubicBezTo>
                  <a:pt x="388" y="0"/>
                  <a:pt x="500" y="112"/>
                  <a:pt x="500" y="249"/>
                </a:cubicBezTo>
                <a:cubicBezTo>
                  <a:pt x="500" y="387"/>
                  <a:pt x="388" y="499"/>
                  <a:pt x="250" y="499"/>
                </a:cubicBezTo>
                <a:close/>
                <a:moveTo>
                  <a:pt x="250" y="140"/>
                </a:moveTo>
                <a:cubicBezTo>
                  <a:pt x="190" y="140"/>
                  <a:pt x="140" y="189"/>
                  <a:pt x="140" y="249"/>
                </a:cubicBezTo>
                <a:cubicBezTo>
                  <a:pt x="140" y="310"/>
                  <a:pt x="190" y="359"/>
                  <a:pt x="250" y="359"/>
                </a:cubicBezTo>
                <a:cubicBezTo>
                  <a:pt x="311" y="359"/>
                  <a:pt x="360" y="310"/>
                  <a:pt x="360" y="249"/>
                </a:cubicBezTo>
                <a:cubicBezTo>
                  <a:pt x="360" y="189"/>
                  <a:pt x="311" y="140"/>
                  <a:pt x="250" y="14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7" name="Freeform 248">
            <a:extLst>
              <a:ext uri="{FF2B5EF4-FFF2-40B4-BE49-F238E27FC236}">
                <a16:creationId xmlns="" xmlns:a16="http://schemas.microsoft.com/office/drawing/2014/main" id="{55B4C799-C484-4C7E-98EC-C37D33751109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9212250" y="2235160"/>
            <a:ext cx="677727" cy="680705"/>
          </a:xfrm>
          <a:custGeom>
            <a:avLst/>
            <a:gdLst>
              <a:gd name="T0" fmla="*/ 287 w 574"/>
              <a:gd name="T1" fmla="*/ 575 h 575"/>
              <a:gd name="T2" fmla="*/ 0 w 574"/>
              <a:gd name="T3" fmla="*/ 287 h 575"/>
              <a:gd name="T4" fmla="*/ 287 w 574"/>
              <a:gd name="T5" fmla="*/ 0 h 575"/>
              <a:gd name="T6" fmla="*/ 574 w 574"/>
              <a:gd name="T7" fmla="*/ 287 h 575"/>
              <a:gd name="T8" fmla="*/ 287 w 574"/>
              <a:gd name="T9" fmla="*/ 575 h 575"/>
              <a:gd name="T10" fmla="*/ 287 w 574"/>
              <a:gd name="T11" fmla="*/ 160 h 575"/>
              <a:gd name="T12" fmla="*/ 160 w 574"/>
              <a:gd name="T13" fmla="*/ 287 h 575"/>
              <a:gd name="T14" fmla="*/ 287 w 574"/>
              <a:gd name="T15" fmla="*/ 415 h 575"/>
              <a:gd name="T16" fmla="*/ 414 w 574"/>
              <a:gd name="T17" fmla="*/ 287 h 575"/>
              <a:gd name="T18" fmla="*/ 287 w 574"/>
              <a:gd name="T19" fmla="*/ 160 h 5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74" h="575">
                <a:moveTo>
                  <a:pt x="287" y="575"/>
                </a:moveTo>
                <a:cubicBezTo>
                  <a:pt x="129" y="575"/>
                  <a:pt x="0" y="446"/>
                  <a:pt x="0" y="287"/>
                </a:cubicBezTo>
                <a:cubicBezTo>
                  <a:pt x="0" y="129"/>
                  <a:pt x="129" y="0"/>
                  <a:pt x="287" y="0"/>
                </a:cubicBezTo>
                <a:cubicBezTo>
                  <a:pt x="446" y="0"/>
                  <a:pt x="574" y="129"/>
                  <a:pt x="574" y="287"/>
                </a:cubicBezTo>
                <a:cubicBezTo>
                  <a:pt x="574" y="446"/>
                  <a:pt x="446" y="575"/>
                  <a:pt x="287" y="575"/>
                </a:cubicBezTo>
                <a:close/>
                <a:moveTo>
                  <a:pt x="287" y="160"/>
                </a:moveTo>
                <a:cubicBezTo>
                  <a:pt x="217" y="160"/>
                  <a:pt x="160" y="217"/>
                  <a:pt x="160" y="287"/>
                </a:cubicBezTo>
                <a:cubicBezTo>
                  <a:pt x="160" y="358"/>
                  <a:pt x="217" y="415"/>
                  <a:pt x="287" y="415"/>
                </a:cubicBezTo>
                <a:cubicBezTo>
                  <a:pt x="357" y="415"/>
                  <a:pt x="414" y="358"/>
                  <a:pt x="414" y="287"/>
                </a:cubicBezTo>
                <a:cubicBezTo>
                  <a:pt x="414" y="217"/>
                  <a:pt x="357" y="160"/>
                  <a:pt x="287" y="16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8" name="Freeform 249">
            <a:extLst>
              <a:ext uri="{FF2B5EF4-FFF2-40B4-BE49-F238E27FC236}">
                <a16:creationId xmlns="" xmlns:a16="http://schemas.microsoft.com/office/drawing/2014/main" id="{5AC137BE-25BB-40B4-8AEA-2CC7F8D6C463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6564485" y="3547329"/>
            <a:ext cx="428978" cy="428978"/>
          </a:xfrm>
          <a:custGeom>
            <a:avLst/>
            <a:gdLst>
              <a:gd name="T0" fmla="*/ 181 w 363"/>
              <a:gd name="T1" fmla="*/ 363 h 363"/>
              <a:gd name="T2" fmla="*/ 0 w 363"/>
              <a:gd name="T3" fmla="*/ 181 h 363"/>
              <a:gd name="T4" fmla="*/ 181 w 363"/>
              <a:gd name="T5" fmla="*/ 0 h 363"/>
              <a:gd name="T6" fmla="*/ 363 w 363"/>
              <a:gd name="T7" fmla="*/ 181 h 363"/>
              <a:gd name="T8" fmla="*/ 181 w 363"/>
              <a:gd name="T9" fmla="*/ 363 h 363"/>
              <a:gd name="T10" fmla="*/ 181 w 363"/>
              <a:gd name="T11" fmla="*/ 120 h 363"/>
              <a:gd name="T12" fmla="*/ 120 w 363"/>
              <a:gd name="T13" fmla="*/ 181 h 363"/>
              <a:gd name="T14" fmla="*/ 181 w 363"/>
              <a:gd name="T15" fmla="*/ 243 h 363"/>
              <a:gd name="T16" fmla="*/ 243 w 363"/>
              <a:gd name="T17" fmla="*/ 181 h 363"/>
              <a:gd name="T18" fmla="*/ 181 w 363"/>
              <a:gd name="T19" fmla="*/ 120 h 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63" h="363">
                <a:moveTo>
                  <a:pt x="181" y="363"/>
                </a:moveTo>
                <a:cubicBezTo>
                  <a:pt x="81" y="363"/>
                  <a:pt x="0" y="282"/>
                  <a:pt x="0" y="181"/>
                </a:cubicBezTo>
                <a:cubicBezTo>
                  <a:pt x="0" y="81"/>
                  <a:pt x="81" y="0"/>
                  <a:pt x="181" y="0"/>
                </a:cubicBezTo>
                <a:cubicBezTo>
                  <a:pt x="281" y="0"/>
                  <a:pt x="363" y="81"/>
                  <a:pt x="363" y="181"/>
                </a:cubicBezTo>
                <a:cubicBezTo>
                  <a:pt x="363" y="282"/>
                  <a:pt x="281" y="363"/>
                  <a:pt x="181" y="363"/>
                </a:cubicBezTo>
                <a:close/>
                <a:moveTo>
                  <a:pt x="181" y="120"/>
                </a:moveTo>
                <a:cubicBezTo>
                  <a:pt x="147" y="120"/>
                  <a:pt x="120" y="147"/>
                  <a:pt x="120" y="181"/>
                </a:cubicBezTo>
                <a:cubicBezTo>
                  <a:pt x="120" y="215"/>
                  <a:pt x="147" y="243"/>
                  <a:pt x="181" y="243"/>
                </a:cubicBezTo>
                <a:cubicBezTo>
                  <a:pt x="215" y="243"/>
                  <a:pt x="243" y="215"/>
                  <a:pt x="243" y="181"/>
                </a:cubicBezTo>
                <a:cubicBezTo>
                  <a:pt x="243" y="147"/>
                  <a:pt x="215" y="120"/>
                  <a:pt x="181" y="12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9" name="Freeform 241">
            <a:extLst>
              <a:ext uri="{FF2B5EF4-FFF2-40B4-BE49-F238E27FC236}">
                <a16:creationId xmlns="" xmlns:a16="http://schemas.microsoft.com/office/drawing/2014/main" id="{23B68509-81C0-49B1-A0B3-CC3AD79B23E7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5390752" y="4266943"/>
            <a:ext cx="1229974" cy="1229974"/>
          </a:xfrm>
          <a:custGeom>
            <a:avLst/>
            <a:gdLst>
              <a:gd name="T0" fmla="*/ 1335 w 1335"/>
              <a:gd name="T1" fmla="*/ 699 h 1335"/>
              <a:gd name="T2" fmla="*/ 1220 w 1335"/>
              <a:gd name="T3" fmla="*/ 586 h 1335"/>
              <a:gd name="T4" fmla="*/ 1300 w 1335"/>
              <a:gd name="T5" fmla="*/ 445 h 1335"/>
              <a:gd name="T6" fmla="*/ 1145 w 1335"/>
              <a:gd name="T7" fmla="*/ 378 h 1335"/>
              <a:gd name="T8" fmla="*/ 1162 w 1335"/>
              <a:gd name="T9" fmla="*/ 218 h 1335"/>
              <a:gd name="T10" fmla="*/ 1001 w 1335"/>
              <a:gd name="T11" fmla="*/ 219 h 1335"/>
              <a:gd name="T12" fmla="*/ 956 w 1335"/>
              <a:gd name="T13" fmla="*/ 65 h 1335"/>
              <a:gd name="T14" fmla="*/ 801 w 1335"/>
              <a:gd name="T15" fmla="*/ 125 h 1335"/>
              <a:gd name="T16" fmla="*/ 699 w 1335"/>
              <a:gd name="T17" fmla="*/ 0 h 1335"/>
              <a:gd name="T18" fmla="*/ 586 w 1335"/>
              <a:gd name="T19" fmla="*/ 115 h 1335"/>
              <a:gd name="T20" fmla="*/ 445 w 1335"/>
              <a:gd name="T21" fmla="*/ 35 h 1335"/>
              <a:gd name="T22" fmla="*/ 378 w 1335"/>
              <a:gd name="T23" fmla="*/ 190 h 1335"/>
              <a:gd name="T24" fmla="*/ 218 w 1335"/>
              <a:gd name="T25" fmla="*/ 173 h 1335"/>
              <a:gd name="T26" fmla="*/ 220 w 1335"/>
              <a:gd name="T27" fmla="*/ 334 h 1335"/>
              <a:gd name="T28" fmla="*/ 65 w 1335"/>
              <a:gd name="T29" fmla="*/ 379 h 1335"/>
              <a:gd name="T30" fmla="*/ 125 w 1335"/>
              <a:gd name="T31" fmla="*/ 535 h 1335"/>
              <a:gd name="T32" fmla="*/ 0 w 1335"/>
              <a:gd name="T33" fmla="*/ 636 h 1335"/>
              <a:gd name="T34" fmla="*/ 115 w 1335"/>
              <a:gd name="T35" fmla="*/ 749 h 1335"/>
              <a:gd name="T36" fmla="*/ 35 w 1335"/>
              <a:gd name="T37" fmla="*/ 890 h 1335"/>
              <a:gd name="T38" fmla="*/ 190 w 1335"/>
              <a:gd name="T39" fmla="*/ 957 h 1335"/>
              <a:gd name="T40" fmla="*/ 173 w 1335"/>
              <a:gd name="T41" fmla="*/ 1117 h 1335"/>
              <a:gd name="T42" fmla="*/ 334 w 1335"/>
              <a:gd name="T43" fmla="*/ 1116 h 1335"/>
              <a:gd name="T44" fmla="*/ 379 w 1335"/>
              <a:gd name="T45" fmla="*/ 1270 h 1335"/>
              <a:gd name="T46" fmla="*/ 535 w 1335"/>
              <a:gd name="T47" fmla="*/ 1210 h 1335"/>
              <a:gd name="T48" fmla="*/ 636 w 1335"/>
              <a:gd name="T49" fmla="*/ 1335 h 1335"/>
              <a:gd name="T50" fmla="*/ 749 w 1335"/>
              <a:gd name="T51" fmla="*/ 1220 h 1335"/>
              <a:gd name="T52" fmla="*/ 890 w 1335"/>
              <a:gd name="T53" fmla="*/ 1299 h 1335"/>
              <a:gd name="T54" fmla="*/ 957 w 1335"/>
              <a:gd name="T55" fmla="*/ 1145 h 1335"/>
              <a:gd name="T56" fmla="*/ 1117 w 1335"/>
              <a:gd name="T57" fmla="*/ 1162 h 1335"/>
              <a:gd name="T58" fmla="*/ 1116 w 1335"/>
              <a:gd name="T59" fmla="*/ 1001 h 1335"/>
              <a:gd name="T60" fmla="*/ 1271 w 1335"/>
              <a:gd name="T61" fmla="*/ 956 h 1335"/>
              <a:gd name="T62" fmla="*/ 1210 w 1335"/>
              <a:gd name="T63" fmla="*/ 801 h 1335"/>
              <a:gd name="T64" fmla="*/ 776 w 1335"/>
              <a:gd name="T65" fmla="*/ 1050 h 1335"/>
              <a:gd name="T66" fmla="*/ 560 w 1335"/>
              <a:gd name="T67" fmla="*/ 286 h 1335"/>
              <a:gd name="T68" fmla="*/ 776 w 1335"/>
              <a:gd name="T69" fmla="*/ 1050 h 1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335" h="1335">
                <a:moveTo>
                  <a:pt x="1326" y="784"/>
                </a:moveTo>
                <a:cubicBezTo>
                  <a:pt x="1335" y="699"/>
                  <a:pt x="1335" y="699"/>
                  <a:pt x="1335" y="699"/>
                </a:cubicBezTo>
                <a:cubicBezTo>
                  <a:pt x="1226" y="658"/>
                  <a:pt x="1226" y="658"/>
                  <a:pt x="1226" y="658"/>
                </a:cubicBezTo>
                <a:cubicBezTo>
                  <a:pt x="1226" y="634"/>
                  <a:pt x="1224" y="610"/>
                  <a:pt x="1220" y="586"/>
                </a:cubicBezTo>
                <a:cubicBezTo>
                  <a:pt x="1323" y="527"/>
                  <a:pt x="1323" y="527"/>
                  <a:pt x="1323" y="527"/>
                </a:cubicBezTo>
                <a:cubicBezTo>
                  <a:pt x="1300" y="445"/>
                  <a:pt x="1300" y="445"/>
                  <a:pt x="1300" y="445"/>
                </a:cubicBezTo>
                <a:cubicBezTo>
                  <a:pt x="1181" y="448"/>
                  <a:pt x="1181" y="448"/>
                  <a:pt x="1181" y="448"/>
                </a:cubicBezTo>
                <a:cubicBezTo>
                  <a:pt x="1171" y="424"/>
                  <a:pt x="1159" y="400"/>
                  <a:pt x="1145" y="378"/>
                </a:cubicBezTo>
                <a:cubicBezTo>
                  <a:pt x="1215" y="284"/>
                  <a:pt x="1215" y="284"/>
                  <a:pt x="1215" y="284"/>
                </a:cubicBezTo>
                <a:cubicBezTo>
                  <a:pt x="1162" y="218"/>
                  <a:pt x="1162" y="218"/>
                  <a:pt x="1162" y="218"/>
                </a:cubicBezTo>
                <a:cubicBezTo>
                  <a:pt x="1055" y="266"/>
                  <a:pt x="1055" y="266"/>
                  <a:pt x="1055" y="266"/>
                </a:cubicBezTo>
                <a:cubicBezTo>
                  <a:pt x="1038" y="249"/>
                  <a:pt x="1020" y="234"/>
                  <a:pt x="1001" y="219"/>
                </a:cubicBezTo>
                <a:cubicBezTo>
                  <a:pt x="1031" y="106"/>
                  <a:pt x="1031" y="106"/>
                  <a:pt x="1031" y="106"/>
                </a:cubicBezTo>
                <a:cubicBezTo>
                  <a:pt x="956" y="65"/>
                  <a:pt x="956" y="65"/>
                  <a:pt x="956" y="65"/>
                </a:cubicBezTo>
                <a:cubicBezTo>
                  <a:pt x="875" y="149"/>
                  <a:pt x="875" y="149"/>
                  <a:pt x="875" y="149"/>
                </a:cubicBezTo>
                <a:cubicBezTo>
                  <a:pt x="851" y="139"/>
                  <a:pt x="826" y="131"/>
                  <a:pt x="801" y="125"/>
                </a:cubicBezTo>
                <a:cubicBezTo>
                  <a:pt x="784" y="9"/>
                  <a:pt x="784" y="9"/>
                  <a:pt x="784" y="9"/>
                </a:cubicBezTo>
                <a:cubicBezTo>
                  <a:pt x="699" y="0"/>
                  <a:pt x="699" y="0"/>
                  <a:pt x="699" y="0"/>
                </a:cubicBezTo>
                <a:cubicBezTo>
                  <a:pt x="658" y="109"/>
                  <a:pt x="658" y="109"/>
                  <a:pt x="658" y="109"/>
                </a:cubicBezTo>
                <a:cubicBezTo>
                  <a:pt x="634" y="109"/>
                  <a:pt x="610" y="111"/>
                  <a:pt x="586" y="115"/>
                </a:cubicBezTo>
                <a:cubicBezTo>
                  <a:pt x="527" y="12"/>
                  <a:pt x="527" y="12"/>
                  <a:pt x="527" y="12"/>
                </a:cubicBezTo>
                <a:cubicBezTo>
                  <a:pt x="445" y="35"/>
                  <a:pt x="445" y="35"/>
                  <a:pt x="445" y="35"/>
                </a:cubicBezTo>
                <a:cubicBezTo>
                  <a:pt x="448" y="154"/>
                  <a:pt x="448" y="154"/>
                  <a:pt x="448" y="154"/>
                </a:cubicBezTo>
                <a:cubicBezTo>
                  <a:pt x="424" y="164"/>
                  <a:pt x="400" y="176"/>
                  <a:pt x="378" y="190"/>
                </a:cubicBezTo>
                <a:cubicBezTo>
                  <a:pt x="284" y="120"/>
                  <a:pt x="284" y="120"/>
                  <a:pt x="284" y="120"/>
                </a:cubicBezTo>
                <a:cubicBezTo>
                  <a:pt x="218" y="173"/>
                  <a:pt x="218" y="173"/>
                  <a:pt x="218" y="173"/>
                </a:cubicBezTo>
                <a:cubicBezTo>
                  <a:pt x="266" y="280"/>
                  <a:pt x="266" y="280"/>
                  <a:pt x="266" y="280"/>
                </a:cubicBezTo>
                <a:cubicBezTo>
                  <a:pt x="249" y="297"/>
                  <a:pt x="234" y="315"/>
                  <a:pt x="220" y="334"/>
                </a:cubicBezTo>
                <a:cubicBezTo>
                  <a:pt x="106" y="305"/>
                  <a:pt x="106" y="305"/>
                  <a:pt x="106" y="305"/>
                </a:cubicBezTo>
                <a:cubicBezTo>
                  <a:pt x="65" y="379"/>
                  <a:pt x="65" y="379"/>
                  <a:pt x="65" y="379"/>
                </a:cubicBezTo>
                <a:cubicBezTo>
                  <a:pt x="149" y="460"/>
                  <a:pt x="149" y="460"/>
                  <a:pt x="149" y="460"/>
                </a:cubicBezTo>
                <a:cubicBezTo>
                  <a:pt x="139" y="484"/>
                  <a:pt x="131" y="509"/>
                  <a:pt x="125" y="535"/>
                </a:cubicBezTo>
                <a:cubicBezTo>
                  <a:pt x="9" y="551"/>
                  <a:pt x="9" y="551"/>
                  <a:pt x="9" y="551"/>
                </a:cubicBezTo>
                <a:cubicBezTo>
                  <a:pt x="0" y="636"/>
                  <a:pt x="0" y="636"/>
                  <a:pt x="0" y="636"/>
                </a:cubicBezTo>
                <a:cubicBezTo>
                  <a:pt x="109" y="678"/>
                  <a:pt x="109" y="678"/>
                  <a:pt x="109" y="678"/>
                </a:cubicBezTo>
                <a:cubicBezTo>
                  <a:pt x="110" y="701"/>
                  <a:pt x="111" y="725"/>
                  <a:pt x="115" y="749"/>
                </a:cubicBezTo>
                <a:cubicBezTo>
                  <a:pt x="12" y="809"/>
                  <a:pt x="12" y="809"/>
                  <a:pt x="12" y="809"/>
                </a:cubicBezTo>
                <a:cubicBezTo>
                  <a:pt x="35" y="890"/>
                  <a:pt x="35" y="890"/>
                  <a:pt x="35" y="890"/>
                </a:cubicBezTo>
                <a:cubicBezTo>
                  <a:pt x="154" y="887"/>
                  <a:pt x="154" y="887"/>
                  <a:pt x="154" y="887"/>
                </a:cubicBezTo>
                <a:cubicBezTo>
                  <a:pt x="164" y="912"/>
                  <a:pt x="177" y="935"/>
                  <a:pt x="190" y="957"/>
                </a:cubicBezTo>
                <a:cubicBezTo>
                  <a:pt x="120" y="1051"/>
                  <a:pt x="120" y="1051"/>
                  <a:pt x="120" y="1051"/>
                </a:cubicBezTo>
                <a:cubicBezTo>
                  <a:pt x="173" y="1117"/>
                  <a:pt x="173" y="1117"/>
                  <a:pt x="173" y="1117"/>
                </a:cubicBezTo>
                <a:cubicBezTo>
                  <a:pt x="280" y="1070"/>
                  <a:pt x="280" y="1070"/>
                  <a:pt x="280" y="1070"/>
                </a:cubicBezTo>
                <a:cubicBezTo>
                  <a:pt x="297" y="1086"/>
                  <a:pt x="315" y="1102"/>
                  <a:pt x="334" y="1116"/>
                </a:cubicBezTo>
                <a:cubicBezTo>
                  <a:pt x="305" y="1229"/>
                  <a:pt x="305" y="1229"/>
                  <a:pt x="305" y="1229"/>
                </a:cubicBezTo>
                <a:cubicBezTo>
                  <a:pt x="379" y="1270"/>
                  <a:pt x="379" y="1270"/>
                  <a:pt x="379" y="1270"/>
                </a:cubicBezTo>
                <a:cubicBezTo>
                  <a:pt x="460" y="1186"/>
                  <a:pt x="460" y="1186"/>
                  <a:pt x="460" y="1186"/>
                </a:cubicBezTo>
                <a:cubicBezTo>
                  <a:pt x="484" y="1196"/>
                  <a:pt x="509" y="1204"/>
                  <a:pt x="535" y="1210"/>
                </a:cubicBezTo>
                <a:cubicBezTo>
                  <a:pt x="551" y="1326"/>
                  <a:pt x="551" y="1326"/>
                  <a:pt x="551" y="1326"/>
                </a:cubicBezTo>
                <a:cubicBezTo>
                  <a:pt x="636" y="1335"/>
                  <a:pt x="636" y="1335"/>
                  <a:pt x="636" y="1335"/>
                </a:cubicBezTo>
                <a:cubicBezTo>
                  <a:pt x="678" y="1226"/>
                  <a:pt x="678" y="1226"/>
                  <a:pt x="678" y="1226"/>
                </a:cubicBezTo>
                <a:cubicBezTo>
                  <a:pt x="701" y="1226"/>
                  <a:pt x="725" y="1224"/>
                  <a:pt x="749" y="1220"/>
                </a:cubicBezTo>
                <a:cubicBezTo>
                  <a:pt x="808" y="1323"/>
                  <a:pt x="808" y="1323"/>
                  <a:pt x="808" y="1323"/>
                </a:cubicBezTo>
                <a:cubicBezTo>
                  <a:pt x="890" y="1299"/>
                  <a:pt x="890" y="1299"/>
                  <a:pt x="890" y="1299"/>
                </a:cubicBezTo>
                <a:cubicBezTo>
                  <a:pt x="887" y="1181"/>
                  <a:pt x="887" y="1181"/>
                  <a:pt x="887" y="1181"/>
                </a:cubicBezTo>
                <a:cubicBezTo>
                  <a:pt x="912" y="1171"/>
                  <a:pt x="935" y="1159"/>
                  <a:pt x="957" y="1145"/>
                </a:cubicBezTo>
                <a:cubicBezTo>
                  <a:pt x="1051" y="1215"/>
                  <a:pt x="1051" y="1215"/>
                  <a:pt x="1051" y="1215"/>
                </a:cubicBezTo>
                <a:cubicBezTo>
                  <a:pt x="1117" y="1162"/>
                  <a:pt x="1117" y="1162"/>
                  <a:pt x="1117" y="1162"/>
                </a:cubicBezTo>
                <a:cubicBezTo>
                  <a:pt x="1070" y="1055"/>
                  <a:pt x="1070" y="1055"/>
                  <a:pt x="1070" y="1055"/>
                </a:cubicBezTo>
                <a:cubicBezTo>
                  <a:pt x="1086" y="1038"/>
                  <a:pt x="1102" y="1020"/>
                  <a:pt x="1116" y="1001"/>
                </a:cubicBezTo>
                <a:cubicBezTo>
                  <a:pt x="1229" y="1031"/>
                  <a:pt x="1229" y="1031"/>
                  <a:pt x="1229" y="1031"/>
                </a:cubicBezTo>
                <a:cubicBezTo>
                  <a:pt x="1271" y="956"/>
                  <a:pt x="1271" y="956"/>
                  <a:pt x="1271" y="956"/>
                </a:cubicBezTo>
                <a:cubicBezTo>
                  <a:pt x="1186" y="875"/>
                  <a:pt x="1186" y="875"/>
                  <a:pt x="1186" y="875"/>
                </a:cubicBezTo>
                <a:cubicBezTo>
                  <a:pt x="1196" y="851"/>
                  <a:pt x="1204" y="826"/>
                  <a:pt x="1210" y="801"/>
                </a:cubicBezTo>
                <a:lnTo>
                  <a:pt x="1326" y="784"/>
                </a:lnTo>
                <a:close/>
                <a:moveTo>
                  <a:pt x="776" y="1050"/>
                </a:moveTo>
                <a:cubicBezTo>
                  <a:pt x="565" y="1109"/>
                  <a:pt x="345" y="986"/>
                  <a:pt x="286" y="775"/>
                </a:cubicBezTo>
                <a:cubicBezTo>
                  <a:pt x="226" y="564"/>
                  <a:pt x="349" y="345"/>
                  <a:pt x="560" y="286"/>
                </a:cubicBezTo>
                <a:cubicBezTo>
                  <a:pt x="771" y="226"/>
                  <a:pt x="990" y="349"/>
                  <a:pt x="1050" y="560"/>
                </a:cubicBezTo>
                <a:cubicBezTo>
                  <a:pt x="1109" y="771"/>
                  <a:pt x="987" y="990"/>
                  <a:pt x="776" y="1050"/>
                </a:cubicBez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90" name="Freeform 249">
            <a:extLst>
              <a:ext uri="{FF2B5EF4-FFF2-40B4-BE49-F238E27FC236}">
                <a16:creationId xmlns="" xmlns:a16="http://schemas.microsoft.com/office/drawing/2014/main" id="{F36C0573-9436-416C-B6CA-CA8F304E1550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5838648" y="4706393"/>
            <a:ext cx="334182" cy="334182"/>
          </a:xfrm>
          <a:custGeom>
            <a:avLst/>
            <a:gdLst>
              <a:gd name="T0" fmla="*/ 181 w 363"/>
              <a:gd name="T1" fmla="*/ 363 h 363"/>
              <a:gd name="T2" fmla="*/ 0 w 363"/>
              <a:gd name="T3" fmla="*/ 181 h 363"/>
              <a:gd name="T4" fmla="*/ 181 w 363"/>
              <a:gd name="T5" fmla="*/ 0 h 363"/>
              <a:gd name="T6" fmla="*/ 363 w 363"/>
              <a:gd name="T7" fmla="*/ 181 h 363"/>
              <a:gd name="T8" fmla="*/ 181 w 363"/>
              <a:gd name="T9" fmla="*/ 363 h 363"/>
              <a:gd name="T10" fmla="*/ 181 w 363"/>
              <a:gd name="T11" fmla="*/ 120 h 363"/>
              <a:gd name="T12" fmla="*/ 120 w 363"/>
              <a:gd name="T13" fmla="*/ 181 h 363"/>
              <a:gd name="T14" fmla="*/ 181 w 363"/>
              <a:gd name="T15" fmla="*/ 243 h 363"/>
              <a:gd name="T16" fmla="*/ 243 w 363"/>
              <a:gd name="T17" fmla="*/ 181 h 363"/>
              <a:gd name="T18" fmla="*/ 181 w 363"/>
              <a:gd name="T19" fmla="*/ 120 h 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63" h="363">
                <a:moveTo>
                  <a:pt x="181" y="363"/>
                </a:moveTo>
                <a:cubicBezTo>
                  <a:pt x="81" y="363"/>
                  <a:pt x="0" y="282"/>
                  <a:pt x="0" y="181"/>
                </a:cubicBezTo>
                <a:cubicBezTo>
                  <a:pt x="0" y="81"/>
                  <a:pt x="81" y="0"/>
                  <a:pt x="181" y="0"/>
                </a:cubicBezTo>
                <a:cubicBezTo>
                  <a:pt x="281" y="0"/>
                  <a:pt x="363" y="81"/>
                  <a:pt x="363" y="181"/>
                </a:cubicBezTo>
                <a:cubicBezTo>
                  <a:pt x="363" y="282"/>
                  <a:pt x="281" y="363"/>
                  <a:pt x="181" y="363"/>
                </a:cubicBezTo>
                <a:close/>
                <a:moveTo>
                  <a:pt x="181" y="120"/>
                </a:moveTo>
                <a:cubicBezTo>
                  <a:pt x="147" y="120"/>
                  <a:pt x="120" y="147"/>
                  <a:pt x="120" y="181"/>
                </a:cubicBezTo>
                <a:cubicBezTo>
                  <a:pt x="120" y="215"/>
                  <a:pt x="147" y="243"/>
                  <a:pt x="181" y="243"/>
                </a:cubicBezTo>
                <a:cubicBezTo>
                  <a:pt x="215" y="243"/>
                  <a:pt x="243" y="215"/>
                  <a:pt x="243" y="181"/>
                </a:cubicBezTo>
                <a:cubicBezTo>
                  <a:pt x="243" y="147"/>
                  <a:pt x="215" y="120"/>
                  <a:pt x="181" y="120"/>
                </a:cubicBez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grpSp>
        <p:nvGrpSpPr>
          <p:cNvPr id="91" name="Group 90">
            <a:extLst>
              <a:ext uri="{FF2B5EF4-FFF2-40B4-BE49-F238E27FC236}">
                <a16:creationId xmlns="" xmlns:a16="http://schemas.microsoft.com/office/drawing/2014/main" id="{B03EDE79-762E-4FCC-A667-FA5C0C2553B1}"/>
              </a:ext>
            </a:extLst>
          </p:cNvPr>
          <p:cNvGrpSpPr/>
          <p:nvPr userDrawn="1"/>
        </p:nvGrpSpPr>
        <p:grpSpPr>
          <a:xfrm>
            <a:off x="5704190" y="2924629"/>
            <a:ext cx="1392618" cy="1371702"/>
            <a:chOff x="5808697" y="2954413"/>
            <a:chExt cx="1484236" cy="1461944"/>
          </a:xfrm>
          <a:solidFill>
            <a:schemeClr val="bg1">
              <a:lumMod val="85000"/>
            </a:schemeClr>
          </a:solidFill>
        </p:grpSpPr>
        <p:sp>
          <p:nvSpPr>
            <p:cNvPr id="93" name="Block Arc 92">
              <a:extLst>
                <a:ext uri="{FF2B5EF4-FFF2-40B4-BE49-F238E27FC236}">
                  <a16:creationId xmlns="" xmlns:a16="http://schemas.microsoft.com/office/drawing/2014/main" id="{C39BDC7E-E658-4D60-9A30-8F0BABE23405}"/>
                </a:ext>
              </a:extLst>
            </p:cNvPr>
            <p:cNvSpPr/>
            <p:nvPr/>
          </p:nvSpPr>
          <p:spPr>
            <a:xfrm rot="19540670">
              <a:off x="5808697" y="2954413"/>
              <a:ext cx="1484236" cy="1461944"/>
            </a:xfrm>
            <a:prstGeom prst="blockArc">
              <a:avLst>
                <a:gd name="adj1" fmla="val 10800000"/>
                <a:gd name="adj2" fmla="val 17330593"/>
                <a:gd name="adj3" fmla="val 403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4" name="Right Triangle 93">
              <a:extLst>
                <a:ext uri="{FF2B5EF4-FFF2-40B4-BE49-F238E27FC236}">
                  <a16:creationId xmlns="" xmlns:a16="http://schemas.microsoft.com/office/drawing/2014/main" id="{A4E42945-DFDB-4EBB-B261-C9796D69F0CF}"/>
                </a:ext>
              </a:extLst>
            </p:cNvPr>
            <p:cNvSpPr/>
            <p:nvPr/>
          </p:nvSpPr>
          <p:spPr>
            <a:xfrm rot="12600000">
              <a:off x="6265622" y="2956208"/>
              <a:ext cx="120650" cy="12065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="" xmlns:a16="http://schemas.microsoft.com/office/drawing/2014/main" id="{FCCB31ED-71D7-4282-BD6A-826BA8A28863}"/>
              </a:ext>
            </a:extLst>
          </p:cNvPr>
          <p:cNvGrpSpPr/>
          <p:nvPr userDrawn="1"/>
        </p:nvGrpSpPr>
        <p:grpSpPr>
          <a:xfrm rot="5400000">
            <a:off x="8729912" y="1000576"/>
            <a:ext cx="2146774" cy="2114531"/>
            <a:chOff x="5808697" y="2954413"/>
            <a:chExt cx="1484236" cy="1461944"/>
          </a:xfrm>
          <a:solidFill>
            <a:schemeClr val="bg1">
              <a:lumMod val="85000"/>
            </a:schemeClr>
          </a:solidFill>
        </p:grpSpPr>
        <p:sp>
          <p:nvSpPr>
            <p:cNvPr id="97" name="Block Arc 96">
              <a:extLst>
                <a:ext uri="{FF2B5EF4-FFF2-40B4-BE49-F238E27FC236}">
                  <a16:creationId xmlns="" xmlns:a16="http://schemas.microsoft.com/office/drawing/2014/main" id="{0BC555B0-2231-4F74-9E60-CBC18225E0AB}"/>
                </a:ext>
              </a:extLst>
            </p:cNvPr>
            <p:cNvSpPr/>
            <p:nvPr/>
          </p:nvSpPr>
          <p:spPr>
            <a:xfrm rot="19540670">
              <a:off x="5808697" y="2954413"/>
              <a:ext cx="1484236" cy="1461944"/>
            </a:xfrm>
            <a:prstGeom prst="blockArc">
              <a:avLst>
                <a:gd name="adj1" fmla="val 10800000"/>
                <a:gd name="adj2" fmla="val 17330593"/>
                <a:gd name="adj3" fmla="val 403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9" name="Right Triangle 98">
              <a:extLst>
                <a:ext uri="{FF2B5EF4-FFF2-40B4-BE49-F238E27FC236}">
                  <a16:creationId xmlns="" xmlns:a16="http://schemas.microsoft.com/office/drawing/2014/main" id="{AC542C96-0838-49DF-98A8-FC7642893809}"/>
                </a:ext>
              </a:extLst>
            </p:cNvPr>
            <p:cNvSpPr/>
            <p:nvPr/>
          </p:nvSpPr>
          <p:spPr>
            <a:xfrm rot="12600000">
              <a:off x="6265622" y="2956208"/>
              <a:ext cx="120650" cy="12065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0" name="Text Placeholder 16">
            <a:extLst>
              <a:ext uri="{FF2B5EF4-FFF2-40B4-BE49-F238E27FC236}">
                <a16:creationId xmlns="" xmlns:a16="http://schemas.microsoft.com/office/drawing/2014/main" id="{0436CD02-CFB8-4894-9385-1B45A4241A2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02323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="" xmlns:a16="http://schemas.microsoft.com/office/drawing/2014/main" id="{7C9728AB-DAD7-4E54-8703-884CD8B8C52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376081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2" name="Text Placeholder 16">
            <a:extLst>
              <a:ext uri="{FF2B5EF4-FFF2-40B4-BE49-F238E27FC236}">
                <a16:creationId xmlns="" xmlns:a16="http://schemas.microsoft.com/office/drawing/2014/main" id="{34090939-07A5-4112-93B0-B1557D53CB6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315233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="" xmlns:a16="http://schemas.microsoft.com/office/drawing/2014/main" id="{1C69F515-6C33-4225-B4FB-85FCAAAD4F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1791715"/>
            <a:ext cx="4300694" cy="85972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="" xmlns:a16="http://schemas.microsoft.com/office/drawing/2014/main" id="{0E61A578-D836-4EEC-9AEE-2F158738399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288991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76B75739-0BF4-45F8-931E-D13D3543193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262762" y="490036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="" xmlns:a16="http://schemas.microsoft.com/office/drawing/2014/main" id="{4B330D16-9CA3-4CF9-A55E-0C188E14021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262762" y="463794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="" xmlns:a16="http://schemas.microsoft.com/office/drawing/2014/main" id="{F4DA4506-F3C4-45C8-836D-D7CEE474C01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77564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="" xmlns:a16="http://schemas.microsoft.com/office/drawing/2014/main" id="{238E26F5-0626-4978-9ADC-0D6DE55B454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262762" y="551322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55448001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ound Same Side Corner Rectangle 1447">
            <a:extLst>
              <a:ext uri="{FF2B5EF4-FFF2-40B4-BE49-F238E27FC236}">
                <a16:creationId xmlns="" xmlns:a16="http://schemas.microsoft.com/office/drawing/2014/main" id="{CE3389DC-AB66-4941-82DF-34429EE0712C}"/>
              </a:ext>
            </a:extLst>
          </p:cNvPr>
          <p:cNvSpPr/>
          <p:nvPr userDrawn="1"/>
        </p:nvSpPr>
        <p:spPr>
          <a:xfrm rot="16200000" flipH="1">
            <a:off x="2650584" y="2011139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9" name="Round Same Side Corner Rectangle 1450">
            <a:extLst>
              <a:ext uri="{FF2B5EF4-FFF2-40B4-BE49-F238E27FC236}">
                <a16:creationId xmlns="" xmlns:a16="http://schemas.microsoft.com/office/drawing/2014/main" id="{4823824B-3EBF-4C26-9BC8-3D554D26FD08}"/>
              </a:ext>
            </a:extLst>
          </p:cNvPr>
          <p:cNvSpPr/>
          <p:nvPr userDrawn="1"/>
        </p:nvSpPr>
        <p:spPr>
          <a:xfrm rot="16200000" flipH="1">
            <a:off x="3814399" y="3683747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="" xmlns:a16="http://schemas.microsoft.com/office/drawing/2014/main" id="{70B1AD27-C1E2-4F93-8DA1-FA462BA58ED8}"/>
              </a:ext>
            </a:extLst>
          </p:cNvPr>
          <p:cNvSpPr/>
          <p:nvPr userDrawn="1"/>
        </p:nvSpPr>
        <p:spPr>
          <a:xfrm>
            <a:off x="1042565" y="3618098"/>
            <a:ext cx="533374" cy="53337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31" name="Round Same Side Corner Rectangle 2776">
            <a:extLst>
              <a:ext uri="{FF2B5EF4-FFF2-40B4-BE49-F238E27FC236}">
                <a16:creationId xmlns="" xmlns:a16="http://schemas.microsoft.com/office/drawing/2014/main" id="{1B2D2F8E-5D31-452E-8A94-ED89A2343CF8}"/>
              </a:ext>
            </a:extLst>
          </p:cNvPr>
          <p:cNvSpPr/>
          <p:nvPr userDrawn="1"/>
        </p:nvSpPr>
        <p:spPr>
          <a:xfrm rot="5400000">
            <a:off x="9270997" y="1210832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2" name="Round Same Side Corner Rectangle 1444">
            <a:extLst>
              <a:ext uri="{FF2B5EF4-FFF2-40B4-BE49-F238E27FC236}">
                <a16:creationId xmlns="" xmlns:a16="http://schemas.microsoft.com/office/drawing/2014/main" id="{AF9A1F51-D33D-4570-B038-9C767951352C}"/>
              </a:ext>
            </a:extLst>
          </p:cNvPr>
          <p:cNvSpPr/>
          <p:nvPr userDrawn="1"/>
        </p:nvSpPr>
        <p:spPr>
          <a:xfrm rot="5400000">
            <a:off x="8419400" y="2855135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3" name="Freeform 1354">
            <a:extLst>
              <a:ext uri="{FF2B5EF4-FFF2-40B4-BE49-F238E27FC236}">
                <a16:creationId xmlns="" xmlns:a16="http://schemas.microsoft.com/office/drawing/2014/main" id="{F6CDF3C2-55F5-4476-A6DA-08A704D64CCD}"/>
              </a:ext>
            </a:extLst>
          </p:cNvPr>
          <p:cNvSpPr>
            <a:spLocks/>
          </p:cNvSpPr>
          <p:nvPr userDrawn="1"/>
        </p:nvSpPr>
        <p:spPr bwMode="auto">
          <a:xfrm>
            <a:off x="3948104" y="2455596"/>
            <a:ext cx="4207677" cy="553278"/>
          </a:xfrm>
          <a:custGeom>
            <a:avLst/>
            <a:gdLst>
              <a:gd name="T0" fmla="*/ 1653 w 3042"/>
              <a:gd name="T1" fmla="*/ 2 h 400"/>
              <a:gd name="T2" fmla="*/ 1906 w 3042"/>
              <a:gd name="T3" fmla="*/ 8 h 400"/>
              <a:gd name="T4" fmla="*/ 2142 w 3042"/>
              <a:gd name="T5" fmla="*/ 20 h 400"/>
              <a:gd name="T6" fmla="*/ 2360 w 3042"/>
              <a:gd name="T7" fmla="*/ 39 h 400"/>
              <a:gd name="T8" fmla="*/ 2552 w 3042"/>
              <a:gd name="T9" fmla="*/ 62 h 400"/>
              <a:gd name="T10" fmla="*/ 2719 w 3042"/>
              <a:gd name="T11" fmla="*/ 88 h 400"/>
              <a:gd name="T12" fmla="*/ 2855 w 3042"/>
              <a:gd name="T13" fmla="*/ 119 h 400"/>
              <a:gd name="T14" fmla="*/ 2957 w 3042"/>
              <a:gd name="T15" fmla="*/ 154 h 400"/>
              <a:gd name="T16" fmla="*/ 3020 w 3042"/>
              <a:gd name="T17" fmla="*/ 190 h 400"/>
              <a:gd name="T18" fmla="*/ 3042 w 3042"/>
              <a:gd name="T19" fmla="*/ 230 h 400"/>
              <a:gd name="T20" fmla="*/ 3020 w 3042"/>
              <a:gd name="T21" fmla="*/ 270 h 400"/>
              <a:gd name="T22" fmla="*/ 2954 w 3042"/>
              <a:gd name="T23" fmla="*/ 307 h 400"/>
              <a:gd name="T24" fmla="*/ 2849 w 3042"/>
              <a:gd name="T25" fmla="*/ 341 h 400"/>
              <a:gd name="T26" fmla="*/ 2708 w 3042"/>
              <a:gd name="T27" fmla="*/ 373 h 400"/>
              <a:gd name="T28" fmla="*/ 2535 w 3042"/>
              <a:gd name="T29" fmla="*/ 400 h 400"/>
              <a:gd name="T30" fmla="*/ 2285 w 3042"/>
              <a:gd name="T31" fmla="*/ 373 h 400"/>
              <a:gd name="T32" fmla="*/ 2000 w 3042"/>
              <a:gd name="T33" fmla="*/ 353 h 400"/>
              <a:gd name="T34" fmla="*/ 1687 w 3042"/>
              <a:gd name="T35" fmla="*/ 343 h 400"/>
              <a:gd name="T36" fmla="*/ 1356 w 3042"/>
              <a:gd name="T37" fmla="*/ 343 h 400"/>
              <a:gd name="T38" fmla="*/ 1043 w 3042"/>
              <a:gd name="T39" fmla="*/ 353 h 400"/>
              <a:gd name="T40" fmla="*/ 758 w 3042"/>
              <a:gd name="T41" fmla="*/ 373 h 400"/>
              <a:gd name="T42" fmla="*/ 508 w 3042"/>
              <a:gd name="T43" fmla="*/ 400 h 400"/>
              <a:gd name="T44" fmla="*/ 335 w 3042"/>
              <a:gd name="T45" fmla="*/ 373 h 400"/>
              <a:gd name="T46" fmla="*/ 194 w 3042"/>
              <a:gd name="T47" fmla="*/ 341 h 400"/>
              <a:gd name="T48" fmla="*/ 89 w 3042"/>
              <a:gd name="T49" fmla="*/ 307 h 400"/>
              <a:gd name="T50" fmla="*/ 23 w 3042"/>
              <a:gd name="T51" fmla="*/ 270 h 400"/>
              <a:gd name="T52" fmla="*/ 0 w 3042"/>
              <a:gd name="T53" fmla="*/ 230 h 400"/>
              <a:gd name="T54" fmla="*/ 23 w 3042"/>
              <a:gd name="T55" fmla="*/ 190 h 400"/>
              <a:gd name="T56" fmla="*/ 86 w 3042"/>
              <a:gd name="T57" fmla="*/ 154 h 400"/>
              <a:gd name="T58" fmla="*/ 188 w 3042"/>
              <a:gd name="T59" fmla="*/ 119 h 400"/>
              <a:gd name="T60" fmla="*/ 324 w 3042"/>
              <a:gd name="T61" fmla="*/ 88 h 400"/>
              <a:gd name="T62" fmla="*/ 491 w 3042"/>
              <a:gd name="T63" fmla="*/ 62 h 400"/>
              <a:gd name="T64" fmla="*/ 683 w 3042"/>
              <a:gd name="T65" fmla="*/ 39 h 400"/>
              <a:gd name="T66" fmla="*/ 901 w 3042"/>
              <a:gd name="T67" fmla="*/ 20 h 400"/>
              <a:gd name="T68" fmla="*/ 1137 w 3042"/>
              <a:gd name="T69" fmla="*/ 8 h 400"/>
              <a:gd name="T70" fmla="*/ 1390 w 3042"/>
              <a:gd name="T71" fmla="*/ 2 h 4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3042" h="400">
                <a:moveTo>
                  <a:pt x="1520" y="0"/>
                </a:moveTo>
                <a:lnTo>
                  <a:pt x="1653" y="2"/>
                </a:lnTo>
                <a:lnTo>
                  <a:pt x="1781" y="3"/>
                </a:lnTo>
                <a:lnTo>
                  <a:pt x="1906" y="8"/>
                </a:lnTo>
                <a:lnTo>
                  <a:pt x="2026" y="14"/>
                </a:lnTo>
                <a:lnTo>
                  <a:pt x="2142" y="20"/>
                </a:lnTo>
                <a:lnTo>
                  <a:pt x="2253" y="29"/>
                </a:lnTo>
                <a:lnTo>
                  <a:pt x="2360" y="39"/>
                </a:lnTo>
                <a:lnTo>
                  <a:pt x="2458" y="49"/>
                </a:lnTo>
                <a:lnTo>
                  <a:pt x="2552" y="62"/>
                </a:lnTo>
                <a:lnTo>
                  <a:pt x="2639" y="74"/>
                </a:lnTo>
                <a:lnTo>
                  <a:pt x="2719" y="88"/>
                </a:lnTo>
                <a:lnTo>
                  <a:pt x="2792" y="103"/>
                </a:lnTo>
                <a:lnTo>
                  <a:pt x="2855" y="119"/>
                </a:lnTo>
                <a:lnTo>
                  <a:pt x="2911" y="136"/>
                </a:lnTo>
                <a:lnTo>
                  <a:pt x="2957" y="154"/>
                </a:lnTo>
                <a:lnTo>
                  <a:pt x="2994" y="171"/>
                </a:lnTo>
                <a:lnTo>
                  <a:pt x="3020" y="190"/>
                </a:lnTo>
                <a:lnTo>
                  <a:pt x="3037" y="210"/>
                </a:lnTo>
                <a:lnTo>
                  <a:pt x="3042" y="230"/>
                </a:lnTo>
                <a:lnTo>
                  <a:pt x="3037" y="250"/>
                </a:lnTo>
                <a:lnTo>
                  <a:pt x="3020" y="270"/>
                </a:lnTo>
                <a:lnTo>
                  <a:pt x="2992" y="289"/>
                </a:lnTo>
                <a:lnTo>
                  <a:pt x="2954" y="307"/>
                </a:lnTo>
                <a:lnTo>
                  <a:pt x="2906" y="324"/>
                </a:lnTo>
                <a:lnTo>
                  <a:pt x="2849" y="341"/>
                </a:lnTo>
                <a:lnTo>
                  <a:pt x="2782" y="358"/>
                </a:lnTo>
                <a:lnTo>
                  <a:pt x="2708" y="373"/>
                </a:lnTo>
                <a:lnTo>
                  <a:pt x="2625" y="387"/>
                </a:lnTo>
                <a:lnTo>
                  <a:pt x="2535" y="400"/>
                </a:lnTo>
                <a:lnTo>
                  <a:pt x="2415" y="386"/>
                </a:lnTo>
                <a:lnTo>
                  <a:pt x="2285" y="373"/>
                </a:lnTo>
                <a:lnTo>
                  <a:pt x="2147" y="363"/>
                </a:lnTo>
                <a:lnTo>
                  <a:pt x="2000" y="353"/>
                </a:lnTo>
                <a:lnTo>
                  <a:pt x="1846" y="347"/>
                </a:lnTo>
                <a:lnTo>
                  <a:pt x="1687" y="343"/>
                </a:lnTo>
                <a:lnTo>
                  <a:pt x="1520" y="343"/>
                </a:lnTo>
                <a:lnTo>
                  <a:pt x="1356" y="343"/>
                </a:lnTo>
                <a:lnTo>
                  <a:pt x="1197" y="347"/>
                </a:lnTo>
                <a:lnTo>
                  <a:pt x="1043" y="353"/>
                </a:lnTo>
                <a:lnTo>
                  <a:pt x="896" y="363"/>
                </a:lnTo>
                <a:lnTo>
                  <a:pt x="758" y="373"/>
                </a:lnTo>
                <a:lnTo>
                  <a:pt x="628" y="386"/>
                </a:lnTo>
                <a:lnTo>
                  <a:pt x="508" y="400"/>
                </a:lnTo>
                <a:lnTo>
                  <a:pt x="418" y="387"/>
                </a:lnTo>
                <a:lnTo>
                  <a:pt x="335" y="373"/>
                </a:lnTo>
                <a:lnTo>
                  <a:pt x="261" y="358"/>
                </a:lnTo>
                <a:lnTo>
                  <a:pt x="194" y="341"/>
                </a:lnTo>
                <a:lnTo>
                  <a:pt x="137" y="324"/>
                </a:lnTo>
                <a:lnTo>
                  <a:pt x="89" y="307"/>
                </a:lnTo>
                <a:lnTo>
                  <a:pt x="51" y="289"/>
                </a:lnTo>
                <a:lnTo>
                  <a:pt x="23" y="270"/>
                </a:lnTo>
                <a:lnTo>
                  <a:pt x="6" y="250"/>
                </a:lnTo>
                <a:lnTo>
                  <a:pt x="0" y="230"/>
                </a:lnTo>
                <a:lnTo>
                  <a:pt x="6" y="210"/>
                </a:lnTo>
                <a:lnTo>
                  <a:pt x="23" y="190"/>
                </a:lnTo>
                <a:lnTo>
                  <a:pt x="49" y="171"/>
                </a:lnTo>
                <a:lnTo>
                  <a:pt x="86" y="154"/>
                </a:lnTo>
                <a:lnTo>
                  <a:pt x="133" y="136"/>
                </a:lnTo>
                <a:lnTo>
                  <a:pt x="188" y="119"/>
                </a:lnTo>
                <a:lnTo>
                  <a:pt x="251" y="103"/>
                </a:lnTo>
                <a:lnTo>
                  <a:pt x="324" y="88"/>
                </a:lnTo>
                <a:lnTo>
                  <a:pt x="404" y="74"/>
                </a:lnTo>
                <a:lnTo>
                  <a:pt x="491" y="62"/>
                </a:lnTo>
                <a:lnTo>
                  <a:pt x="585" y="49"/>
                </a:lnTo>
                <a:lnTo>
                  <a:pt x="683" y="39"/>
                </a:lnTo>
                <a:lnTo>
                  <a:pt x="790" y="29"/>
                </a:lnTo>
                <a:lnTo>
                  <a:pt x="901" y="20"/>
                </a:lnTo>
                <a:lnTo>
                  <a:pt x="1017" y="14"/>
                </a:lnTo>
                <a:lnTo>
                  <a:pt x="1137" y="8"/>
                </a:lnTo>
                <a:lnTo>
                  <a:pt x="1262" y="3"/>
                </a:lnTo>
                <a:lnTo>
                  <a:pt x="1390" y="2"/>
                </a:lnTo>
                <a:lnTo>
                  <a:pt x="1520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4" name="Freeform 1355">
            <a:extLst>
              <a:ext uri="{FF2B5EF4-FFF2-40B4-BE49-F238E27FC236}">
                <a16:creationId xmlns="" xmlns:a16="http://schemas.microsoft.com/office/drawing/2014/main" id="{177E53A0-28A8-4628-A060-1EE34997E1AB}"/>
              </a:ext>
            </a:extLst>
          </p:cNvPr>
          <p:cNvSpPr>
            <a:spLocks/>
          </p:cNvSpPr>
          <p:nvPr userDrawn="1"/>
        </p:nvSpPr>
        <p:spPr bwMode="auto">
          <a:xfrm>
            <a:off x="5430888" y="5215069"/>
            <a:ext cx="1243492" cy="181199"/>
          </a:xfrm>
          <a:custGeom>
            <a:avLst/>
            <a:gdLst>
              <a:gd name="T0" fmla="*/ 448 w 899"/>
              <a:gd name="T1" fmla="*/ 0 h 131"/>
              <a:gd name="T2" fmla="*/ 516 w 899"/>
              <a:gd name="T3" fmla="*/ 1 h 131"/>
              <a:gd name="T4" fmla="*/ 579 w 899"/>
              <a:gd name="T5" fmla="*/ 3 h 131"/>
              <a:gd name="T6" fmla="*/ 639 w 899"/>
              <a:gd name="T7" fmla="*/ 6 h 131"/>
              <a:gd name="T8" fmla="*/ 695 w 899"/>
              <a:gd name="T9" fmla="*/ 11 h 131"/>
              <a:gd name="T10" fmla="*/ 744 w 899"/>
              <a:gd name="T11" fmla="*/ 15 h 131"/>
              <a:gd name="T12" fmla="*/ 789 w 899"/>
              <a:gd name="T13" fmla="*/ 23 h 131"/>
              <a:gd name="T14" fmla="*/ 826 w 899"/>
              <a:gd name="T15" fmla="*/ 29 h 131"/>
              <a:gd name="T16" fmla="*/ 857 w 899"/>
              <a:gd name="T17" fmla="*/ 38 h 131"/>
              <a:gd name="T18" fmla="*/ 880 w 899"/>
              <a:gd name="T19" fmla="*/ 46 h 131"/>
              <a:gd name="T20" fmla="*/ 894 w 899"/>
              <a:gd name="T21" fmla="*/ 55 h 131"/>
              <a:gd name="T22" fmla="*/ 899 w 899"/>
              <a:gd name="T23" fmla="*/ 66 h 131"/>
              <a:gd name="T24" fmla="*/ 894 w 899"/>
              <a:gd name="T25" fmla="*/ 76 h 131"/>
              <a:gd name="T26" fmla="*/ 880 w 899"/>
              <a:gd name="T27" fmla="*/ 85 h 131"/>
              <a:gd name="T28" fmla="*/ 857 w 899"/>
              <a:gd name="T29" fmla="*/ 94 h 131"/>
              <a:gd name="T30" fmla="*/ 826 w 899"/>
              <a:gd name="T31" fmla="*/ 102 h 131"/>
              <a:gd name="T32" fmla="*/ 789 w 899"/>
              <a:gd name="T33" fmla="*/ 109 h 131"/>
              <a:gd name="T34" fmla="*/ 744 w 899"/>
              <a:gd name="T35" fmla="*/ 116 h 131"/>
              <a:gd name="T36" fmla="*/ 695 w 899"/>
              <a:gd name="T37" fmla="*/ 120 h 131"/>
              <a:gd name="T38" fmla="*/ 639 w 899"/>
              <a:gd name="T39" fmla="*/ 125 h 131"/>
              <a:gd name="T40" fmla="*/ 579 w 899"/>
              <a:gd name="T41" fmla="*/ 128 h 131"/>
              <a:gd name="T42" fmla="*/ 516 w 899"/>
              <a:gd name="T43" fmla="*/ 131 h 131"/>
              <a:gd name="T44" fmla="*/ 448 w 899"/>
              <a:gd name="T45" fmla="*/ 131 h 131"/>
              <a:gd name="T46" fmla="*/ 383 w 899"/>
              <a:gd name="T47" fmla="*/ 131 h 131"/>
              <a:gd name="T48" fmla="*/ 320 w 899"/>
              <a:gd name="T49" fmla="*/ 128 h 131"/>
              <a:gd name="T50" fmla="*/ 260 w 899"/>
              <a:gd name="T51" fmla="*/ 125 h 131"/>
              <a:gd name="T52" fmla="*/ 204 w 899"/>
              <a:gd name="T53" fmla="*/ 120 h 131"/>
              <a:gd name="T54" fmla="*/ 155 w 899"/>
              <a:gd name="T55" fmla="*/ 116 h 131"/>
              <a:gd name="T56" fmla="*/ 110 w 899"/>
              <a:gd name="T57" fmla="*/ 109 h 131"/>
              <a:gd name="T58" fmla="*/ 73 w 899"/>
              <a:gd name="T59" fmla="*/ 102 h 131"/>
              <a:gd name="T60" fmla="*/ 42 w 899"/>
              <a:gd name="T61" fmla="*/ 94 h 131"/>
              <a:gd name="T62" fmla="*/ 19 w 899"/>
              <a:gd name="T63" fmla="*/ 85 h 131"/>
              <a:gd name="T64" fmla="*/ 5 w 899"/>
              <a:gd name="T65" fmla="*/ 76 h 131"/>
              <a:gd name="T66" fmla="*/ 0 w 899"/>
              <a:gd name="T67" fmla="*/ 66 h 131"/>
              <a:gd name="T68" fmla="*/ 5 w 899"/>
              <a:gd name="T69" fmla="*/ 55 h 131"/>
              <a:gd name="T70" fmla="*/ 19 w 899"/>
              <a:gd name="T71" fmla="*/ 46 h 131"/>
              <a:gd name="T72" fmla="*/ 42 w 899"/>
              <a:gd name="T73" fmla="*/ 38 h 131"/>
              <a:gd name="T74" fmla="*/ 73 w 899"/>
              <a:gd name="T75" fmla="*/ 29 h 131"/>
              <a:gd name="T76" fmla="*/ 110 w 899"/>
              <a:gd name="T77" fmla="*/ 23 h 131"/>
              <a:gd name="T78" fmla="*/ 155 w 899"/>
              <a:gd name="T79" fmla="*/ 15 h 131"/>
              <a:gd name="T80" fmla="*/ 204 w 899"/>
              <a:gd name="T81" fmla="*/ 11 h 131"/>
              <a:gd name="T82" fmla="*/ 260 w 899"/>
              <a:gd name="T83" fmla="*/ 6 h 131"/>
              <a:gd name="T84" fmla="*/ 320 w 899"/>
              <a:gd name="T85" fmla="*/ 3 h 131"/>
              <a:gd name="T86" fmla="*/ 383 w 899"/>
              <a:gd name="T87" fmla="*/ 1 h 131"/>
              <a:gd name="T88" fmla="*/ 448 w 899"/>
              <a:gd name="T89" fmla="*/ 0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899" h="131">
                <a:moveTo>
                  <a:pt x="448" y="0"/>
                </a:moveTo>
                <a:lnTo>
                  <a:pt x="516" y="1"/>
                </a:lnTo>
                <a:lnTo>
                  <a:pt x="579" y="3"/>
                </a:lnTo>
                <a:lnTo>
                  <a:pt x="639" y="6"/>
                </a:lnTo>
                <a:lnTo>
                  <a:pt x="695" y="11"/>
                </a:lnTo>
                <a:lnTo>
                  <a:pt x="744" y="15"/>
                </a:lnTo>
                <a:lnTo>
                  <a:pt x="789" y="23"/>
                </a:lnTo>
                <a:lnTo>
                  <a:pt x="826" y="29"/>
                </a:lnTo>
                <a:lnTo>
                  <a:pt x="857" y="38"/>
                </a:lnTo>
                <a:lnTo>
                  <a:pt x="880" y="46"/>
                </a:lnTo>
                <a:lnTo>
                  <a:pt x="894" y="55"/>
                </a:lnTo>
                <a:lnTo>
                  <a:pt x="899" y="66"/>
                </a:lnTo>
                <a:lnTo>
                  <a:pt x="894" y="76"/>
                </a:lnTo>
                <a:lnTo>
                  <a:pt x="880" y="85"/>
                </a:lnTo>
                <a:lnTo>
                  <a:pt x="857" y="94"/>
                </a:lnTo>
                <a:lnTo>
                  <a:pt x="826" y="102"/>
                </a:lnTo>
                <a:lnTo>
                  <a:pt x="789" y="109"/>
                </a:lnTo>
                <a:lnTo>
                  <a:pt x="744" y="116"/>
                </a:lnTo>
                <a:lnTo>
                  <a:pt x="695" y="120"/>
                </a:lnTo>
                <a:lnTo>
                  <a:pt x="639" y="125"/>
                </a:lnTo>
                <a:lnTo>
                  <a:pt x="579" y="128"/>
                </a:lnTo>
                <a:lnTo>
                  <a:pt x="516" y="131"/>
                </a:lnTo>
                <a:lnTo>
                  <a:pt x="448" y="131"/>
                </a:lnTo>
                <a:lnTo>
                  <a:pt x="383" y="131"/>
                </a:lnTo>
                <a:lnTo>
                  <a:pt x="320" y="128"/>
                </a:lnTo>
                <a:lnTo>
                  <a:pt x="260" y="125"/>
                </a:lnTo>
                <a:lnTo>
                  <a:pt x="204" y="120"/>
                </a:lnTo>
                <a:lnTo>
                  <a:pt x="155" y="116"/>
                </a:lnTo>
                <a:lnTo>
                  <a:pt x="110" y="109"/>
                </a:lnTo>
                <a:lnTo>
                  <a:pt x="73" y="102"/>
                </a:lnTo>
                <a:lnTo>
                  <a:pt x="42" y="94"/>
                </a:lnTo>
                <a:lnTo>
                  <a:pt x="19" y="85"/>
                </a:lnTo>
                <a:lnTo>
                  <a:pt x="5" y="76"/>
                </a:lnTo>
                <a:lnTo>
                  <a:pt x="0" y="66"/>
                </a:lnTo>
                <a:lnTo>
                  <a:pt x="5" y="55"/>
                </a:lnTo>
                <a:lnTo>
                  <a:pt x="19" y="46"/>
                </a:lnTo>
                <a:lnTo>
                  <a:pt x="42" y="38"/>
                </a:lnTo>
                <a:lnTo>
                  <a:pt x="73" y="29"/>
                </a:lnTo>
                <a:lnTo>
                  <a:pt x="110" y="23"/>
                </a:lnTo>
                <a:lnTo>
                  <a:pt x="155" y="15"/>
                </a:lnTo>
                <a:lnTo>
                  <a:pt x="204" y="11"/>
                </a:lnTo>
                <a:lnTo>
                  <a:pt x="260" y="6"/>
                </a:lnTo>
                <a:lnTo>
                  <a:pt x="320" y="3"/>
                </a:lnTo>
                <a:lnTo>
                  <a:pt x="383" y="1"/>
                </a:lnTo>
                <a:lnTo>
                  <a:pt x="448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5" name="Freeform 1356">
            <a:extLst>
              <a:ext uri="{FF2B5EF4-FFF2-40B4-BE49-F238E27FC236}">
                <a16:creationId xmlns="" xmlns:a16="http://schemas.microsoft.com/office/drawing/2014/main" id="{48437F87-41FB-4617-8DE2-DDE551DEE404}"/>
              </a:ext>
            </a:extLst>
          </p:cNvPr>
          <p:cNvSpPr>
            <a:spLocks/>
          </p:cNvSpPr>
          <p:nvPr userDrawn="1"/>
        </p:nvSpPr>
        <p:spPr bwMode="auto">
          <a:xfrm>
            <a:off x="4950919" y="4314609"/>
            <a:ext cx="2203429" cy="286322"/>
          </a:xfrm>
          <a:custGeom>
            <a:avLst/>
            <a:gdLst>
              <a:gd name="T0" fmla="*/ 797 w 1593"/>
              <a:gd name="T1" fmla="*/ 0 h 207"/>
              <a:gd name="T2" fmla="*/ 889 w 1593"/>
              <a:gd name="T3" fmla="*/ 1 h 207"/>
              <a:gd name="T4" fmla="*/ 980 w 1593"/>
              <a:gd name="T5" fmla="*/ 3 h 207"/>
              <a:gd name="T6" fmla="*/ 1065 w 1593"/>
              <a:gd name="T7" fmla="*/ 8 h 207"/>
              <a:gd name="T8" fmla="*/ 1147 w 1593"/>
              <a:gd name="T9" fmla="*/ 12 h 207"/>
              <a:gd name="T10" fmla="*/ 1224 w 1593"/>
              <a:gd name="T11" fmla="*/ 18 h 207"/>
              <a:gd name="T12" fmla="*/ 1295 w 1593"/>
              <a:gd name="T13" fmla="*/ 26 h 207"/>
              <a:gd name="T14" fmla="*/ 1360 w 1593"/>
              <a:gd name="T15" fmla="*/ 34 h 207"/>
              <a:gd name="T16" fmla="*/ 1418 w 1593"/>
              <a:gd name="T17" fmla="*/ 43 h 207"/>
              <a:gd name="T18" fmla="*/ 1469 w 1593"/>
              <a:gd name="T19" fmla="*/ 54 h 207"/>
              <a:gd name="T20" fmla="*/ 1513 w 1593"/>
              <a:gd name="T21" fmla="*/ 65 h 207"/>
              <a:gd name="T22" fmla="*/ 1547 w 1593"/>
              <a:gd name="T23" fmla="*/ 75 h 207"/>
              <a:gd name="T24" fmla="*/ 1573 w 1593"/>
              <a:gd name="T25" fmla="*/ 88 h 207"/>
              <a:gd name="T26" fmla="*/ 1588 w 1593"/>
              <a:gd name="T27" fmla="*/ 102 h 207"/>
              <a:gd name="T28" fmla="*/ 1593 w 1593"/>
              <a:gd name="T29" fmla="*/ 114 h 207"/>
              <a:gd name="T30" fmla="*/ 1588 w 1593"/>
              <a:gd name="T31" fmla="*/ 128 h 207"/>
              <a:gd name="T32" fmla="*/ 1571 w 1593"/>
              <a:gd name="T33" fmla="*/ 142 h 207"/>
              <a:gd name="T34" fmla="*/ 1543 w 1593"/>
              <a:gd name="T35" fmla="*/ 154 h 207"/>
              <a:gd name="T36" fmla="*/ 1506 w 1593"/>
              <a:gd name="T37" fmla="*/ 166 h 207"/>
              <a:gd name="T38" fmla="*/ 1460 w 1593"/>
              <a:gd name="T39" fmla="*/ 177 h 207"/>
              <a:gd name="T40" fmla="*/ 1406 w 1593"/>
              <a:gd name="T41" fmla="*/ 188 h 207"/>
              <a:gd name="T42" fmla="*/ 1344 w 1593"/>
              <a:gd name="T43" fmla="*/ 197 h 207"/>
              <a:gd name="T44" fmla="*/ 1275 w 1593"/>
              <a:gd name="T45" fmla="*/ 207 h 207"/>
              <a:gd name="T46" fmla="*/ 1192 w 1593"/>
              <a:gd name="T47" fmla="*/ 199 h 207"/>
              <a:gd name="T48" fmla="*/ 1101 w 1593"/>
              <a:gd name="T49" fmla="*/ 191 h 207"/>
              <a:gd name="T50" fmla="*/ 1005 w 1593"/>
              <a:gd name="T51" fmla="*/ 187 h 207"/>
              <a:gd name="T52" fmla="*/ 903 w 1593"/>
              <a:gd name="T53" fmla="*/ 185 h 207"/>
              <a:gd name="T54" fmla="*/ 797 w 1593"/>
              <a:gd name="T55" fmla="*/ 183 h 207"/>
              <a:gd name="T56" fmla="*/ 692 w 1593"/>
              <a:gd name="T57" fmla="*/ 185 h 207"/>
              <a:gd name="T58" fmla="*/ 590 w 1593"/>
              <a:gd name="T59" fmla="*/ 187 h 207"/>
              <a:gd name="T60" fmla="*/ 492 w 1593"/>
              <a:gd name="T61" fmla="*/ 191 h 207"/>
              <a:gd name="T62" fmla="*/ 401 w 1593"/>
              <a:gd name="T63" fmla="*/ 199 h 207"/>
              <a:gd name="T64" fmla="*/ 318 w 1593"/>
              <a:gd name="T65" fmla="*/ 207 h 207"/>
              <a:gd name="T66" fmla="*/ 249 w 1593"/>
              <a:gd name="T67" fmla="*/ 197 h 207"/>
              <a:gd name="T68" fmla="*/ 187 w 1593"/>
              <a:gd name="T69" fmla="*/ 188 h 207"/>
              <a:gd name="T70" fmla="*/ 133 w 1593"/>
              <a:gd name="T71" fmla="*/ 177 h 207"/>
              <a:gd name="T72" fmla="*/ 87 w 1593"/>
              <a:gd name="T73" fmla="*/ 166 h 207"/>
              <a:gd name="T74" fmla="*/ 50 w 1593"/>
              <a:gd name="T75" fmla="*/ 154 h 207"/>
              <a:gd name="T76" fmla="*/ 23 w 1593"/>
              <a:gd name="T77" fmla="*/ 142 h 207"/>
              <a:gd name="T78" fmla="*/ 6 w 1593"/>
              <a:gd name="T79" fmla="*/ 128 h 207"/>
              <a:gd name="T80" fmla="*/ 0 w 1593"/>
              <a:gd name="T81" fmla="*/ 114 h 207"/>
              <a:gd name="T82" fmla="*/ 6 w 1593"/>
              <a:gd name="T83" fmla="*/ 102 h 207"/>
              <a:gd name="T84" fmla="*/ 22 w 1593"/>
              <a:gd name="T85" fmla="*/ 88 h 207"/>
              <a:gd name="T86" fmla="*/ 46 w 1593"/>
              <a:gd name="T87" fmla="*/ 75 h 207"/>
              <a:gd name="T88" fmla="*/ 82 w 1593"/>
              <a:gd name="T89" fmla="*/ 65 h 207"/>
              <a:gd name="T90" fmla="*/ 124 w 1593"/>
              <a:gd name="T91" fmla="*/ 54 h 207"/>
              <a:gd name="T92" fmla="*/ 175 w 1593"/>
              <a:gd name="T93" fmla="*/ 43 h 207"/>
              <a:gd name="T94" fmla="*/ 233 w 1593"/>
              <a:gd name="T95" fmla="*/ 34 h 207"/>
              <a:gd name="T96" fmla="*/ 298 w 1593"/>
              <a:gd name="T97" fmla="*/ 26 h 207"/>
              <a:gd name="T98" fmla="*/ 369 w 1593"/>
              <a:gd name="T99" fmla="*/ 18 h 207"/>
              <a:gd name="T100" fmla="*/ 446 w 1593"/>
              <a:gd name="T101" fmla="*/ 12 h 207"/>
              <a:gd name="T102" fmla="*/ 528 w 1593"/>
              <a:gd name="T103" fmla="*/ 8 h 207"/>
              <a:gd name="T104" fmla="*/ 614 w 1593"/>
              <a:gd name="T105" fmla="*/ 3 h 207"/>
              <a:gd name="T106" fmla="*/ 704 w 1593"/>
              <a:gd name="T107" fmla="*/ 1 h 207"/>
              <a:gd name="T108" fmla="*/ 797 w 1593"/>
              <a:gd name="T109" fmla="*/ 0 h 2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593" h="207">
                <a:moveTo>
                  <a:pt x="797" y="0"/>
                </a:moveTo>
                <a:lnTo>
                  <a:pt x="889" y="1"/>
                </a:lnTo>
                <a:lnTo>
                  <a:pt x="980" y="3"/>
                </a:lnTo>
                <a:lnTo>
                  <a:pt x="1065" y="8"/>
                </a:lnTo>
                <a:lnTo>
                  <a:pt x="1147" y="12"/>
                </a:lnTo>
                <a:lnTo>
                  <a:pt x="1224" y="18"/>
                </a:lnTo>
                <a:lnTo>
                  <a:pt x="1295" y="26"/>
                </a:lnTo>
                <a:lnTo>
                  <a:pt x="1360" y="34"/>
                </a:lnTo>
                <a:lnTo>
                  <a:pt x="1418" y="43"/>
                </a:lnTo>
                <a:lnTo>
                  <a:pt x="1469" y="54"/>
                </a:lnTo>
                <a:lnTo>
                  <a:pt x="1513" y="65"/>
                </a:lnTo>
                <a:lnTo>
                  <a:pt x="1547" y="75"/>
                </a:lnTo>
                <a:lnTo>
                  <a:pt x="1573" y="88"/>
                </a:lnTo>
                <a:lnTo>
                  <a:pt x="1588" y="102"/>
                </a:lnTo>
                <a:lnTo>
                  <a:pt x="1593" y="114"/>
                </a:lnTo>
                <a:lnTo>
                  <a:pt x="1588" y="128"/>
                </a:lnTo>
                <a:lnTo>
                  <a:pt x="1571" y="142"/>
                </a:lnTo>
                <a:lnTo>
                  <a:pt x="1543" y="154"/>
                </a:lnTo>
                <a:lnTo>
                  <a:pt x="1506" y="166"/>
                </a:lnTo>
                <a:lnTo>
                  <a:pt x="1460" y="177"/>
                </a:lnTo>
                <a:lnTo>
                  <a:pt x="1406" y="188"/>
                </a:lnTo>
                <a:lnTo>
                  <a:pt x="1344" y="197"/>
                </a:lnTo>
                <a:lnTo>
                  <a:pt x="1275" y="207"/>
                </a:lnTo>
                <a:lnTo>
                  <a:pt x="1192" y="199"/>
                </a:lnTo>
                <a:lnTo>
                  <a:pt x="1101" y="191"/>
                </a:lnTo>
                <a:lnTo>
                  <a:pt x="1005" y="187"/>
                </a:lnTo>
                <a:lnTo>
                  <a:pt x="903" y="185"/>
                </a:lnTo>
                <a:lnTo>
                  <a:pt x="797" y="183"/>
                </a:lnTo>
                <a:lnTo>
                  <a:pt x="692" y="185"/>
                </a:lnTo>
                <a:lnTo>
                  <a:pt x="590" y="187"/>
                </a:lnTo>
                <a:lnTo>
                  <a:pt x="492" y="191"/>
                </a:lnTo>
                <a:lnTo>
                  <a:pt x="401" y="199"/>
                </a:lnTo>
                <a:lnTo>
                  <a:pt x="318" y="207"/>
                </a:lnTo>
                <a:lnTo>
                  <a:pt x="249" y="197"/>
                </a:lnTo>
                <a:lnTo>
                  <a:pt x="187" y="188"/>
                </a:lnTo>
                <a:lnTo>
                  <a:pt x="133" y="177"/>
                </a:lnTo>
                <a:lnTo>
                  <a:pt x="87" y="166"/>
                </a:lnTo>
                <a:lnTo>
                  <a:pt x="50" y="154"/>
                </a:lnTo>
                <a:lnTo>
                  <a:pt x="23" y="142"/>
                </a:lnTo>
                <a:lnTo>
                  <a:pt x="6" y="128"/>
                </a:lnTo>
                <a:lnTo>
                  <a:pt x="0" y="114"/>
                </a:lnTo>
                <a:lnTo>
                  <a:pt x="6" y="102"/>
                </a:lnTo>
                <a:lnTo>
                  <a:pt x="22" y="88"/>
                </a:lnTo>
                <a:lnTo>
                  <a:pt x="46" y="75"/>
                </a:lnTo>
                <a:lnTo>
                  <a:pt x="82" y="65"/>
                </a:lnTo>
                <a:lnTo>
                  <a:pt x="124" y="54"/>
                </a:lnTo>
                <a:lnTo>
                  <a:pt x="175" y="43"/>
                </a:lnTo>
                <a:lnTo>
                  <a:pt x="233" y="34"/>
                </a:lnTo>
                <a:lnTo>
                  <a:pt x="298" y="26"/>
                </a:lnTo>
                <a:lnTo>
                  <a:pt x="369" y="18"/>
                </a:lnTo>
                <a:lnTo>
                  <a:pt x="446" y="12"/>
                </a:lnTo>
                <a:lnTo>
                  <a:pt x="528" y="8"/>
                </a:lnTo>
                <a:lnTo>
                  <a:pt x="614" y="3"/>
                </a:lnTo>
                <a:lnTo>
                  <a:pt x="704" y="1"/>
                </a:lnTo>
                <a:lnTo>
                  <a:pt x="797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6" name="Freeform 1357">
            <a:extLst>
              <a:ext uri="{FF2B5EF4-FFF2-40B4-BE49-F238E27FC236}">
                <a16:creationId xmlns="" xmlns:a16="http://schemas.microsoft.com/office/drawing/2014/main" id="{9F560C8D-017F-42B1-9694-E03B9250194A}"/>
              </a:ext>
            </a:extLst>
          </p:cNvPr>
          <p:cNvSpPr>
            <a:spLocks/>
          </p:cNvSpPr>
          <p:nvPr userDrawn="1"/>
        </p:nvSpPr>
        <p:spPr bwMode="auto">
          <a:xfrm>
            <a:off x="4475101" y="3390635"/>
            <a:ext cx="3155067" cy="394211"/>
          </a:xfrm>
          <a:custGeom>
            <a:avLst/>
            <a:gdLst>
              <a:gd name="T0" fmla="*/ 1250 w 2281"/>
              <a:gd name="T1" fmla="*/ 0 h 285"/>
              <a:gd name="T2" fmla="*/ 1460 w 2281"/>
              <a:gd name="T3" fmla="*/ 6 h 285"/>
              <a:gd name="T4" fmla="*/ 1656 w 2281"/>
              <a:gd name="T5" fmla="*/ 17 h 285"/>
              <a:gd name="T6" fmla="*/ 1830 w 2281"/>
              <a:gd name="T7" fmla="*/ 32 h 285"/>
              <a:gd name="T8" fmla="*/ 1983 w 2281"/>
              <a:gd name="T9" fmla="*/ 51 h 285"/>
              <a:gd name="T10" fmla="*/ 2108 w 2281"/>
              <a:gd name="T11" fmla="*/ 74 h 285"/>
              <a:gd name="T12" fmla="*/ 2201 w 2281"/>
              <a:gd name="T13" fmla="*/ 99 h 285"/>
              <a:gd name="T14" fmla="*/ 2261 w 2281"/>
              <a:gd name="T15" fmla="*/ 126 h 285"/>
              <a:gd name="T16" fmla="*/ 2281 w 2281"/>
              <a:gd name="T17" fmla="*/ 157 h 285"/>
              <a:gd name="T18" fmla="*/ 2259 w 2281"/>
              <a:gd name="T19" fmla="*/ 188 h 285"/>
              <a:gd name="T20" fmla="*/ 2195 w 2281"/>
              <a:gd name="T21" fmla="*/ 216 h 285"/>
              <a:gd name="T22" fmla="*/ 2094 w 2281"/>
              <a:gd name="T23" fmla="*/ 242 h 285"/>
              <a:gd name="T24" fmla="*/ 1962 w 2281"/>
              <a:gd name="T25" fmla="*/ 265 h 285"/>
              <a:gd name="T26" fmla="*/ 1798 w 2281"/>
              <a:gd name="T27" fmla="*/ 285 h 285"/>
              <a:gd name="T28" fmla="*/ 1557 w 2281"/>
              <a:gd name="T29" fmla="*/ 267 h 285"/>
              <a:gd name="T30" fmla="*/ 1286 w 2281"/>
              <a:gd name="T31" fmla="*/ 257 h 285"/>
              <a:gd name="T32" fmla="*/ 995 w 2281"/>
              <a:gd name="T33" fmla="*/ 257 h 285"/>
              <a:gd name="T34" fmla="*/ 724 w 2281"/>
              <a:gd name="T35" fmla="*/ 267 h 285"/>
              <a:gd name="T36" fmla="*/ 483 w 2281"/>
              <a:gd name="T37" fmla="*/ 285 h 285"/>
              <a:gd name="T38" fmla="*/ 319 w 2281"/>
              <a:gd name="T39" fmla="*/ 265 h 285"/>
              <a:gd name="T40" fmla="*/ 187 w 2281"/>
              <a:gd name="T41" fmla="*/ 242 h 285"/>
              <a:gd name="T42" fmla="*/ 86 w 2281"/>
              <a:gd name="T43" fmla="*/ 216 h 285"/>
              <a:gd name="T44" fmla="*/ 22 w 2281"/>
              <a:gd name="T45" fmla="*/ 188 h 285"/>
              <a:gd name="T46" fmla="*/ 0 w 2281"/>
              <a:gd name="T47" fmla="*/ 157 h 285"/>
              <a:gd name="T48" fmla="*/ 20 w 2281"/>
              <a:gd name="T49" fmla="*/ 126 h 285"/>
              <a:gd name="T50" fmla="*/ 80 w 2281"/>
              <a:gd name="T51" fmla="*/ 99 h 285"/>
              <a:gd name="T52" fmla="*/ 173 w 2281"/>
              <a:gd name="T53" fmla="*/ 74 h 285"/>
              <a:gd name="T54" fmla="*/ 298 w 2281"/>
              <a:gd name="T55" fmla="*/ 51 h 285"/>
              <a:gd name="T56" fmla="*/ 451 w 2281"/>
              <a:gd name="T57" fmla="*/ 32 h 285"/>
              <a:gd name="T58" fmla="*/ 625 w 2281"/>
              <a:gd name="T59" fmla="*/ 17 h 285"/>
              <a:gd name="T60" fmla="*/ 821 w 2281"/>
              <a:gd name="T61" fmla="*/ 6 h 285"/>
              <a:gd name="T62" fmla="*/ 1031 w 2281"/>
              <a:gd name="T63" fmla="*/ 0 h 2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2281" h="285">
                <a:moveTo>
                  <a:pt x="1139" y="0"/>
                </a:moveTo>
                <a:lnTo>
                  <a:pt x="1250" y="0"/>
                </a:lnTo>
                <a:lnTo>
                  <a:pt x="1357" y="3"/>
                </a:lnTo>
                <a:lnTo>
                  <a:pt x="1460" y="6"/>
                </a:lnTo>
                <a:lnTo>
                  <a:pt x="1560" y="11"/>
                </a:lnTo>
                <a:lnTo>
                  <a:pt x="1656" y="17"/>
                </a:lnTo>
                <a:lnTo>
                  <a:pt x="1745" y="23"/>
                </a:lnTo>
                <a:lnTo>
                  <a:pt x="1830" y="32"/>
                </a:lnTo>
                <a:lnTo>
                  <a:pt x="1909" y="41"/>
                </a:lnTo>
                <a:lnTo>
                  <a:pt x="1983" y="51"/>
                </a:lnTo>
                <a:lnTo>
                  <a:pt x="2048" y="61"/>
                </a:lnTo>
                <a:lnTo>
                  <a:pt x="2108" y="74"/>
                </a:lnTo>
                <a:lnTo>
                  <a:pt x="2159" y="86"/>
                </a:lnTo>
                <a:lnTo>
                  <a:pt x="2201" y="99"/>
                </a:lnTo>
                <a:lnTo>
                  <a:pt x="2236" y="112"/>
                </a:lnTo>
                <a:lnTo>
                  <a:pt x="2261" y="126"/>
                </a:lnTo>
                <a:lnTo>
                  <a:pt x="2276" y="142"/>
                </a:lnTo>
                <a:lnTo>
                  <a:pt x="2281" y="157"/>
                </a:lnTo>
                <a:lnTo>
                  <a:pt x="2275" y="173"/>
                </a:lnTo>
                <a:lnTo>
                  <a:pt x="2259" y="188"/>
                </a:lnTo>
                <a:lnTo>
                  <a:pt x="2232" y="202"/>
                </a:lnTo>
                <a:lnTo>
                  <a:pt x="2195" y="216"/>
                </a:lnTo>
                <a:lnTo>
                  <a:pt x="2150" y="230"/>
                </a:lnTo>
                <a:lnTo>
                  <a:pt x="2094" y="242"/>
                </a:lnTo>
                <a:lnTo>
                  <a:pt x="2031" y="254"/>
                </a:lnTo>
                <a:lnTo>
                  <a:pt x="1962" y="265"/>
                </a:lnTo>
                <a:lnTo>
                  <a:pt x="1883" y="276"/>
                </a:lnTo>
                <a:lnTo>
                  <a:pt x="1798" y="285"/>
                </a:lnTo>
                <a:lnTo>
                  <a:pt x="1682" y="274"/>
                </a:lnTo>
                <a:lnTo>
                  <a:pt x="1557" y="267"/>
                </a:lnTo>
                <a:lnTo>
                  <a:pt x="1424" y="261"/>
                </a:lnTo>
                <a:lnTo>
                  <a:pt x="1286" y="257"/>
                </a:lnTo>
                <a:lnTo>
                  <a:pt x="1139" y="256"/>
                </a:lnTo>
                <a:lnTo>
                  <a:pt x="995" y="257"/>
                </a:lnTo>
                <a:lnTo>
                  <a:pt x="857" y="261"/>
                </a:lnTo>
                <a:lnTo>
                  <a:pt x="724" y="267"/>
                </a:lnTo>
                <a:lnTo>
                  <a:pt x="599" y="274"/>
                </a:lnTo>
                <a:lnTo>
                  <a:pt x="483" y="285"/>
                </a:lnTo>
                <a:lnTo>
                  <a:pt x="398" y="276"/>
                </a:lnTo>
                <a:lnTo>
                  <a:pt x="319" y="265"/>
                </a:lnTo>
                <a:lnTo>
                  <a:pt x="250" y="254"/>
                </a:lnTo>
                <a:lnTo>
                  <a:pt x="187" y="242"/>
                </a:lnTo>
                <a:lnTo>
                  <a:pt x="131" y="230"/>
                </a:lnTo>
                <a:lnTo>
                  <a:pt x="86" y="216"/>
                </a:lnTo>
                <a:lnTo>
                  <a:pt x="49" y="202"/>
                </a:lnTo>
                <a:lnTo>
                  <a:pt x="22" y="188"/>
                </a:lnTo>
                <a:lnTo>
                  <a:pt x="6" y="173"/>
                </a:lnTo>
                <a:lnTo>
                  <a:pt x="0" y="157"/>
                </a:lnTo>
                <a:lnTo>
                  <a:pt x="5" y="142"/>
                </a:lnTo>
                <a:lnTo>
                  <a:pt x="20" y="126"/>
                </a:lnTo>
                <a:lnTo>
                  <a:pt x="45" y="112"/>
                </a:lnTo>
                <a:lnTo>
                  <a:pt x="80" y="99"/>
                </a:lnTo>
                <a:lnTo>
                  <a:pt x="122" y="86"/>
                </a:lnTo>
                <a:lnTo>
                  <a:pt x="173" y="74"/>
                </a:lnTo>
                <a:lnTo>
                  <a:pt x="233" y="61"/>
                </a:lnTo>
                <a:lnTo>
                  <a:pt x="298" y="51"/>
                </a:lnTo>
                <a:lnTo>
                  <a:pt x="372" y="41"/>
                </a:lnTo>
                <a:lnTo>
                  <a:pt x="451" y="32"/>
                </a:lnTo>
                <a:lnTo>
                  <a:pt x="536" y="23"/>
                </a:lnTo>
                <a:lnTo>
                  <a:pt x="625" y="17"/>
                </a:lnTo>
                <a:lnTo>
                  <a:pt x="721" y="11"/>
                </a:lnTo>
                <a:lnTo>
                  <a:pt x="821" y="6"/>
                </a:lnTo>
                <a:lnTo>
                  <a:pt x="924" y="3"/>
                </a:lnTo>
                <a:lnTo>
                  <a:pt x="1031" y="0"/>
                </a:lnTo>
                <a:lnTo>
                  <a:pt x="1139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7" name="Rounded Rectangle 2775">
            <a:extLst>
              <a:ext uri="{FF2B5EF4-FFF2-40B4-BE49-F238E27FC236}">
                <a16:creationId xmlns="" xmlns:a16="http://schemas.microsoft.com/office/drawing/2014/main" id="{A0EA3389-B3DE-4220-84B4-F2F187F508FA}"/>
              </a:ext>
            </a:extLst>
          </p:cNvPr>
          <p:cNvSpPr/>
          <p:nvPr userDrawn="1"/>
        </p:nvSpPr>
        <p:spPr>
          <a:xfrm>
            <a:off x="5822313" y="1589089"/>
            <a:ext cx="500123" cy="4676373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8" name="Freeform 1358">
            <a:extLst>
              <a:ext uri="{FF2B5EF4-FFF2-40B4-BE49-F238E27FC236}">
                <a16:creationId xmlns="" xmlns:a16="http://schemas.microsoft.com/office/drawing/2014/main" id="{C3A49ADE-8EFE-44A4-AA26-DE5BEEE724D2}"/>
              </a:ext>
            </a:extLst>
          </p:cNvPr>
          <p:cNvSpPr>
            <a:spLocks/>
          </p:cNvSpPr>
          <p:nvPr userDrawn="1"/>
        </p:nvSpPr>
        <p:spPr bwMode="auto">
          <a:xfrm>
            <a:off x="4475101" y="3616096"/>
            <a:ext cx="3155067" cy="690214"/>
          </a:xfrm>
          <a:custGeom>
            <a:avLst/>
            <a:gdLst>
              <a:gd name="T0" fmla="*/ 2281 w 2281"/>
              <a:gd name="T1" fmla="*/ 0 h 499"/>
              <a:gd name="T2" fmla="*/ 2077 w 2281"/>
              <a:gd name="T3" fmla="*/ 360 h 499"/>
              <a:gd name="T4" fmla="*/ 2063 w 2281"/>
              <a:gd name="T5" fmla="*/ 375 h 499"/>
              <a:gd name="T6" fmla="*/ 2040 w 2281"/>
              <a:gd name="T7" fmla="*/ 392 h 499"/>
              <a:gd name="T8" fmla="*/ 2008 w 2281"/>
              <a:gd name="T9" fmla="*/ 408 h 499"/>
              <a:gd name="T10" fmla="*/ 1965 w 2281"/>
              <a:gd name="T11" fmla="*/ 422 h 499"/>
              <a:gd name="T12" fmla="*/ 1912 w 2281"/>
              <a:gd name="T13" fmla="*/ 434 h 499"/>
              <a:gd name="T14" fmla="*/ 1852 w 2281"/>
              <a:gd name="T15" fmla="*/ 448 h 499"/>
              <a:gd name="T16" fmla="*/ 1783 w 2281"/>
              <a:gd name="T17" fmla="*/ 459 h 499"/>
              <a:gd name="T18" fmla="*/ 1708 w 2281"/>
              <a:gd name="T19" fmla="*/ 468 h 499"/>
              <a:gd name="T20" fmla="*/ 1625 w 2281"/>
              <a:gd name="T21" fmla="*/ 477 h 499"/>
              <a:gd name="T22" fmla="*/ 1539 w 2281"/>
              <a:gd name="T23" fmla="*/ 485 h 499"/>
              <a:gd name="T24" fmla="*/ 1445 w 2281"/>
              <a:gd name="T25" fmla="*/ 491 h 499"/>
              <a:gd name="T26" fmla="*/ 1347 w 2281"/>
              <a:gd name="T27" fmla="*/ 496 h 499"/>
              <a:gd name="T28" fmla="*/ 1245 w 2281"/>
              <a:gd name="T29" fmla="*/ 499 h 499"/>
              <a:gd name="T30" fmla="*/ 1141 w 2281"/>
              <a:gd name="T31" fmla="*/ 499 h 499"/>
              <a:gd name="T32" fmla="*/ 1036 w 2281"/>
              <a:gd name="T33" fmla="*/ 499 h 499"/>
              <a:gd name="T34" fmla="*/ 934 w 2281"/>
              <a:gd name="T35" fmla="*/ 496 h 499"/>
              <a:gd name="T36" fmla="*/ 836 w 2281"/>
              <a:gd name="T37" fmla="*/ 491 h 499"/>
              <a:gd name="T38" fmla="*/ 742 w 2281"/>
              <a:gd name="T39" fmla="*/ 485 h 499"/>
              <a:gd name="T40" fmla="*/ 656 w 2281"/>
              <a:gd name="T41" fmla="*/ 477 h 499"/>
              <a:gd name="T42" fmla="*/ 574 w 2281"/>
              <a:gd name="T43" fmla="*/ 468 h 499"/>
              <a:gd name="T44" fmla="*/ 498 w 2281"/>
              <a:gd name="T45" fmla="*/ 459 h 499"/>
              <a:gd name="T46" fmla="*/ 429 w 2281"/>
              <a:gd name="T47" fmla="*/ 448 h 499"/>
              <a:gd name="T48" fmla="*/ 369 w 2281"/>
              <a:gd name="T49" fmla="*/ 434 h 499"/>
              <a:gd name="T50" fmla="*/ 316 w 2281"/>
              <a:gd name="T51" fmla="*/ 422 h 499"/>
              <a:gd name="T52" fmla="*/ 273 w 2281"/>
              <a:gd name="T53" fmla="*/ 408 h 499"/>
              <a:gd name="T54" fmla="*/ 241 w 2281"/>
              <a:gd name="T55" fmla="*/ 392 h 499"/>
              <a:gd name="T56" fmla="*/ 218 w 2281"/>
              <a:gd name="T57" fmla="*/ 375 h 499"/>
              <a:gd name="T58" fmla="*/ 205 w 2281"/>
              <a:gd name="T59" fmla="*/ 360 h 499"/>
              <a:gd name="T60" fmla="*/ 0 w 2281"/>
              <a:gd name="T61" fmla="*/ 2 h 499"/>
              <a:gd name="T62" fmla="*/ 22 w 2281"/>
              <a:gd name="T63" fmla="*/ 17 h 499"/>
              <a:gd name="T64" fmla="*/ 52 w 2281"/>
              <a:gd name="T65" fmla="*/ 34 h 499"/>
              <a:gd name="T66" fmla="*/ 93 w 2281"/>
              <a:gd name="T67" fmla="*/ 50 h 499"/>
              <a:gd name="T68" fmla="*/ 144 w 2281"/>
              <a:gd name="T69" fmla="*/ 64 h 499"/>
              <a:gd name="T70" fmla="*/ 202 w 2281"/>
              <a:gd name="T71" fmla="*/ 77 h 499"/>
              <a:gd name="T72" fmla="*/ 269 w 2281"/>
              <a:gd name="T73" fmla="*/ 90 h 499"/>
              <a:gd name="T74" fmla="*/ 343 w 2281"/>
              <a:gd name="T75" fmla="*/ 102 h 499"/>
              <a:gd name="T76" fmla="*/ 423 w 2281"/>
              <a:gd name="T77" fmla="*/ 113 h 499"/>
              <a:gd name="T78" fmla="*/ 511 w 2281"/>
              <a:gd name="T79" fmla="*/ 122 h 499"/>
              <a:gd name="T80" fmla="*/ 603 w 2281"/>
              <a:gd name="T81" fmla="*/ 130 h 499"/>
              <a:gd name="T82" fmla="*/ 702 w 2281"/>
              <a:gd name="T83" fmla="*/ 138 h 499"/>
              <a:gd name="T84" fmla="*/ 806 w 2281"/>
              <a:gd name="T85" fmla="*/ 142 h 499"/>
              <a:gd name="T86" fmla="*/ 914 w 2281"/>
              <a:gd name="T87" fmla="*/ 147 h 499"/>
              <a:gd name="T88" fmla="*/ 1026 w 2281"/>
              <a:gd name="T89" fmla="*/ 150 h 499"/>
              <a:gd name="T90" fmla="*/ 1141 w 2281"/>
              <a:gd name="T91" fmla="*/ 150 h 499"/>
              <a:gd name="T92" fmla="*/ 1256 w 2281"/>
              <a:gd name="T93" fmla="*/ 150 h 499"/>
              <a:gd name="T94" fmla="*/ 1367 w 2281"/>
              <a:gd name="T95" fmla="*/ 147 h 499"/>
              <a:gd name="T96" fmla="*/ 1475 w 2281"/>
              <a:gd name="T97" fmla="*/ 142 h 499"/>
              <a:gd name="T98" fmla="*/ 1579 w 2281"/>
              <a:gd name="T99" fmla="*/ 138 h 499"/>
              <a:gd name="T100" fmla="*/ 1678 w 2281"/>
              <a:gd name="T101" fmla="*/ 130 h 499"/>
              <a:gd name="T102" fmla="*/ 1772 w 2281"/>
              <a:gd name="T103" fmla="*/ 122 h 499"/>
              <a:gd name="T104" fmla="*/ 1860 w 2281"/>
              <a:gd name="T105" fmla="*/ 113 h 499"/>
              <a:gd name="T106" fmla="*/ 1940 w 2281"/>
              <a:gd name="T107" fmla="*/ 102 h 499"/>
              <a:gd name="T108" fmla="*/ 2014 w 2281"/>
              <a:gd name="T109" fmla="*/ 90 h 499"/>
              <a:gd name="T110" fmla="*/ 2080 w 2281"/>
              <a:gd name="T111" fmla="*/ 77 h 499"/>
              <a:gd name="T112" fmla="*/ 2139 w 2281"/>
              <a:gd name="T113" fmla="*/ 64 h 499"/>
              <a:gd name="T114" fmla="*/ 2188 w 2281"/>
              <a:gd name="T115" fmla="*/ 48 h 499"/>
              <a:gd name="T116" fmla="*/ 2230 w 2281"/>
              <a:gd name="T117" fmla="*/ 33 h 499"/>
              <a:gd name="T118" fmla="*/ 2261 w 2281"/>
              <a:gd name="T119" fmla="*/ 17 h 499"/>
              <a:gd name="T120" fmla="*/ 2281 w 2281"/>
              <a:gd name="T121" fmla="*/ 0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281" h="499">
                <a:moveTo>
                  <a:pt x="2281" y="0"/>
                </a:moveTo>
                <a:lnTo>
                  <a:pt x="2077" y="360"/>
                </a:lnTo>
                <a:lnTo>
                  <a:pt x="2063" y="375"/>
                </a:lnTo>
                <a:lnTo>
                  <a:pt x="2040" y="392"/>
                </a:lnTo>
                <a:lnTo>
                  <a:pt x="2008" y="408"/>
                </a:lnTo>
                <a:lnTo>
                  <a:pt x="1965" y="422"/>
                </a:lnTo>
                <a:lnTo>
                  <a:pt x="1912" y="434"/>
                </a:lnTo>
                <a:lnTo>
                  <a:pt x="1852" y="448"/>
                </a:lnTo>
                <a:lnTo>
                  <a:pt x="1783" y="459"/>
                </a:lnTo>
                <a:lnTo>
                  <a:pt x="1708" y="468"/>
                </a:lnTo>
                <a:lnTo>
                  <a:pt x="1625" y="477"/>
                </a:lnTo>
                <a:lnTo>
                  <a:pt x="1539" y="485"/>
                </a:lnTo>
                <a:lnTo>
                  <a:pt x="1445" y="491"/>
                </a:lnTo>
                <a:lnTo>
                  <a:pt x="1347" y="496"/>
                </a:lnTo>
                <a:lnTo>
                  <a:pt x="1245" y="499"/>
                </a:lnTo>
                <a:lnTo>
                  <a:pt x="1141" y="499"/>
                </a:lnTo>
                <a:lnTo>
                  <a:pt x="1036" y="499"/>
                </a:lnTo>
                <a:lnTo>
                  <a:pt x="934" y="496"/>
                </a:lnTo>
                <a:lnTo>
                  <a:pt x="836" y="491"/>
                </a:lnTo>
                <a:lnTo>
                  <a:pt x="742" y="485"/>
                </a:lnTo>
                <a:lnTo>
                  <a:pt x="656" y="477"/>
                </a:lnTo>
                <a:lnTo>
                  <a:pt x="574" y="468"/>
                </a:lnTo>
                <a:lnTo>
                  <a:pt x="498" y="459"/>
                </a:lnTo>
                <a:lnTo>
                  <a:pt x="429" y="448"/>
                </a:lnTo>
                <a:lnTo>
                  <a:pt x="369" y="434"/>
                </a:lnTo>
                <a:lnTo>
                  <a:pt x="316" y="422"/>
                </a:lnTo>
                <a:lnTo>
                  <a:pt x="273" y="408"/>
                </a:lnTo>
                <a:lnTo>
                  <a:pt x="241" y="392"/>
                </a:lnTo>
                <a:lnTo>
                  <a:pt x="218" y="375"/>
                </a:lnTo>
                <a:lnTo>
                  <a:pt x="205" y="360"/>
                </a:lnTo>
                <a:lnTo>
                  <a:pt x="0" y="2"/>
                </a:lnTo>
                <a:lnTo>
                  <a:pt x="22" y="17"/>
                </a:lnTo>
                <a:lnTo>
                  <a:pt x="52" y="34"/>
                </a:lnTo>
                <a:lnTo>
                  <a:pt x="93" y="50"/>
                </a:lnTo>
                <a:lnTo>
                  <a:pt x="144" y="64"/>
                </a:lnTo>
                <a:lnTo>
                  <a:pt x="202" y="77"/>
                </a:lnTo>
                <a:lnTo>
                  <a:pt x="269" y="90"/>
                </a:lnTo>
                <a:lnTo>
                  <a:pt x="343" y="102"/>
                </a:lnTo>
                <a:lnTo>
                  <a:pt x="423" y="113"/>
                </a:lnTo>
                <a:lnTo>
                  <a:pt x="511" y="122"/>
                </a:lnTo>
                <a:lnTo>
                  <a:pt x="603" y="130"/>
                </a:lnTo>
                <a:lnTo>
                  <a:pt x="702" y="138"/>
                </a:lnTo>
                <a:lnTo>
                  <a:pt x="806" y="142"/>
                </a:lnTo>
                <a:lnTo>
                  <a:pt x="914" y="147"/>
                </a:lnTo>
                <a:lnTo>
                  <a:pt x="1026" y="150"/>
                </a:lnTo>
                <a:lnTo>
                  <a:pt x="1141" y="150"/>
                </a:lnTo>
                <a:lnTo>
                  <a:pt x="1256" y="150"/>
                </a:lnTo>
                <a:lnTo>
                  <a:pt x="1367" y="147"/>
                </a:lnTo>
                <a:lnTo>
                  <a:pt x="1475" y="142"/>
                </a:lnTo>
                <a:lnTo>
                  <a:pt x="1579" y="138"/>
                </a:lnTo>
                <a:lnTo>
                  <a:pt x="1678" y="130"/>
                </a:lnTo>
                <a:lnTo>
                  <a:pt x="1772" y="122"/>
                </a:lnTo>
                <a:lnTo>
                  <a:pt x="1860" y="113"/>
                </a:lnTo>
                <a:lnTo>
                  <a:pt x="1940" y="102"/>
                </a:lnTo>
                <a:lnTo>
                  <a:pt x="2014" y="90"/>
                </a:lnTo>
                <a:lnTo>
                  <a:pt x="2080" y="77"/>
                </a:lnTo>
                <a:lnTo>
                  <a:pt x="2139" y="64"/>
                </a:lnTo>
                <a:lnTo>
                  <a:pt x="2188" y="48"/>
                </a:lnTo>
                <a:lnTo>
                  <a:pt x="2230" y="33"/>
                </a:lnTo>
                <a:lnTo>
                  <a:pt x="2261" y="17"/>
                </a:lnTo>
                <a:lnTo>
                  <a:pt x="2281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9" name="Freeform 1359">
            <a:extLst>
              <a:ext uri="{FF2B5EF4-FFF2-40B4-BE49-F238E27FC236}">
                <a16:creationId xmlns="" xmlns:a16="http://schemas.microsoft.com/office/drawing/2014/main" id="{6AC9AB21-B088-40AF-83F0-22FF285CED8E}"/>
              </a:ext>
            </a:extLst>
          </p:cNvPr>
          <p:cNvSpPr>
            <a:spLocks/>
          </p:cNvSpPr>
          <p:nvPr userDrawn="1"/>
        </p:nvSpPr>
        <p:spPr bwMode="auto">
          <a:xfrm>
            <a:off x="4950919" y="4472293"/>
            <a:ext cx="2203429" cy="618288"/>
          </a:xfrm>
          <a:custGeom>
            <a:avLst/>
            <a:gdLst>
              <a:gd name="T0" fmla="*/ 1593 w 1593"/>
              <a:gd name="T1" fmla="*/ 0 h 447"/>
              <a:gd name="T2" fmla="*/ 1389 w 1593"/>
              <a:gd name="T3" fmla="*/ 350 h 447"/>
              <a:gd name="T4" fmla="*/ 1378 w 1593"/>
              <a:gd name="T5" fmla="*/ 364 h 447"/>
              <a:gd name="T6" fmla="*/ 1355 w 1593"/>
              <a:gd name="T7" fmla="*/ 378 h 447"/>
              <a:gd name="T8" fmla="*/ 1323 w 1593"/>
              <a:gd name="T9" fmla="*/ 390 h 447"/>
              <a:gd name="T10" fmla="*/ 1281 w 1593"/>
              <a:gd name="T11" fmla="*/ 403 h 447"/>
              <a:gd name="T12" fmla="*/ 1232 w 1593"/>
              <a:gd name="T13" fmla="*/ 413 h 447"/>
              <a:gd name="T14" fmla="*/ 1173 w 1593"/>
              <a:gd name="T15" fmla="*/ 423 h 447"/>
              <a:gd name="T16" fmla="*/ 1108 w 1593"/>
              <a:gd name="T17" fmla="*/ 432 h 447"/>
              <a:gd name="T18" fmla="*/ 1037 w 1593"/>
              <a:gd name="T19" fmla="*/ 438 h 447"/>
              <a:gd name="T20" fmla="*/ 962 w 1593"/>
              <a:gd name="T21" fmla="*/ 443 h 447"/>
              <a:gd name="T22" fmla="*/ 881 w 1593"/>
              <a:gd name="T23" fmla="*/ 446 h 447"/>
              <a:gd name="T24" fmla="*/ 797 w 1593"/>
              <a:gd name="T25" fmla="*/ 447 h 447"/>
              <a:gd name="T26" fmla="*/ 712 w 1593"/>
              <a:gd name="T27" fmla="*/ 446 h 447"/>
              <a:gd name="T28" fmla="*/ 631 w 1593"/>
              <a:gd name="T29" fmla="*/ 443 h 447"/>
              <a:gd name="T30" fmla="*/ 556 w 1593"/>
              <a:gd name="T31" fmla="*/ 438 h 447"/>
              <a:gd name="T32" fmla="*/ 485 w 1593"/>
              <a:gd name="T33" fmla="*/ 432 h 447"/>
              <a:gd name="T34" fmla="*/ 420 w 1593"/>
              <a:gd name="T35" fmla="*/ 423 h 447"/>
              <a:gd name="T36" fmla="*/ 361 w 1593"/>
              <a:gd name="T37" fmla="*/ 413 h 447"/>
              <a:gd name="T38" fmla="*/ 312 w 1593"/>
              <a:gd name="T39" fmla="*/ 403 h 447"/>
              <a:gd name="T40" fmla="*/ 270 w 1593"/>
              <a:gd name="T41" fmla="*/ 390 h 447"/>
              <a:gd name="T42" fmla="*/ 238 w 1593"/>
              <a:gd name="T43" fmla="*/ 378 h 447"/>
              <a:gd name="T44" fmla="*/ 215 w 1593"/>
              <a:gd name="T45" fmla="*/ 364 h 447"/>
              <a:gd name="T46" fmla="*/ 204 w 1593"/>
              <a:gd name="T47" fmla="*/ 350 h 447"/>
              <a:gd name="T48" fmla="*/ 0 w 1593"/>
              <a:gd name="T49" fmla="*/ 2 h 447"/>
              <a:gd name="T50" fmla="*/ 20 w 1593"/>
              <a:gd name="T51" fmla="*/ 15 h 447"/>
              <a:gd name="T52" fmla="*/ 50 w 1593"/>
              <a:gd name="T53" fmla="*/ 29 h 447"/>
              <a:gd name="T54" fmla="*/ 91 w 1593"/>
              <a:gd name="T55" fmla="*/ 42 h 447"/>
              <a:gd name="T56" fmla="*/ 141 w 1593"/>
              <a:gd name="T57" fmla="*/ 54 h 447"/>
              <a:gd name="T58" fmla="*/ 199 w 1593"/>
              <a:gd name="T59" fmla="*/ 65 h 447"/>
              <a:gd name="T60" fmla="*/ 267 w 1593"/>
              <a:gd name="T61" fmla="*/ 76 h 447"/>
              <a:gd name="T62" fmla="*/ 341 w 1593"/>
              <a:gd name="T63" fmla="*/ 83 h 447"/>
              <a:gd name="T64" fmla="*/ 421 w 1593"/>
              <a:gd name="T65" fmla="*/ 91 h 447"/>
              <a:gd name="T66" fmla="*/ 508 w 1593"/>
              <a:gd name="T67" fmla="*/ 97 h 447"/>
              <a:gd name="T68" fmla="*/ 600 w 1593"/>
              <a:gd name="T69" fmla="*/ 102 h 447"/>
              <a:gd name="T70" fmla="*/ 696 w 1593"/>
              <a:gd name="T71" fmla="*/ 105 h 447"/>
              <a:gd name="T72" fmla="*/ 797 w 1593"/>
              <a:gd name="T73" fmla="*/ 105 h 447"/>
              <a:gd name="T74" fmla="*/ 897 w 1593"/>
              <a:gd name="T75" fmla="*/ 105 h 447"/>
              <a:gd name="T76" fmla="*/ 993 w 1593"/>
              <a:gd name="T77" fmla="*/ 102 h 447"/>
              <a:gd name="T78" fmla="*/ 1085 w 1593"/>
              <a:gd name="T79" fmla="*/ 97 h 447"/>
              <a:gd name="T80" fmla="*/ 1172 w 1593"/>
              <a:gd name="T81" fmla="*/ 91 h 447"/>
              <a:gd name="T82" fmla="*/ 1253 w 1593"/>
              <a:gd name="T83" fmla="*/ 83 h 447"/>
              <a:gd name="T84" fmla="*/ 1327 w 1593"/>
              <a:gd name="T85" fmla="*/ 76 h 447"/>
              <a:gd name="T86" fmla="*/ 1394 w 1593"/>
              <a:gd name="T87" fmla="*/ 65 h 447"/>
              <a:gd name="T88" fmla="*/ 1454 w 1593"/>
              <a:gd name="T89" fmla="*/ 54 h 447"/>
              <a:gd name="T90" fmla="*/ 1503 w 1593"/>
              <a:gd name="T91" fmla="*/ 42 h 447"/>
              <a:gd name="T92" fmla="*/ 1543 w 1593"/>
              <a:gd name="T93" fmla="*/ 29 h 447"/>
              <a:gd name="T94" fmla="*/ 1574 w 1593"/>
              <a:gd name="T95" fmla="*/ 15 h 447"/>
              <a:gd name="T96" fmla="*/ 1593 w 1593"/>
              <a:gd name="T97" fmla="*/ 0 h 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593" h="447">
                <a:moveTo>
                  <a:pt x="1593" y="0"/>
                </a:moveTo>
                <a:lnTo>
                  <a:pt x="1389" y="350"/>
                </a:lnTo>
                <a:lnTo>
                  <a:pt x="1378" y="364"/>
                </a:lnTo>
                <a:lnTo>
                  <a:pt x="1355" y="378"/>
                </a:lnTo>
                <a:lnTo>
                  <a:pt x="1323" y="390"/>
                </a:lnTo>
                <a:lnTo>
                  <a:pt x="1281" y="403"/>
                </a:lnTo>
                <a:lnTo>
                  <a:pt x="1232" y="413"/>
                </a:lnTo>
                <a:lnTo>
                  <a:pt x="1173" y="423"/>
                </a:lnTo>
                <a:lnTo>
                  <a:pt x="1108" y="432"/>
                </a:lnTo>
                <a:lnTo>
                  <a:pt x="1037" y="438"/>
                </a:lnTo>
                <a:lnTo>
                  <a:pt x="962" y="443"/>
                </a:lnTo>
                <a:lnTo>
                  <a:pt x="881" y="446"/>
                </a:lnTo>
                <a:lnTo>
                  <a:pt x="797" y="447"/>
                </a:lnTo>
                <a:lnTo>
                  <a:pt x="712" y="446"/>
                </a:lnTo>
                <a:lnTo>
                  <a:pt x="631" y="443"/>
                </a:lnTo>
                <a:lnTo>
                  <a:pt x="556" y="438"/>
                </a:lnTo>
                <a:lnTo>
                  <a:pt x="485" y="432"/>
                </a:lnTo>
                <a:lnTo>
                  <a:pt x="420" y="423"/>
                </a:lnTo>
                <a:lnTo>
                  <a:pt x="361" y="413"/>
                </a:lnTo>
                <a:lnTo>
                  <a:pt x="312" y="403"/>
                </a:lnTo>
                <a:lnTo>
                  <a:pt x="270" y="390"/>
                </a:lnTo>
                <a:lnTo>
                  <a:pt x="238" y="378"/>
                </a:lnTo>
                <a:lnTo>
                  <a:pt x="215" y="364"/>
                </a:lnTo>
                <a:lnTo>
                  <a:pt x="204" y="350"/>
                </a:lnTo>
                <a:lnTo>
                  <a:pt x="0" y="2"/>
                </a:lnTo>
                <a:lnTo>
                  <a:pt x="20" y="15"/>
                </a:lnTo>
                <a:lnTo>
                  <a:pt x="50" y="29"/>
                </a:lnTo>
                <a:lnTo>
                  <a:pt x="91" y="42"/>
                </a:lnTo>
                <a:lnTo>
                  <a:pt x="141" y="54"/>
                </a:lnTo>
                <a:lnTo>
                  <a:pt x="199" y="65"/>
                </a:lnTo>
                <a:lnTo>
                  <a:pt x="267" y="76"/>
                </a:lnTo>
                <a:lnTo>
                  <a:pt x="341" y="83"/>
                </a:lnTo>
                <a:lnTo>
                  <a:pt x="421" y="91"/>
                </a:lnTo>
                <a:lnTo>
                  <a:pt x="508" y="97"/>
                </a:lnTo>
                <a:lnTo>
                  <a:pt x="600" y="102"/>
                </a:lnTo>
                <a:lnTo>
                  <a:pt x="696" y="105"/>
                </a:lnTo>
                <a:lnTo>
                  <a:pt x="797" y="105"/>
                </a:lnTo>
                <a:lnTo>
                  <a:pt x="897" y="105"/>
                </a:lnTo>
                <a:lnTo>
                  <a:pt x="993" y="102"/>
                </a:lnTo>
                <a:lnTo>
                  <a:pt x="1085" y="97"/>
                </a:lnTo>
                <a:lnTo>
                  <a:pt x="1172" y="91"/>
                </a:lnTo>
                <a:lnTo>
                  <a:pt x="1253" y="83"/>
                </a:lnTo>
                <a:lnTo>
                  <a:pt x="1327" y="76"/>
                </a:lnTo>
                <a:lnTo>
                  <a:pt x="1394" y="65"/>
                </a:lnTo>
                <a:lnTo>
                  <a:pt x="1454" y="54"/>
                </a:lnTo>
                <a:lnTo>
                  <a:pt x="1503" y="42"/>
                </a:lnTo>
                <a:lnTo>
                  <a:pt x="1543" y="29"/>
                </a:lnTo>
                <a:lnTo>
                  <a:pt x="1574" y="15"/>
                </a:lnTo>
                <a:lnTo>
                  <a:pt x="1593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0" name="Freeform 1360">
            <a:extLst>
              <a:ext uri="{FF2B5EF4-FFF2-40B4-BE49-F238E27FC236}">
                <a16:creationId xmlns="" xmlns:a16="http://schemas.microsoft.com/office/drawing/2014/main" id="{24550572-00EE-47D6-9075-C1209EFD125A}"/>
              </a:ext>
            </a:extLst>
          </p:cNvPr>
          <p:cNvSpPr>
            <a:spLocks/>
          </p:cNvSpPr>
          <p:nvPr userDrawn="1"/>
        </p:nvSpPr>
        <p:spPr bwMode="auto">
          <a:xfrm>
            <a:off x="5430888" y="5306360"/>
            <a:ext cx="1243492" cy="542212"/>
          </a:xfrm>
          <a:custGeom>
            <a:avLst/>
            <a:gdLst>
              <a:gd name="T0" fmla="*/ 899 w 899"/>
              <a:gd name="T1" fmla="*/ 0 h 392"/>
              <a:gd name="T2" fmla="*/ 709 w 899"/>
              <a:gd name="T3" fmla="*/ 337 h 392"/>
              <a:gd name="T4" fmla="*/ 700 w 899"/>
              <a:gd name="T5" fmla="*/ 347 h 392"/>
              <a:gd name="T6" fmla="*/ 683 w 899"/>
              <a:gd name="T7" fmla="*/ 358 h 392"/>
              <a:gd name="T8" fmla="*/ 659 w 899"/>
              <a:gd name="T9" fmla="*/ 367 h 392"/>
              <a:gd name="T10" fmla="*/ 627 w 899"/>
              <a:gd name="T11" fmla="*/ 375 h 392"/>
              <a:gd name="T12" fmla="*/ 590 w 899"/>
              <a:gd name="T13" fmla="*/ 383 h 392"/>
              <a:gd name="T14" fmla="*/ 547 w 899"/>
              <a:gd name="T15" fmla="*/ 388 h 392"/>
              <a:gd name="T16" fmla="*/ 500 w 899"/>
              <a:gd name="T17" fmla="*/ 391 h 392"/>
              <a:gd name="T18" fmla="*/ 450 w 899"/>
              <a:gd name="T19" fmla="*/ 392 h 392"/>
              <a:gd name="T20" fmla="*/ 400 w 899"/>
              <a:gd name="T21" fmla="*/ 391 h 392"/>
              <a:gd name="T22" fmla="*/ 352 w 899"/>
              <a:gd name="T23" fmla="*/ 388 h 392"/>
              <a:gd name="T24" fmla="*/ 311 w 899"/>
              <a:gd name="T25" fmla="*/ 383 h 392"/>
              <a:gd name="T26" fmla="*/ 272 w 899"/>
              <a:gd name="T27" fmla="*/ 375 h 392"/>
              <a:gd name="T28" fmla="*/ 241 w 899"/>
              <a:gd name="T29" fmla="*/ 367 h 392"/>
              <a:gd name="T30" fmla="*/ 216 w 899"/>
              <a:gd name="T31" fmla="*/ 358 h 392"/>
              <a:gd name="T32" fmla="*/ 199 w 899"/>
              <a:gd name="T33" fmla="*/ 347 h 392"/>
              <a:gd name="T34" fmla="*/ 192 w 899"/>
              <a:gd name="T35" fmla="*/ 337 h 392"/>
              <a:gd name="T36" fmla="*/ 0 w 899"/>
              <a:gd name="T37" fmla="*/ 0 h 392"/>
              <a:gd name="T38" fmla="*/ 16 w 899"/>
              <a:gd name="T39" fmla="*/ 11 h 392"/>
              <a:gd name="T40" fmla="*/ 44 w 899"/>
              <a:gd name="T41" fmla="*/ 20 h 392"/>
              <a:gd name="T42" fmla="*/ 79 w 899"/>
              <a:gd name="T43" fmla="*/ 30 h 392"/>
              <a:gd name="T44" fmla="*/ 125 w 899"/>
              <a:gd name="T45" fmla="*/ 39 h 392"/>
              <a:gd name="T46" fmla="*/ 178 w 899"/>
              <a:gd name="T47" fmla="*/ 45 h 392"/>
              <a:gd name="T48" fmla="*/ 238 w 899"/>
              <a:gd name="T49" fmla="*/ 51 h 392"/>
              <a:gd name="T50" fmla="*/ 304 w 899"/>
              <a:gd name="T51" fmla="*/ 56 h 392"/>
              <a:gd name="T52" fmla="*/ 375 w 899"/>
              <a:gd name="T53" fmla="*/ 57 h 392"/>
              <a:gd name="T54" fmla="*/ 450 w 899"/>
              <a:gd name="T55" fmla="*/ 59 h 392"/>
              <a:gd name="T56" fmla="*/ 517 w 899"/>
              <a:gd name="T57" fmla="*/ 57 h 392"/>
              <a:gd name="T58" fmla="*/ 582 w 899"/>
              <a:gd name="T59" fmla="*/ 56 h 392"/>
              <a:gd name="T60" fmla="*/ 642 w 899"/>
              <a:gd name="T61" fmla="*/ 53 h 392"/>
              <a:gd name="T62" fmla="*/ 698 w 899"/>
              <a:gd name="T63" fmla="*/ 48 h 392"/>
              <a:gd name="T64" fmla="*/ 749 w 899"/>
              <a:gd name="T65" fmla="*/ 42 h 392"/>
              <a:gd name="T66" fmla="*/ 794 w 899"/>
              <a:gd name="T67" fmla="*/ 34 h 392"/>
              <a:gd name="T68" fmla="*/ 832 w 899"/>
              <a:gd name="T69" fmla="*/ 26 h 392"/>
              <a:gd name="T70" fmla="*/ 863 w 899"/>
              <a:gd name="T71" fmla="*/ 19 h 392"/>
              <a:gd name="T72" fmla="*/ 886 w 899"/>
              <a:gd name="T73" fmla="*/ 10 h 392"/>
              <a:gd name="T74" fmla="*/ 899 w 899"/>
              <a:gd name="T75" fmla="*/ 0 h 3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99" h="392">
                <a:moveTo>
                  <a:pt x="899" y="0"/>
                </a:moveTo>
                <a:lnTo>
                  <a:pt x="709" y="337"/>
                </a:lnTo>
                <a:lnTo>
                  <a:pt x="700" y="347"/>
                </a:lnTo>
                <a:lnTo>
                  <a:pt x="683" y="358"/>
                </a:lnTo>
                <a:lnTo>
                  <a:pt x="659" y="367"/>
                </a:lnTo>
                <a:lnTo>
                  <a:pt x="627" y="375"/>
                </a:lnTo>
                <a:lnTo>
                  <a:pt x="590" y="383"/>
                </a:lnTo>
                <a:lnTo>
                  <a:pt x="547" y="388"/>
                </a:lnTo>
                <a:lnTo>
                  <a:pt x="500" y="391"/>
                </a:lnTo>
                <a:lnTo>
                  <a:pt x="450" y="392"/>
                </a:lnTo>
                <a:lnTo>
                  <a:pt x="400" y="391"/>
                </a:lnTo>
                <a:lnTo>
                  <a:pt x="352" y="388"/>
                </a:lnTo>
                <a:lnTo>
                  <a:pt x="311" y="383"/>
                </a:lnTo>
                <a:lnTo>
                  <a:pt x="272" y="375"/>
                </a:lnTo>
                <a:lnTo>
                  <a:pt x="241" y="367"/>
                </a:lnTo>
                <a:lnTo>
                  <a:pt x="216" y="358"/>
                </a:lnTo>
                <a:lnTo>
                  <a:pt x="199" y="347"/>
                </a:lnTo>
                <a:lnTo>
                  <a:pt x="192" y="337"/>
                </a:lnTo>
                <a:lnTo>
                  <a:pt x="0" y="0"/>
                </a:lnTo>
                <a:lnTo>
                  <a:pt x="16" y="11"/>
                </a:lnTo>
                <a:lnTo>
                  <a:pt x="44" y="20"/>
                </a:lnTo>
                <a:lnTo>
                  <a:pt x="79" y="30"/>
                </a:lnTo>
                <a:lnTo>
                  <a:pt x="125" y="39"/>
                </a:lnTo>
                <a:lnTo>
                  <a:pt x="178" y="45"/>
                </a:lnTo>
                <a:lnTo>
                  <a:pt x="238" y="51"/>
                </a:lnTo>
                <a:lnTo>
                  <a:pt x="304" y="56"/>
                </a:lnTo>
                <a:lnTo>
                  <a:pt x="375" y="57"/>
                </a:lnTo>
                <a:lnTo>
                  <a:pt x="450" y="59"/>
                </a:lnTo>
                <a:lnTo>
                  <a:pt x="517" y="57"/>
                </a:lnTo>
                <a:lnTo>
                  <a:pt x="582" y="56"/>
                </a:lnTo>
                <a:lnTo>
                  <a:pt x="642" y="53"/>
                </a:lnTo>
                <a:lnTo>
                  <a:pt x="698" y="48"/>
                </a:lnTo>
                <a:lnTo>
                  <a:pt x="749" y="42"/>
                </a:lnTo>
                <a:lnTo>
                  <a:pt x="794" y="34"/>
                </a:lnTo>
                <a:lnTo>
                  <a:pt x="832" y="26"/>
                </a:lnTo>
                <a:lnTo>
                  <a:pt x="863" y="19"/>
                </a:lnTo>
                <a:lnTo>
                  <a:pt x="886" y="10"/>
                </a:lnTo>
                <a:lnTo>
                  <a:pt x="899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1" name="Freeform 1361">
            <a:extLst>
              <a:ext uri="{FF2B5EF4-FFF2-40B4-BE49-F238E27FC236}">
                <a16:creationId xmlns="" xmlns:a16="http://schemas.microsoft.com/office/drawing/2014/main" id="{4C6A0350-E8CA-4D94-A066-7E252A999891}"/>
              </a:ext>
            </a:extLst>
          </p:cNvPr>
          <p:cNvSpPr>
            <a:spLocks/>
          </p:cNvSpPr>
          <p:nvPr userDrawn="1"/>
        </p:nvSpPr>
        <p:spPr bwMode="auto">
          <a:xfrm>
            <a:off x="3973001" y="2816610"/>
            <a:ext cx="4159266" cy="746925"/>
          </a:xfrm>
          <a:custGeom>
            <a:avLst/>
            <a:gdLst>
              <a:gd name="T0" fmla="*/ 2809 w 3007"/>
              <a:gd name="T1" fmla="*/ 356 h 540"/>
              <a:gd name="T2" fmla="*/ 2792 w 3007"/>
              <a:gd name="T3" fmla="*/ 373 h 540"/>
              <a:gd name="T4" fmla="*/ 2735 w 3007"/>
              <a:gd name="T5" fmla="*/ 407 h 540"/>
              <a:gd name="T6" fmla="*/ 2641 w 3007"/>
              <a:gd name="T7" fmla="*/ 439 h 540"/>
              <a:gd name="T8" fmla="*/ 2513 w 3007"/>
              <a:gd name="T9" fmla="*/ 467 h 540"/>
              <a:gd name="T10" fmla="*/ 2355 w 3007"/>
              <a:gd name="T11" fmla="*/ 492 h 540"/>
              <a:gd name="T12" fmla="*/ 2172 w 3007"/>
              <a:gd name="T13" fmla="*/ 512 h 540"/>
              <a:gd name="T14" fmla="*/ 1967 w 3007"/>
              <a:gd name="T15" fmla="*/ 526 h 540"/>
              <a:gd name="T16" fmla="*/ 1741 w 3007"/>
              <a:gd name="T17" fmla="*/ 535 h 540"/>
              <a:gd name="T18" fmla="*/ 1502 w 3007"/>
              <a:gd name="T19" fmla="*/ 540 h 540"/>
              <a:gd name="T20" fmla="*/ 1266 w 3007"/>
              <a:gd name="T21" fmla="*/ 535 h 540"/>
              <a:gd name="T22" fmla="*/ 1041 w 3007"/>
              <a:gd name="T23" fmla="*/ 526 h 540"/>
              <a:gd name="T24" fmla="*/ 835 w 3007"/>
              <a:gd name="T25" fmla="*/ 512 h 540"/>
              <a:gd name="T26" fmla="*/ 652 w 3007"/>
              <a:gd name="T27" fmla="*/ 492 h 540"/>
              <a:gd name="T28" fmla="*/ 494 w 3007"/>
              <a:gd name="T29" fmla="*/ 467 h 540"/>
              <a:gd name="T30" fmla="*/ 366 w 3007"/>
              <a:gd name="T31" fmla="*/ 439 h 540"/>
              <a:gd name="T32" fmla="*/ 272 w 3007"/>
              <a:gd name="T33" fmla="*/ 407 h 540"/>
              <a:gd name="T34" fmla="*/ 215 w 3007"/>
              <a:gd name="T35" fmla="*/ 373 h 540"/>
              <a:gd name="T36" fmla="*/ 201 w 3007"/>
              <a:gd name="T37" fmla="*/ 356 h 540"/>
              <a:gd name="T38" fmla="*/ 23 w 3007"/>
              <a:gd name="T39" fmla="*/ 20 h 540"/>
              <a:gd name="T40" fmla="*/ 102 w 3007"/>
              <a:gd name="T41" fmla="*/ 57 h 540"/>
              <a:gd name="T42" fmla="*/ 219 w 3007"/>
              <a:gd name="T43" fmla="*/ 91 h 540"/>
              <a:gd name="T44" fmla="*/ 371 w 3007"/>
              <a:gd name="T45" fmla="*/ 120 h 540"/>
              <a:gd name="T46" fmla="*/ 551 w 3007"/>
              <a:gd name="T47" fmla="*/ 146 h 540"/>
              <a:gd name="T48" fmla="*/ 760 w 3007"/>
              <a:gd name="T49" fmla="*/ 168 h 540"/>
              <a:gd name="T50" fmla="*/ 990 w 3007"/>
              <a:gd name="T51" fmla="*/ 183 h 540"/>
              <a:gd name="T52" fmla="*/ 1240 w 3007"/>
              <a:gd name="T53" fmla="*/ 194 h 540"/>
              <a:gd name="T54" fmla="*/ 1502 w 3007"/>
              <a:gd name="T55" fmla="*/ 197 h 540"/>
              <a:gd name="T56" fmla="*/ 1769 w 3007"/>
              <a:gd name="T57" fmla="*/ 194 h 540"/>
              <a:gd name="T58" fmla="*/ 2017 w 3007"/>
              <a:gd name="T59" fmla="*/ 183 h 540"/>
              <a:gd name="T60" fmla="*/ 2249 w 3007"/>
              <a:gd name="T61" fmla="*/ 168 h 540"/>
              <a:gd name="T62" fmla="*/ 2457 w 3007"/>
              <a:gd name="T63" fmla="*/ 146 h 540"/>
              <a:gd name="T64" fmla="*/ 2638 w 3007"/>
              <a:gd name="T65" fmla="*/ 120 h 540"/>
              <a:gd name="T66" fmla="*/ 2789 w 3007"/>
              <a:gd name="T67" fmla="*/ 91 h 540"/>
              <a:gd name="T68" fmla="*/ 2906 w 3007"/>
              <a:gd name="T69" fmla="*/ 57 h 540"/>
              <a:gd name="T70" fmla="*/ 2984 w 3007"/>
              <a:gd name="T71" fmla="*/ 20 h 5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3007" h="540">
                <a:moveTo>
                  <a:pt x="3007" y="0"/>
                </a:moveTo>
                <a:lnTo>
                  <a:pt x="2809" y="356"/>
                </a:lnTo>
                <a:lnTo>
                  <a:pt x="2806" y="356"/>
                </a:lnTo>
                <a:lnTo>
                  <a:pt x="2792" y="373"/>
                </a:lnTo>
                <a:lnTo>
                  <a:pt x="2769" y="390"/>
                </a:lnTo>
                <a:lnTo>
                  <a:pt x="2735" y="407"/>
                </a:lnTo>
                <a:lnTo>
                  <a:pt x="2693" y="424"/>
                </a:lnTo>
                <a:lnTo>
                  <a:pt x="2641" y="439"/>
                </a:lnTo>
                <a:lnTo>
                  <a:pt x="2581" y="453"/>
                </a:lnTo>
                <a:lnTo>
                  <a:pt x="2513" y="467"/>
                </a:lnTo>
                <a:lnTo>
                  <a:pt x="2437" y="480"/>
                </a:lnTo>
                <a:lnTo>
                  <a:pt x="2355" y="492"/>
                </a:lnTo>
                <a:lnTo>
                  <a:pt x="2266" y="503"/>
                </a:lnTo>
                <a:lnTo>
                  <a:pt x="2172" y="512"/>
                </a:lnTo>
                <a:lnTo>
                  <a:pt x="2071" y="520"/>
                </a:lnTo>
                <a:lnTo>
                  <a:pt x="1967" y="526"/>
                </a:lnTo>
                <a:lnTo>
                  <a:pt x="1855" y="532"/>
                </a:lnTo>
                <a:lnTo>
                  <a:pt x="1741" y="535"/>
                </a:lnTo>
                <a:lnTo>
                  <a:pt x="1624" y="538"/>
                </a:lnTo>
                <a:lnTo>
                  <a:pt x="1502" y="540"/>
                </a:lnTo>
                <a:lnTo>
                  <a:pt x="1383" y="538"/>
                </a:lnTo>
                <a:lnTo>
                  <a:pt x="1266" y="535"/>
                </a:lnTo>
                <a:lnTo>
                  <a:pt x="1152" y="532"/>
                </a:lnTo>
                <a:lnTo>
                  <a:pt x="1041" y="526"/>
                </a:lnTo>
                <a:lnTo>
                  <a:pt x="936" y="520"/>
                </a:lnTo>
                <a:lnTo>
                  <a:pt x="835" y="512"/>
                </a:lnTo>
                <a:lnTo>
                  <a:pt x="741" y="503"/>
                </a:lnTo>
                <a:lnTo>
                  <a:pt x="652" y="492"/>
                </a:lnTo>
                <a:lnTo>
                  <a:pt x="570" y="480"/>
                </a:lnTo>
                <a:lnTo>
                  <a:pt x="494" y="467"/>
                </a:lnTo>
                <a:lnTo>
                  <a:pt x="426" y="453"/>
                </a:lnTo>
                <a:lnTo>
                  <a:pt x="366" y="439"/>
                </a:lnTo>
                <a:lnTo>
                  <a:pt x="314" y="424"/>
                </a:lnTo>
                <a:lnTo>
                  <a:pt x="272" y="407"/>
                </a:lnTo>
                <a:lnTo>
                  <a:pt x="238" y="390"/>
                </a:lnTo>
                <a:lnTo>
                  <a:pt x="215" y="373"/>
                </a:lnTo>
                <a:lnTo>
                  <a:pt x="201" y="356"/>
                </a:lnTo>
                <a:lnTo>
                  <a:pt x="201" y="356"/>
                </a:lnTo>
                <a:lnTo>
                  <a:pt x="0" y="0"/>
                </a:lnTo>
                <a:lnTo>
                  <a:pt x="23" y="20"/>
                </a:lnTo>
                <a:lnTo>
                  <a:pt x="59" y="38"/>
                </a:lnTo>
                <a:lnTo>
                  <a:pt x="102" y="57"/>
                </a:lnTo>
                <a:lnTo>
                  <a:pt x="156" y="74"/>
                </a:lnTo>
                <a:lnTo>
                  <a:pt x="219" y="91"/>
                </a:lnTo>
                <a:lnTo>
                  <a:pt x="290" y="106"/>
                </a:lnTo>
                <a:lnTo>
                  <a:pt x="371" y="120"/>
                </a:lnTo>
                <a:lnTo>
                  <a:pt x="457" y="134"/>
                </a:lnTo>
                <a:lnTo>
                  <a:pt x="551" y="146"/>
                </a:lnTo>
                <a:lnTo>
                  <a:pt x="652" y="157"/>
                </a:lnTo>
                <a:lnTo>
                  <a:pt x="760" y="168"/>
                </a:lnTo>
                <a:lnTo>
                  <a:pt x="872" y="177"/>
                </a:lnTo>
                <a:lnTo>
                  <a:pt x="990" y="183"/>
                </a:lnTo>
                <a:lnTo>
                  <a:pt x="1113" y="190"/>
                </a:lnTo>
                <a:lnTo>
                  <a:pt x="1240" y="194"/>
                </a:lnTo>
                <a:lnTo>
                  <a:pt x="1369" y="196"/>
                </a:lnTo>
                <a:lnTo>
                  <a:pt x="1502" y="197"/>
                </a:lnTo>
                <a:lnTo>
                  <a:pt x="1638" y="196"/>
                </a:lnTo>
                <a:lnTo>
                  <a:pt x="1769" y="194"/>
                </a:lnTo>
                <a:lnTo>
                  <a:pt x="1896" y="190"/>
                </a:lnTo>
                <a:lnTo>
                  <a:pt x="2017" y="183"/>
                </a:lnTo>
                <a:lnTo>
                  <a:pt x="2136" y="177"/>
                </a:lnTo>
                <a:lnTo>
                  <a:pt x="2249" y="168"/>
                </a:lnTo>
                <a:lnTo>
                  <a:pt x="2355" y="157"/>
                </a:lnTo>
                <a:lnTo>
                  <a:pt x="2457" y="146"/>
                </a:lnTo>
                <a:lnTo>
                  <a:pt x="2551" y="134"/>
                </a:lnTo>
                <a:lnTo>
                  <a:pt x="2638" y="120"/>
                </a:lnTo>
                <a:lnTo>
                  <a:pt x="2718" y="106"/>
                </a:lnTo>
                <a:lnTo>
                  <a:pt x="2789" y="91"/>
                </a:lnTo>
                <a:lnTo>
                  <a:pt x="2852" y="74"/>
                </a:lnTo>
                <a:lnTo>
                  <a:pt x="2906" y="57"/>
                </a:lnTo>
                <a:lnTo>
                  <a:pt x="2950" y="38"/>
                </a:lnTo>
                <a:lnTo>
                  <a:pt x="2984" y="20"/>
                </a:lnTo>
                <a:lnTo>
                  <a:pt x="3007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="" xmlns:a16="http://schemas.microsoft.com/office/drawing/2014/main" id="{A63599D7-BB84-4429-8EB0-CF28818B1887}"/>
              </a:ext>
            </a:extLst>
          </p:cNvPr>
          <p:cNvSpPr/>
          <p:nvPr userDrawn="1"/>
        </p:nvSpPr>
        <p:spPr>
          <a:xfrm>
            <a:off x="5593320" y="1188462"/>
            <a:ext cx="1005359" cy="100535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 w="762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="" xmlns:a16="http://schemas.microsoft.com/office/drawing/2014/main" id="{66078785-B5E9-45BD-9969-8F4D4E1AF042}"/>
              </a:ext>
            </a:extLst>
          </p:cNvPr>
          <p:cNvSpPr/>
          <p:nvPr userDrawn="1"/>
        </p:nvSpPr>
        <p:spPr>
          <a:xfrm>
            <a:off x="10879759" y="2816610"/>
            <a:ext cx="533374" cy="53337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="" xmlns:a16="http://schemas.microsoft.com/office/drawing/2014/main" id="{38DAF32C-75AE-4774-B024-4C650796E401}"/>
              </a:ext>
            </a:extLst>
          </p:cNvPr>
          <p:cNvSpPr/>
          <p:nvPr userDrawn="1"/>
        </p:nvSpPr>
        <p:spPr>
          <a:xfrm>
            <a:off x="10026358" y="4462093"/>
            <a:ext cx="533374" cy="53337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="" xmlns:a16="http://schemas.microsoft.com/office/drawing/2014/main" id="{3A54C92C-2A3A-4971-8518-99B3E15F6B60}"/>
              </a:ext>
            </a:extLst>
          </p:cNvPr>
          <p:cNvSpPr/>
          <p:nvPr userDrawn="1"/>
        </p:nvSpPr>
        <p:spPr>
          <a:xfrm>
            <a:off x="2208617" y="5288125"/>
            <a:ext cx="533374" cy="53337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1C4C08AA-9321-4F14-97E4-7E9F18DD2F4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055834" y="3730307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068FF46A-6764-4D63-91D4-45B5C06D1B3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219408" y="5396268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4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C019C627-830A-4A2B-947F-11CBFADA63B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0893028" y="2929408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0FD74DC0-BEEA-4399-940B-6DAA2966B0D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039627" y="4574302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4EBAD1E5-200D-492C-9A59-4C3A6B0E2E1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656731" y="3730307"/>
            <a:ext cx="2857850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D8AC9C4A-A804-407D-9315-48BEAE8E3BB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820727" y="5402914"/>
            <a:ext cx="264964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2348A6FF-803E-4E4C-9212-FC95C2E40B2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94111" y="4574302"/>
            <a:ext cx="264964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3B18D63D-EC42-49D0-A966-C6A313C85C1E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150225" y="2929408"/>
            <a:ext cx="264964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40D7FC9E-0F61-417D-89CA-5E046CC9443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42565" y="4191166"/>
            <a:ext cx="3472016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8E1CFA9D-E597-49C7-8072-3F9D5EE32F9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2219408" y="5883019"/>
            <a:ext cx="325096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FDE7A313-8F03-497C-B703-86F5DC45891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7294111" y="5041644"/>
            <a:ext cx="325096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B591F0D6-2A2F-41B2-A531-84851B36E07E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146317" y="3397341"/>
            <a:ext cx="325096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665305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icture Placeholder 2">
            <a:extLst>
              <a:ext uri="{FF2B5EF4-FFF2-40B4-BE49-F238E27FC236}">
                <a16:creationId xmlns="" xmlns:a16="http://schemas.microsoft.com/office/drawing/2014/main" id="{451C9A2E-5D6B-4C83-A397-53CEC366D1E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294314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294314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46" name="Group 45">
            <a:extLst>
              <a:ext uri="{FF2B5EF4-FFF2-40B4-BE49-F238E27FC236}">
                <a16:creationId xmlns="" xmlns:a16="http://schemas.microsoft.com/office/drawing/2014/main" id="{88AB04A0-A6AC-41B9-843F-15BC59C041FF}"/>
              </a:ext>
            </a:extLst>
          </p:cNvPr>
          <p:cNvGrpSpPr/>
          <p:nvPr userDrawn="1"/>
        </p:nvGrpSpPr>
        <p:grpSpPr>
          <a:xfrm>
            <a:off x="1557306" y="2079844"/>
            <a:ext cx="3280642" cy="3801774"/>
            <a:chOff x="1494516" y="2201314"/>
            <a:chExt cx="2943227" cy="3410761"/>
          </a:xfrm>
        </p:grpSpPr>
        <p:sp>
          <p:nvSpPr>
            <p:cNvPr id="49" name="Parallelogram 48">
              <a:extLst>
                <a:ext uri="{FF2B5EF4-FFF2-40B4-BE49-F238E27FC236}">
                  <a16:creationId xmlns="" xmlns:a16="http://schemas.microsoft.com/office/drawing/2014/main" id="{4CA898D3-593B-4389-AEE2-CD2D2E4CD580}"/>
                </a:ext>
              </a:extLst>
            </p:cNvPr>
            <p:cNvSpPr/>
            <p:nvPr/>
          </p:nvSpPr>
          <p:spPr>
            <a:xfrm rot="4101163">
              <a:off x="2512713" y="2088431"/>
              <a:ext cx="553727" cy="2076567"/>
            </a:xfrm>
            <a:prstGeom prst="parallelogram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61" name="Parallelogram 60">
              <a:extLst>
                <a:ext uri="{FF2B5EF4-FFF2-40B4-BE49-F238E27FC236}">
                  <a16:creationId xmlns="" xmlns:a16="http://schemas.microsoft.com/office/drawing/2014/main" id="{B2D3048F-28E0-4853-8808-AA505414AD5B}"/>
                </a:ext>
              </a:extLst>
            </p:cNvPr>
            <p:cNvSpPr/>
            <p:nvPr/>
          </p:nvSpPr>
          <p:spPr>
            <a:xfrm rot="3869630">
              <a:off x="2676047" y="3925875"/>
              <a:ext cx="553727" cy="1695778"/>
            </a:xfrm>
            <a:prstGeom prst="parallelogram">
              <a:avLst>
                <a:gd name="adj" fmla="val 6996"/>
              </a:avLst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62" name="Parallelogram 61">
              <a:extLst>
                <a:ext uri="{FF2B5EF4-FFF2-40B4-BE49-F238E27FC236}">
                  <a16:creationId xmlns="" xmlns:a16="http://schemas.microsoft.com/office/drawing/2014/main" id="{6788B285-E535-48F6-8501-B7BAA9033253}"/>
                </a:ext>
              </a:extLst>
            </p:cNvPr>
            <p:cNvSpPr/>
            <p:nvPr/>
          </p:nvSpPr>
          <p:spPr>
            <a:xfrm rot="4101163">
              <a:off x="2693141" y="2913374"/>
              <a:ext cx="553727" cy="2076567"/>
            </a:xfrm>
            <a:prstGeom prst="parallelogram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63" name="Freeform 30">
              <a:extLst>
                <a:ext uri="{FF2B5EF4-FFF2-40B4-BE49-F238E27FC236}">
                  <a16:creationId xmlns="" xmlns:a16="http://schemas.microsoft.com/office/drawing/2014/main" id="{BDEE89CA-C1CF-497F-AA0F-33E652E46F2D}"/>
                </a:ext>
              </a:extLst>
            </p:cNvPr>
            <p:cNvSpPr/>
            <p:nvPr/>
          </p:nvSpPr>
          <p:spPr>
            <a:xfrm>
              <a:off x="1499507" y="2433756"/>
              <a:ext cx="2938236" cy="720000"/>
            </a:xfrm>
            <a:custGeom>
              <a:avLst/>
              <a:gdLst>
                <a:gd name="connsiteX0" fmla="*/ 0 w 3817257"/>
                <a:gd name="connsiteY0" fmla="*/ 0 h 1123225"/>
                <a:gd name="connsiteX1" fmla="*/ 1852 w 3817257"/>
                <a:gd name="connsiteY1" fmla="*/ 0 h 1123225"/>
                <a:gd name="connsiteX2" fmla="*/ 178905 w 3817257"/>
                <a:gd name="connsiteY2" fmla="*/ 41705 h 1123225"/>
                <a:gd name="connsiteX3" fmla="*/ 1908628 w 3817257"/>
                <a:gd name="connsiteY3" fmla="*/ 159291 h 1123225"/>
                <a:gd name="connsiteX4" fmla="*/ 3638351 w 3817257"/>
                <a:gd name="connsiteY4" fmla="*/ 41705 h 1123225"/>
                <a:gd name="connsiteX5" fmla="*/ 3815404 w 3817257"/>
                <a:gd name="connsiteY5" fmla="*/ 0 h 1123225"/>
                <a:gd name="connsiteX6" fmla="*/ 3817257 w 3817257"/>
                <a:gd name="connsiteY6" fmla="*/ 0 h 1123225"/>
                <a:gd name="connsiteX7" fmla="*/ 3598352 w 3817257"/>
                <a:gd name="connsiteY7" fmla="*/ 875619 h 1123225"/>
                <a:gd name="connsiteX8" fmla="*/ 3587778 w 3817257"/>
                <a:gd name="connsiteY8" fmla="*/ 875619 h 1123225"/>
                <a:gd name="connsiteX9" fmla="*/ 3565600 w 3817257"/>
                <a:gd name="connsiteY9" fmla="*/ 910274 h 1123225"/>
                <a:gd name="connsiteX10" fmla="*/ 1906928 w 3817257"/>
                <a:gd name="connsiteY10" fmla="*/ 1123225 h 1123225"/>
                <a:gd name="connsiteX11" fmla="*/ 248256 w 3817257"/>
                <a:gd name="connsiteY11" fmla="*/ 910274 h 1123225"/>
                <a:gd name="connsiteX12" fmla="*/ 226078 w 3817257"/>
                <a:gd name="connsiteY12" fmla="*/ 875619 h 1123225"/>
                <a:gd name="connsiteX13" fmla="*/ 218905 w 3817257"/>
                <a:gd name="connsiteY13" fmla="*/ 875619 h 1123225"/>
                <a:gd name="connsiteX14" fmla="*/ 214306 w 3817257"/>
                <a:gd name="connsiteY14" fmla="*/ 857224 h 1123225"/>
                <a:gd name="connsiteX15" fmla="*/ 213859 w 3817257"/>
                <a:gd name="connsiteY15" fmla="*/ 856525 h 1123225"/>
                <a:gd name="connsiteX16" fmla="*/ 214055 w 3817257"/>
                <a:gd name="connsiteY16" fmla="*/ 856219 h 112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17257" h="1123225">
                  <a:moveTo>
                    <a:pt x="0" y="0"/>
                  </a:moveTo>
                  <a:lnTo>
                    <a:pt x="1852" y="0"/>
                  </a:lnTo>
                  <a:lnTo>
                    <a:pt x="178905" y="41705"/>
                  </a:lnTo>
                  <a:cubicBezTo>
                    <a:pt x="553770" y="112648"/>
                    <a:pt x="1188595" y="159291"/>
                    <a:pt x="1908628" y="159291"/>
                  </a:cubicBezTo>
                  <a:cubicBezTo>
                    <a:pt x="2628660" y="159291"/>
                    <a:pt x="3263486" y="112648"/>
                    <a:pt x="3638351" y="41705"/>
                  </a:cubicBezTo>
                  <a:lnTo>
                    <a:pt x="3815404" y="0"/>
                  </a:lnTo>
                  <a:lnTo>
                    <a:pt x="3817257" y="0"/>
                  </a:lnTo>
                  <a:lnTo>
                    <a:pt x="3598352" y="875619"/>
                  </a:lnTo>
                  <a:lnTo>
                    <a:pt x="3587778" y="875619"/>
                  </a:lnTo>
                  <a:lnTo>
                    <a:pt x="3565600" y="910274"/>
                  </a:lnTo>
                  <a:cubicBezTo>
                    <a:pt x="3407728" y="1031805"/>
                    <a:pt x="2725102" y="1123225"/>
                    <a:pt x="1906928" y="1123225"/>
                  </a:cubicBezTo>
                  <a:cubicBezTo>
                    <a:pt x="1088754" y="1123225"/>
                    <a:pt x="406129" y="1031805"/>
                    <a:pt x="248256" y="910274"/>
                  </a:cubicBezTo>
                  <a:lnTo>
                    <a:pt x="226078" y="875619"/>
                  </a:lnTo>
                  <a:lnTo>
                    <a:pt x="218905" y="875619"/>
                  </a:lnTo>
                  <a:lnTo>
                    <a:pt x="214306" y="857224"/>
                  </a:lnTo>
                  <a:lnTo>
                    <a:pt x="213859" y="856525"/>
                  </a:lnTo>
                  <a:lnTo>
                    <a:pt x="214055" y="856219"/>
                  </a:ln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7200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sp>
          <p:nvSpPr>
            <p:cNvPr id="64" name="Freeform 31">
              <a:extLst>
                <a:ext uri="{FF2B5EF4-FFF2-40B4-BE49-F238E27FC236}">
                  <a16:creationId xmlns="" xmlns:a16="http://schemas.microsoft.com/office/drawing/2014/main" id="{F33FC193-F2E5-4AE2-9AC4-D9B95A98F736}"/>
                </a:ext>
              </a:extLst>
            </p:cNvPr>
            <p:cNvSpPr/>
            <p:nvPr/>
          </p:nvSpPr>
          <p:spPr>
            <a:xfrm>
              <a:off x="1722389" y="3257840"/>
              <a:ext cx="2511465" cy="720000"/>
            </a:xfrm>
            <a:custGeom>
              <a:avLst/>
              <a:gdLst>
                <a:gd name="connsiteX0" fmla="*/ 0 w 3817257"/>
                <a:gd name="connsiteY0" fmla="*/ 0 h 1123225"/>
                <a:gd name="connsiteX1" fmla="*/ 1852 w 3817257"/>
                <a:gd name="connsiteY1" fmla="*/ 0 h 1123225"/>
                <a:gd name="connsiteX2" fmla="*/ 178905 w 3817257"/>
                <a:gd name="connsiteY2" fmla="*/ 41705 h 1123225"/>
                <a:gd name="connsiteX3" fmla="*/ 1908628 w 3817257"/>
                <a:gd name="connsiteY3" fmla="*/ 159291 h 1123225"/>
                <a:gd name="connsiteX4" fmla="*/ 3638351 w 3817257"/>
                <a:gd name="connsiteY4" fmla="*/ 41705 h 1123225"/>
                <a:gd name="connsiteX5" fmla="*/ 3815404 w 3817257"/>
                <a:gd name="connsiteY5" fmla="*/ 0 h 1123225"/>
                <a:gd name="connsiteX6" fmla="*/ 3817257 w 3817257"/>
                <a:gd name="connsiteY6" fmla="*/ 0 h 1123225"/>
                <a:gd name="connsiteX7" fmla="*/ 3598352 w 3817257"/>
                <a:gd name="connsiteY7" fmla="*/ 875619 h 1123225"/>
                <a:gd name="connsiteX8" fmla="*/ 3587778 w 3817257"/>
                <a:gd name="connsiteY8" fmla="*/ 875619 h 1123225"/>
                <a:gd name="connsiteX9" fmla="*/ 3565600 w 3817257"/>
                <a:gd name="connsiteY9" fmla="*/ 910274 h 1123225"/>
                <a:gd name="connsiteX10" fmla="*/ 1906928 w 3817257"/>
                <a:gd name="connsiteY10" fmla="*/ 1123225 h 1123225"/>
                <a:gd name="connsiteX11" fmla="*/ 248256 w 3817257"/>
                <a:gd name="connsiteY11" fmla="*/ 910274 h 1123225"/>
                <a:gd name="connsiteX12" fmla="*/ 226078 w 3817257"/>
                <a:gd name="connsiteY12" fmla="*/ 875619 h 1123225"/>
                <a:gd name="connsiteX13" fmla="*/ 218905 w 3817257"/>
                <a:gd name="connsiteY13" fmla="*/ 875619 h 1123225"/>
                <a:gd name="connsiteX14" fmla="*/ 214306 w 3817257"/>
                <a:gd name="connsiteY14" fmla="*/ 857224 h 1123225"/>
                <a:gd name="connsiteX15" fmla="*/ 213859 w 3817257"/>
                <a:gd name="connsiteY15" fmla="*/ 856525 h 1123225"/>
                <a:gd name="connsiteX16" fmla="*/ 214055 w 3817257"/>
                <a:gd name="connsiteY16" fmla="*/ 856219 h 112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17257" h="1123225">
                  <a:moveTo>
                    <a:pt x="0" y="0"/>
                  </a:moveTo>
                  <a:lnTo>
                    <a:pt x="1852" y="0"/>
                  </a:lnTo>
                  <a:lnTo>
                    <a:pt x="178905" y="41705"/>
                  </a:lnTo>
                  <a:cubicBezTo>
                    <a:pt x="553770" y="112648"/>
                    <a:pt x="1188595" y="159291"/>
                    <a:pt x="1908628" y="159291"/>
                  </a:cubicBezTo>
                  <a:cubicBezTo>
                    <a:pt x="2628660" y="159291"/>
                    <a:pt x="3263486" y="112648"/>
                    <a:pt x="3638351" y="41705"/>
                  </a:cubicBezTo>
                  <a:lnTo>
                    <a:pt x="3815404" y="0"/>
                  </a:lnTo>
                  <a:lnTo>
                    <a:pt x="3817257" y="0"/>
                  </a:lnTo>
                  <a:lnTo>
                    <a:pt x="3598352" y="875619"/>
                  </a:lnTo>
                  <a:lnTo>
                    <a:pt x="3587778" y="875619"/>
                  </a:lnTo>
                  <a:lnTo>
                    <a:pt x="3565600" y="910274"/>
                  </a:lnTo>
                  <a:cubicBezTo>
                    <a:pt x="3407728" y="1031805"/>
                    <a:pt x="2725102" y="1123225"/>
                    <a:pt x="1906928" y="1123225"/>
                  </a:cubicBezTo>
                  <a:cubicBezTo>
                    <a:pt x="1088754" y="1123225"/>
                    <a:pt x="406129" y="1031805"/>
                    <a:pt x="248256" y="910274"/>
                  </a:cubicBezTo>
                  <a:lnTo>
                    <a:pt x="226078" y="875619"/>
                  </a:lnTo>
                  <a:lnTo>
                    <a:pt x="218905" y="875619"/>
                  </a:lnTo>
                  <a:lnTo>
                    <a:pt x="214306" y="857224"/>
                  </a:lnTo>
                  <a:lnTo>
                    <a:pt x="213859" y="856525"/>
                  </a:lnTo>
                  <a:lnTo>
                    <a:pt x="214055" y="856219"/>
                  </a:ln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10800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sp>
          <p:nvSpPr>
            <p:cNvPr id="65" name="Freeform 32">
              <a:extLst>
                <a:ext uri="{FF2B5EF4-FFF2-40B4-BE49-F238E27FC236}">
                  <a16:creationId xmlns="" xmlns:a16="http://schemas.microsoft.com/office/drawing/2014/main" id="{C9AD0237-8364-4D0A-B219-3B7359112BBC}"/>
                </a:ext>
              </a:extLst>
            </p:cNvPr>
            <p:cNvSpPr/>
            <p:nvPr/>
          </p:nvSpPr>
          <p:spPr>
            <a:xfrm>
              <a:off x="1902816" y="4078939"/>
              <a:ext cx="2131617" cy="720000"/>
            </a:xfrm>
            <a:custGeom>
              <a:avLst/>
              <a:gdLst>
                <a:gd name="connsiteX0" fmla="*/ 0 w 3817257"/>
                <a:gd name="connsiteY0" fmla="*/ 0 h 1123225"/>
                <a:gd name="connsiteX1" fmla="*/ 1852 w 3817257"/>
                <a:gd name="connsiteY1" fmla="*/ 0 h 1123225"/>
                <a:gd name="connsiteX2" fmla="*/ 178905 w 3817257"/>
                <a:gd name="connsiteY2" fmla="*/ 41705 h 1123225"/>
                <a:gd name="connsiteX3" fmla="*/ 1908628 w 3817257"/>
                <a:gd name="connsiteY3" fmla="*/ 159291 h 1123225"/>
                <a:gd name="connsiteX4" fmla="*/ 3638351 w 3817257"/>
                <a:gd name="connsiteY4" fmla="*/ 41705 h 1123225"/>
                <a:gd name="connsiteX5" fmla="*/ 3815404 w 3817257"/>
                <a:gd name="connsiteY5" fmla="*/ 0 h 1123225"/>
                <a:gd name="connsiteX6" fmla="*/ 3817257 w 3817257"/>
                <a:gd name="connsiteY6" fmla="*/ 0 h 1123225"/>
                <a:gd name="connsiteX7" fmla="*/ 3598352 w 3817257"/>
                <a:gd name="connsiteY7" fmla="*/ 875619 h 1123225"/>
                <a:gd name="connsiteX8" fmla="*/ 3587778 w 3817257"/>
                <a:gd name="connsiteY8" fmla="*/ 875619 h 1123225"/>
                <a:gd name="connsiteX9" fmla="*/ 3565600 w 3817257"/>
                <a:gd name="connsiteY9" fmla="*/ 910274 h 1123225"/>
                <a:gd name="connsiteX10" fmla="*/ 1906928 w 3817257"/>
                <a:gd name="connsiteY10" fmla="*/ 1123225 h 1123225"/>
                <a:gd name="connsiteX11" fmla="*/ 248256 w 3817257"/>
                <a:gd name="connsiteY11" fmla="*/ 910274 h 1123225"/>
                <a:gd name="connsiteX12" fmla="*/ 226078 w 3817257"/>
                <a:gd name="connsiteY12" fmla="*/ 875619 h 1123225"/>
                <a:gd name="connsiteX13" fmla="*/ 218905 w 3817257"/>
                <a:gd name="connsiteY13" fmla="*/ 875619 h 1123225"/>
                <a:gd name="connsiteX14" fmla="*/ 214306 w 3817257"/>
                <a:gd name="connsiteY14" fmla="*/ 857224 h 1123225"/>
                <a:gd name="connsiteX15" fmla="*/ 213859 w 3817257"/>
                <a:gd name="connsiteY15" fmla="*/ 856525 h 1123225"/>
                <a:gd name="connsiteX16" fmla="*/ 214055 w 3817257"/>
                <a:gd name="connsiteY16" fmla="*/ 856219 h 112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17257" h="1123225">
                  <a:moveTo>
                    <a:pt x="0" y="0"/>
                  </a:moveTo>
                  <a:lnTo>
                    <a:pt x="1852" y="0"/>
                  </a:lnTo>
                  <a:lnTo>
                    <a:pt x="178905" y="41705"/>
                  </a:lnTo>
                  <a:cubicBezTo>
                    <a:pt x="553770" y="112648"/>
                    <a:pt x="1188595" y="159291"/>
                    <a:pt x="1908628" y="159291"/>
                  </a:cubicBezTo>
                  <a:cubicBezTo>
                    <a:pt x="2628660" y="159291"/>
                    <a:pt x="3263486" y="112648"/>
                    <a:pt x="3638351" y="41705"/>
                  </a:cubicBezTo>
                  <a:lnTo>
                    <a:pt x="3815404" y="0"/>
                  </a:lnTo>
                  <a:lnTo>
                    <a:pt x="3817257" y="0"/>
                  </a:lnTo>
                  <a:lnTo>
                    <a:pt x="3598352" y="875619"/>
                  </a:lnTo>
                  <a:lnTo>
                    <a:pt x="3587778" y="875619"/>
                  </a:lnTo>
                  <a:lnTo>
                    <a:pt x="3565600" y="910274"/>
                  </a:lnTo>
                  <a:cubicBezTo>
                    <a:pt x="3407728" y="1031805"/>
                    <a:pt x="2725102" y="1123225"/>
                    <a:pt x="1906928" y="1123225"/>
                  </a:cubicBezTo>
                  <a:cubicBezTo>
                    <a:pt x="1088754" y="1123225"/>
                    <a:pt x="406129" y="1031805"/>
                    <a:pt x="248256" y="910274"/>
                  </a:cubicBezTo>
                  <a:lnTo>
                    <a:pt x="226078" y="875619"/>
                  </a:lnTo>
                  <a:lnTo>
                    <a:pt x="218905" y="875619"/>
                  </a:lnTo>
                  <a:lnTo>
                    <a:pt x="214306" y="857224"/>
                  </a:lnTo>
                  <a:lnTo>
                    <a:pt x="213859" y="856525"/>
                  </a:lnTo>
                  <a:lnTo>
                    <a:pt x="214055" y="856219"/>
                  </a:ln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10800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sp>
          <p:nvSpPr>
            <p:cNvPr id="66" name="Freeform 33">
              <a:extLst>
                <a:ext uri="{FF2B5EF4-FFF2-40B4-BE49-F238E27FC236}">
                  <a16:creationId xmlns="" xmlns:a16="http://schemas.microsoft.com/office/drawing/2014/main" id="{0FEC7246-A246-48C8-8835-5B7A3F7825B6}"/>
                </a:ext>
              </a:extLst>
            </p:cNvPr>
            <p:cNvSpPr/>
            <p:nvPr/>
          </p:nvSpPr>
          <p:spPr>
            <a:xfrm>
              <a:off x="2068023" y="4892075"/>
              <a:ext cx="1789474" cy="720000"/>
            </a:xfrm>
            <a:custGeom>
              <a:avLst/>
              <a:gdLst>
                <a:gd name="connsiteX0" fmla="*/ 0 w 3817257"/>
                <a:gd name="connsiteY0" fmla="*/ 0 h 1123225"/>
                <a:gd name="connsiteX1" fmla="*/ 1852 w 3817257"/>
                <a:gd name="connsiteY1" fmla="*/ 0 h 1123225"/>
                <a:gd name="connsiteX2" fmla="*/ 178905 w 3817257"/>
                <a:gd name="connsiteY2" fmla="*/ 41705 h 1123225"/>
                <a:gd name="connsiteX3" fmla="*/ 1908628 w 3817257"/>
                <a:gd name="connsiteY3" fmla="*/ 159291 h 1123225"/>
                <a:gd name="connsiteX4" fmla="*/ 3638351 w 3817257"/>
                <a:gd name="connsiteY4" fmla="*/ 41705 h 1123225"/>
                <a:gd name="connsiteX5" fmla="*/ 3815404 w 3817257"/>
                <a:gd name="connsiteY5" fmla="*/ 0 h 1123225"/>
                <a:gd name="connsiteX6" fmla="*/ 3817257 w 3817257"/>
                <a:gd name="connsiteY6" fmla="*/ 0 h 1123225"/>
                <a:gd name="connsiteX7" fmla="*/ 3598352 w 3817257"/>
                <a:gd name="connsiteY7" fmla="*/ 875619 h 1123225"/>
                <a:gd name="connsiteX8" fmla="*/ 3587778 w 3817257"/>
                <a:gd name="connsiteY8" fmla="*/ 875619 h 1123225"/>
                <a:gd name="connsiteX9" fmla="*/ 3565600 w 3817257"/>
                <a:gd name="connsiteY9" fmla="*/ 910274 h 1123225"/>
                <a:gd name="connsiteX10" fmla="*/ 1906928 w 3817257"/>
                <a:gd name="connsiteY10" fmla="*/ 1123225 h 1123225"/>
                <a:gd name="connsiteX11" fmla="*/ 248256 w 3817257"/>
                <a:gd name="connsiteY11" fmla="*/ 910274 h 1123225"/>
                <a:gd name="connsiteX12" fmla="*/ 226078 w 3817257"/>
                <a:gd name="connsiteY12" fmla="*/ 875619 h 1123225"/>
                <a:gd name="connsiteX13" fmla="*/ 218905 w 3817257"/>
                <a:gd name="connsiteY13" fmla="*/ 875619 h 1123225"/>
                <a:gd name="connsiteX14" fmla="*/ 214306 w 3817257"/>
                <a:gd name="connsiteY14" fmla="*/ 857224 h 1123225"/>
                <a:gd name="connsiteX15" fmla="*/ 213859 w 3817257"/>
                <a:gd name="connsiteY15" fmla="*/ 856525 h 1123225"/>
                <a:gd name="connsiteX16" fmla="*/ 214055 w 3817257"/>
                <a:gd name="connsiteY16" fmla="*/ 856219 h 112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17257" h="1123225">
                  <a:moveTo>
                    <a:pt x="0" y="0"/>
                  </a:moveTo>
                  <a:lnTo>
                    <a:pt x="1852" y="0"/>
                  </a:lnTo>
                  <a:lnTo>
                    <a:pt x="178905" y="41705"/>
                  </a:lnTo>
                  <a:cubicBezTo>
                    <a:pt x="553770" y="112648"/>
                    <a:pt x="1188595" y="159291"/>
                    <a:pt x="1908628" y="159291"/>
                  </a:cubicBezTo>
                  <a:cubicBezTo>
                    <a:pt x="2628660" y="159291"/>
                    <a:pt x="3263486" y="112648"/>
                    <a:pt x="3638351" y="41705"/>
                  </a:cubicBezTo>
                  <a:lnTo>
                    <a:pt x="3815404" y="0"/>
                  </a:lnTo>
                  <a:lnTo>
                    <a:pt x="3817257" y="0"/>
                  </a:lnTo>
                  <a:lnTo>
                    <a:pt x="3598352" y="875619"/>
                  </a:lnTo>
                  <a:lnTo>
                    <a:pt x="3587778" y="875619"/>
                  </a:lnTo>
                  <a:lnTo>
                    <a:pt x="3565600" y="910274"/>
                  </a:lnTo>
                  <a:cubicBezTo>
                    <a:pt x="3407728" y="1031805"/>
                    <a:pt x="2725102" y="1123225"/>
                    <a:pt x="1906928" y="1123225"/>
                  </a:cubicBezTo>
                  <a:cubicBezTo>
                    <a:pt x="1088754" y="1123225"/>
                    <a:pt x="406129" y="1031805"/>
                    <a:pt x="248256" y="910274"/>
                  </a:cubicBezTo>
                  <a:lnTo>
                    <a:pt x="226078" y="875619"/>
                  </a:lnTo>
                  <a:lnTo>
                    <a:pt x="218905" y="875619"/>
                  </a:lnTo>
                  <a:lnTo>
                    <a:pt x="214306" y="857224"/>
                  </a:lnTo>
                  <a:lnTo>
                    <a:pt x="213859" y="856525"/>
                  </a:lnTo>
                  <a:lnTo>
                    <a:pt x="214055" y="856219"/>
                  </a:ln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14400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sp>
          <p:nvSpPr>
            <p:cNvPr id="67" name="Freeform 37">
              <a:extLst>
                <a:ext uri="{FF2B5EF4-FFF2-40B4-BE49-F238E27FC236}">
                  <a16:creationId xmlns="" xmlns:a16="http://schemas.microsoft.com/office/drawing/2014/main" id="{91327185-424D-48A1-AD6B-10C736AA9043}"/>
                </a:ext>
              </a:extLst>
            </p:cNvPr>
            <p:cNvSpPr/>
            <p:nvPr/>
          </p:nvSpPr>
          <p:spPr>
            <a:xfrm>
              <a:off x="1494516" y="2201314"/>
              <a:ext cx="2943226" cy="268726"/>
            </a:xfrm>
            <a:custGeom>
              <a:avLst/>
              <a:gdLst>
                <a:gd name="connsiteX0" fmla="*/ 1483604 w 2943226"/>
                <a:gd name="connsiteY0" fmla="*/ 57480 h 268726"/>
                <a:gd name="connsiteX1" fmla="*/ 316791 w 2943226"/>
                <a:gd name="connsiteY1" fmla="*/ 116221 h 268726"/>
                <a:gd name="connsiteX2" fmla="*/ 1483604 w 2943226"/>
                <a:gd name="connsiteY2" fmla="*/ 174962 h 268726"/>
                <a:gd name="connsiteX3" fmla="*/ 2650417 w 2943226"/>
                <a:gd name="connsiteY3" fmla="*/ 116221 h 268726"/>
                <a:gd name="connsiteX4" fmla="*/ 1483604 w 2943226"/>
                <a:gd name="connsiteY4" fmla="*/ 57480 h 268726"/>
                <a:gd name="connsiteX5" fmla="*/ 1471613 w 2943226"/>
                <a:gd name="connsiteY5" fmla="*/ 0 h 268726"/>
                <a:gd name="connsiteX6" fmla="*/ 2943226 w 2943226"/>
                <a:gd name="connsiteY6" fmla="*/ 134363 h 268726"/>
                <a:gd name="connsiteX7" fmla="*/ 1471613 w 2943226"/>
                <a:gd name="connsiteY7" fmla="*/ 268726 h 268726"/>
                <a:gd name="connsiteX8" fmla="*/ 0 w 2943226"/>
                <a:gd name="connsiteY8" fmla="*/ 134363 h 268726"/>
                <a:gd name="connsiteX9" fmla="*/ 1471613 w 2943226"/>
                <a:gd name="connsiteY9" fmla="*/ 0 h 268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43226" h="268726">
                  <a:moveTo>
                    <a:pt x="1483604" y="57480"/>
                  </a:moveTo>
                  <a:cubicBezTo>
                    <a:pt x="839191" y="57480"/>
                    <a:pt x="316791" y="83779"/>
                    <a:pt x="316791" y="116221"/>
                  </a:cubicBezTo>
                  <a:cubicBezTo>
                    <a:pt x="316791" y="148663"/>
                    <a:pt x="839191" y="174962"/>
                    <a:pt x="1483604" y="174962"/>
                  </a:cubicBezTo>
                  <a:cubicBezTo>
                    <a:pt x="2128017" y="174962"/>
                    <a:pt x="2650417" y="148663"/>
                    <a:pt x="2650417" y="116221"/>
                  </a:cubicBezTo>
                  <a:cubicBezTo>
                    <a:pt x="2650417" y="83779"/>
                    <a:pt x="2128017" y="57480"/>
                    <a:pt x="1483604" y="57480"/>
                  </a:cubicBezTo>
                  <a:close/>
                  <a:moveTo>
                    <a:pt x="1471613" y="0"/>
                  </a:moveTo>
                  <a:cubicBezTo>
                    <a:pt x="2284362" y="0"/>
                    <a:pt x="2943226" y="60156"/>
                    <a:pt x="2943226" y="134363"/>
                  </a:cubicBezTo>
                  <a:cubicBezTo>
                    <a:pt x="2943226" y="208570"/>
                    <a:pt x="2284362" y="268726"/>
                    <a:pt x="1471613" y="268726"/>
                  </a:cubicBezTo>
                  <a:cubicBezTo>
                    <a:pt x="658864" y="268726"/>
                    <a:pt x="0" y="208570"/>
                    <a:pt x="0" y="134363"/>
                  </a:cubicBezTo>
                  <a:cubicBezTo>
                    <a:pt x="0" y="60156"/>
                    <a:pt x="658864" y="0"/>
                    <a:pt x="1471613" y="0"/>
                  </a:cubicBez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="" xmlns:a16="http://schemas.microsoft.com/office/drawing/2014/main" id="{A4DC5BC9-48D5-4D19-BF8D-8789CA424F0B}"/>
              </a:ext>
            </a:extLst>
          </p:cNvPr>
          <p:cNvSpPr txBox="1"/>
          <p:nvPr userDrawn="1"/>
        </p:nvSpPr>
        <p:spPr>
          <a:xfrm>
            <a:off x="1201335" y="4958288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1</a:t>
            </a:r>
            <a:endParaRPr lang="ro-RO" sz="54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="" xmlns:a16="http://schemas.microsoft.com/office/drawing/2014/main" id="{9B4B1FEF-B90E-4FFA-88E1-70FF9981D4DD}"/>
              </a:ext>
            </a:extLst>
          </p:cNvPr>
          <p:cNvSpPr txBox="1"/>
          <p:nvPr userDrawn="1"/>
        </p:nvSpPr>
        <p:spPr>
          <a:xfrm>
            <a:off x="973011" y="4023872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2</a:t>
            </a:r>
            <a:endParaRPr lang="ro-RO" sz="54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="" xmlns:a16="http://schemas.microsoft.com/office/drawing/2014/main" id="{78F55FB0-BC80-48E7-AD87-043C6E6DB2FF}"/>
              </a:ext>
            </a:extLst>
          </p:cNvPr>
          <p:cNvSpPr txBox="1"/>
          <p:nvPr userDrawn="1"/>
        </p:nvSpPr>
        <p:spPr>
          <a:xfrm>
            <a:off x="760847" y="3128938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3</a:t>
            </a:r>
            <a:endParaRPr lang="ro-RO" sz="54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="" xmlns:a16="http://schemas.microsoft.com/office/drawing/2014/main" id="{EFA1461A-91FF-44E1-BAE7-447593061563}"/>
              </a:ext>
            </a:extLst>
          </p:cNvPr>
          <p:cNvSpPr txBox="1"/>
          <p:nvPr userDrawn="1"/>
        </p:nvSpPr>
        <p:spPr>
          <a:xfrm>
            <a:off x="509801" y="2188003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4</a:t>
            </a:r>
            <a:endParaRPr lang="ro-RO" sz="54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915573DD-36FC-4175-B852-F06CECD0063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868112" y="120976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B062E42C-A43F-4B1E-8196-D32C9387CC5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861763" y="85023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3580D199-E781-4995-86FA-6B9C39F5A99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868112" y="250772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53184256-5B1A-4BF7-8FEB-3DC944E7B70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861763" y="214819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56684B38-ADAC-46A7-B279-1D4331BE006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868112" y="390093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430D8960-C63C-4714-82F4-66ECB225218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861763" y="354140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F56A365A-9A8C-4C72-9362-D12023F23B5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868110" y="529414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9E547B97-515F-47FD-B622-9C86C954818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861761" y="493461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981174177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294314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294314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6503F19E-17A6-470D-9540-D83187222C8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77537" y="134311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19AF20BF-8B21-40FC-A33C-E6D9B37D694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071188" y="955005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FEFE7C75-74A8-4158-A97D-0EB31157233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083887" y="3472982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173A1176-F307-47DE-B3B6-BDAB7ABA993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077538" y="3084874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A2238CE5-0466-42C9-A0B1-877AB929516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077537" y="5556379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="" xmlns:a16="http://schemas.microsoft.com/office/drawing/2014/main" id="{5336031F-418E-4C46-904E-14D74DB4046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071188" y="5168271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Picture Placeholder 2">
            <a:extLst>
              <a:ext uri="{FF2B5EF4-FFF2-40B4-BE49-F238E27FC236}">
                <a16:creationId xmlns="" xmlns:a16="http://schemas.microsoft.com/office/drawing/2014/main" id="{8543756A-9789-40E0-9CD5-40C121DDC48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718299" y="4367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9" name="Picture Placeholder 2">
            <a:extLst>
              <a:ext uri="{FF2B5EF4-FFF2-40B4-BE49-F238E27FC236}">
                <a16:creationId xmlns="" xmlns:a16="http://schemas.microsoft.com/office/drawing/2014/main" id="{6D567014-85FA-436F-B318-02A4AAD16CE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718299" y="25449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0" name="Picture Placeholder 2">
            <a:extLst>
              <a:ext uri="{FF2B5EF4-FFF2-40B4-BE49-F238E27FC236}">
                <a16:creationId xmlns="" xmlns:a16="http://schemas.microsoft.com/office/drawing/2014/main" id="{E1331EDC-4EA3-4FFA-B952-0B99C109EC4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718298" y="46531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7" name="Freeform: Shape 36">
            <a:extLst>
              <a:ext uri="{FF2B5EF4-FFF2-40B4-BE49-F238E27FC236}">
                <a16:creationId xmlns="" xmlns:a16="http://schemas.microsoft.com/office/drawing/2014/main" id="{7EDA0850-1801-4D0B-9FBD-02C047E0F945}"/>
              </a:ext>
            </a:extLst>
          </p:cNvPr>
          <p:cNvSpPr/>
          <p:nvPr userDrawn="1"/>
        </p:nvSpPr>
        <p:spPr>
          <a:xfrm rot="10800000">
            <a:off x="921167" y="2006542"/>
            <a:ext cx="2912663" cy="1093574"/>
          </a:xfrm>
          <a:custGeom>
            <a:avLst/>
            <a:gdLst>
              <a:gd name="connsiteX0" fmla="*/ 311238 w 2391382"/>
              <a:gd name="connsiteY0" fmla="*/ 897857 h 897857"/>
              <a:gd name="connsiteX1" fmla="*/ 304066 w 2391382"/>
              <a:gd name="connsiteY1" fmla="*/ 890686 h 897857"/>
              <a:gd name="connsiteX2" fmla="*/ 295461 w 2391382"/>
              <a:gd name="connsiteY2" fmla="*/ 884948 h 897857"/>
              <a:gd name="connsiteX3" fmla="*/ 289724 w 2391382"/>
              <a:gd name="connsiteY3" fmla="*/ 876343 h 897857"/>
              <a:gd name="connsiteX4" fmla="*/ 265341 w 2391382"/>
              <a:gd name="connsiteY4" fmla="*/ 844789 h 897857"/>
              <a:gd name="connsiteX5" fmla="*/ 239524 w 2391382"/>
              <a:gd name="connsiteY5" fmla="*/ 811800 h 897857"/>
              <a:gd name="connsiteX6" fmla="*/ 215141 w 2391382"/>
              <a:gd name="connsiteY6" fmla="*/ 774509 h 897857"/>
              <a:gd name="connsiteX7" fmla="*/ 185021 w 2391382"/>
              <a:gd name="connsiteY7" fmla="*/ 734349 h 897857"/>
              <a:gd name="connsiteX8" fmla="*/ 160639 w 2391382"/>
              <a:gd name="connsiteY8" fmla="*/ 701361 h 897857"/>
              <a:gd name="connsiteX9" fmla="*/ 15777 w 2391382"/>
              <a:gd name="connsiteY9" fmla="*/ 503431 h 897857"/>
              <a:gd name="connsiteX10" fmla="*/ 2868 w 2391382"/>
              <a:gd name="connsiteY10" fmla="*/ 476180 h 897857"/>
              <a:gd name="connsiteX11" fmla="*/ 0 w 2391382"/>
              <a:gd name="connsiteY11" fmla="*/ 448929 h 897857"/>
              <a:gd name="connsiteX12" fmla="*/ 2868 w 2391382"/>
              <a:gd name="connsiteY12" fmla="*/ 417374 h 897857"/>
              <a:gd name="connsiteX13" fmla="*/ 15777 w 2391382"/>
              <a:gd name="connsiteY13" fmla="*/ 392992 h 897857"/>
              <a:gd name="connsiteX14" fmla="*/ 50199 w 2391382"/>
              <a:gd name="connsiteY14" fmla="*/ 347095 h 897857"/>
              <a:gd name="connsiteX15" fmla="*/ 88925 w 2391382"/>
              <a:gd name="connsiteY15" fmla="*/ 295461 h 897857"/>
              <a:gd name="connsiteX16" fmla="*/ 129085 w 2391382"/>
              <a:gd name="connsiteY16" fmla="*/ 236656 h 897857"/>
              <a:gd name="connsiteX17" fmla="*/ 172113 w 2391382"/>
              <a:gd name="connsiteY17" fmla="*/ 174982 h 897857"/>
              <a:gd name="connsiteX18" fmla="*/ 215141 w 2391382"/>
              <a:gd name="connsiteY18" fmla="*/ 117611 h 897857"/>
              <a:gd name="connsiteX19" fmla="*/ 255301 w 2391382"/>
              <a:gd name="connsiteY19" fmla="*/ 64543 h 897857"/>
              <a:gd name="connsiteX20" fmla="*/ 289724 w 2391382"/>
              <a:gd name="connsiteY20" fmla="*/ 18646 h 897857"/>
              <a:gd name="connsiteX21" fmla="*/ 295461 w 2391382"/>
              <a:gd name="connsiteY21" fmla="*/ 10040 h 897857"/>
              <a:gd name="connsiteX22" fmla="*/ 304066 w 2391382"/>
              <a:gd name="connsiteY22" fmla="*/ 2869 h 897857"/>
              <a:gd name="connsiteX23" fmla="*/ 311238 w 2391382"/>
              <a:gd name="connsiteY23" fmla="*/ 0 h 897857"/>
              <a:gd name="connsiteX24" fmla="*/ 316975 w 2391382"/>
              <a:gd name="connsiteY24" fmla="*/ 0 h 897857"/>
              <a:gd name="connsiteX25" fmla="*/ 322712 w 2391382"/>
              <a:gd name="connsiteY25" fmla="*/ 2869 h 897857"/>
              <a:gd name="connsiteX26" fmla="*/ 325581 w 2391382"/>
              <a:gd name="connsiteY26" fmla="*/ 10040 h 897857"/>
              <a:gd name="connsiteX27" fmla="*/ 329883 w 2391382"/>
              <a:gd name="connsiteY27" fmla="*/ 18646 h 897857"/>
              <a:gd name="connsiteX28" fmla="*/ 329883 w 2391382"/>
              <a:gd name="connsiteY28" fmla="*/ 34423 h 897857"/>
              <a:gd name="connsiteX29" fmla="*/ 329883 w 2391382"/>
              <a:gd name="connsiteY29" fmla="*/ 53068 h 897857"/>
              <a:gd name="connsiteX30" fmla="*/ 331565 w 2391382"/>
              <a:gd name="connsiteY30" fmla="*/ 67358 h 897857"/>
              <a:gd name="connsiteX31" fmla="*/ 338964 w 2391382"/>
              <a:gd name="connsiteY31" fmla="*/ 79765 h 897857"/>
              <a:gd name="connsiteX32" fmla="*/ 376939 w 2391382"/>
              <a:gd name="connsiteY32" fmla="*/ 130602 h 897857"/>
              <a:gd name="connsiteX33" fmla="*/ 1412821 w 2391382"/>
              <a:gd name="connsiteY33" fmla="*/ 130602 h 897857"/>
              <a:gd name="connsiteX34" fmla="*/ 1412611 w 2391382"/>
              <a:gd name="connsiteY34" fmla="*/ 130175 h 897857"/>
              <a:gd name="connsiteX35" fmla="*/ 2314265 w 2391382"/>
              <a:gd name="connsiteY35" fmla="*/ 130175 h 897857"/>
              <a:gd name="connsiteX36" fmla="*/ 2342362 w 2391382"/>
              <a:gd name="connsiteY36" fmla="*/ 139245 h 897857"/>
              <a:gd name="connsiteX37" fmla="*/ 2366783 w 2391382"/>
              <a:gd name="connsiteY37" fmla="*/ 149989 h 897857"/>
              <a:gd name="connsiteX38" fmla="*/ 2377872 w 2391382"/>
              <a:gd name="connsiteY38" fmla="*/ 163461 h 897857"/>
              <a:gd name="connsiteX39" fmla="*/ 2379742 w 2391382"/>
              <a:gd name="connsiteY39" fmla="*/ 183910 h 897857"/>
              <a:gd name="connsiteX40" fmla="*/ 2368999 w 2391382"/>
              <a:gd name="connsiteY40" fmla="*/ 208332 h 897857"/>
              <a:gd name="connsiteX41" fmla="*/ 2236031 w 2391382"/>
              <a:gd name="connsiteY41" fmla="*/ 391094 h 897857"/>
              <a:gd name="connsiteX42" fmla="*/ 2222803 w 2391382"/>
              <a:gd name="connsiteY42" fmla="*/ 416949 h 897857"/>
              <a:gd name="connsiteX43" fmla="*/ 2218847 w 2391382"/>
              <a:gd name="connsiteY43" fmla="*/ 447388 h 897857"/>
              <a:gd name="connsiteX44" fmla="*/ 2222535 w 2391382"/>
              <a:gd name="connsiteY44" fmla="*/ 476725 h 897857"/>
              <a:gd name="connsiteX45" fmla="*/ 2236878 w 2391382"/>
              <a:gd name="connsiteY45" fmla="*/ 501567 h 897857"/>
              <a:gd name="connsiteX46" fmla="*/ 2379191 w 2391382"/>
              <a:gd name="connsiteY46" fmla="*/ 699294 h 897857"/>
              <a:gd name="connsiteX47" fmla="*/ 2391382 w 2391382"/>
              <a:gd name="connsiteY47" fmla="*/ 720411 h 897857"/>
              <a:gd name="connsiteX48" fmla="*/ 2386657 w 2391382"/>
              <a:gd name="connsiteY48" fmla="*/ 738045 h 897857"/>
              <a:gd name="connsiteX49" fmla="*/ 2374428 w 2391382"/>
              <a:gd name="connsiteY49" fmla="*/ 748417 h 897857"/>
              <a:gd name="connsiteX50" fmla="*/ 2351493 w 2391382"/>
              <a:gd name="connsiteY50" fmla="*/ 751721 h 897857"/>
              <a:gd name="connsiteX51" fmla="*/ 2345786 w 2391382"/>
              <a:gd name="connsiteY51" fmla="*/ 750787 h 897857"/>
              <a:gd name="connsiteX52" fmla="*/ 2345786 w 2391382"/>
              <a:gd name="connsiteY52" fmla="*/ 751721 h 897857"/>
              <a:gd name="connsiteX53" fmla="*/ 2213197 w 2391382"/>
              <a:gd name="connsiteY53" fmla="*/ 751721 h 897857"/>
              <a:gd name="connsiteX54" fmla="*/ 2002529 w 2391382"/>
              <a:gd name="connsiteY54" fmla="*/ 751721 h 897857"/>
              <a:gd name="connsiteX55" fmla="*/ 374303 w 2391382"/>
              <a:gd name="connsiteY55" fmla="*/ 751721 h 897857"/>
              <a:gd name="connsiteX56" fmla="*/ 349640 w 2391382"/>
              <a:gd name="connsiteY56" fmla="*/ 772150 h 897857"/>
              <a:gd name="connsiteX57" fmla="*/ 333873 w 2391382"/>
              <a:gd name="connsiteY57" fmla="*/ 792202 h 897857"/>
              <a:gd name="connsiteX58" fmla="*/ 329883 w 2391382"/>
              <a:gd name="connsiteY58" fmla="*/ 807497 h 897857"/>
              <a:gd name="connsiteX59" fmla="*/ 329883 w 2391382"/>
              <a:gd name="connsiteY59" fmla="*/ 863434 h 897857"/>
              <a:gd name="connsiteX60" fmla="*/ 329883 w 2391382"/>
              <a:gd name="connsiteY60" fmla="*/ 876343 h 897857"/>
              <a:gd name="connsiteX61" fmla="*/ 325581 w 2391382"/>
              <a:gd name="connsiteY61" fmla="*/ 884948 h 897857"/>
              <a:gd name="connsiteX62" fmla="*/ 322712 w 2391382"/>
              <a:gd name="connsiteY62" fmla="*/ 890686 h 897857"/>
              <a:gd name="connsiteX63" fmla="*/ 316975 w 2391382"/>
              <a:gd name="connsiteY63" fmla="*/ 893554 h 897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2391382" h="897857">
                <a:moveTo>
                  <a:pt x="311238" y="897857"/>
                </a:moveTo>
                <a:lnTo>
                  <a:pt x="304066" y="890686"/>
                </a:lnTo>
                <a:lnTo>
                  <a:pt x="295461" y="884948"/>
                </a:lnTo>
                <a:lnTo>
                  <a:pt x="289724" y="876343"/>
                </a:lnTo>
                <a:lnTo>
                  <a:pt x="265341" y="844789"/>
                </a:lnTo>
                <a:lnTo>
                  <a:pt x="239524" y="811800"/>
                </a:lnTo>
                <a:lnTo>
                  <a:pt x="215141" y="774509"/>
                </a:lnTo>
                <a:lnTo>
                  <a:pt x="185021" y="734349"/>
                </a:lnTo>
                <a:lnTo>
                  <a:pt x="160639" y="701361"/>
                </a:lnTo>
                <a:lnTo>
                  <a:pt x="15777" y="503431"/>
                </a:lnTo>
                <a:lnTo>
                  <a:pt x="2868" y="476180"/>
                </a:lnTo>
                <a:lnTo>
                  <a:pt x="0" y="448929"/>
                </a:lnTo>
                <a:lnTo>
                  <a:pt x="2868" y="417374"/>
                </a:lnTo>
                <a:lnTo>
                  <a:pt x="15777" y="392992"/>
                </a:lnTo>
                <a:lnTo>
                  <a:pt x="50199" y="347095"/>
                </a:lnTo>
                <a:lnTo>
                  <a:pt x="88925" y="295461"/>
                </a:lnTo>
                <a:lnTo>
                  <a:pt x="129085" y="236656"/>
                </a:lnTo>
                <a:lnTo>
                  <a:pt x="172113" y="174982"/>
                </a:lnTo>
                <a:lnTo>
                  <a:pt x="215141" y="117611"/>
                </a:lnTo>
                <a:lnTo>
                  <a:pt x="255301" y="64543"/>
                </a:lnTo>
                <a:lnTo>
                  <a:pt x="289724" y="18646"/>
                </a:lnTo>
                <a:lnTo>
                  <a:pt x="295461" y="10040"/>
                </a:lnTo>
                <a:lnTo>
                  <a:pt x="304066" y="2869"/>
                </a:lnTo>
                <a:lnTo>
                  <a:pt x="311238" y="0"/>
                </a:lnTo>
                <a:lnTo>
                  <a:pt x="316975" y="0"/>
                </a:lnTo>
                <a:lnTo>
                  <a:pt x="322712" y="2869"/>
                </a:lnTo>
                <a:lnTo>
                  <a:pt x="325581" y="10040"/>
                </a:lnTo>
                <a:lnTo>
                  <a:pt x="329883" y="18646"/>
                </a:lnTo>
                <a:lnTo>
                  <a:pt x="329883" y="34423"/>
                </a:lnTo>
                <a:lnTo>
                  <a:pt x="329883" y="53068"/>
                </a:lnTo>
                <a:lnTo>
                  <a:pt x="331565" y="67358"/>
                </a:lnTo>
                <a:lnTo>
                  <a:pt x="338964" y="79765"/>
                </a:lnTo>
                <a:lnTo>
                  <a:pt x="376939" y="130602"/>
                </a:lnTo>
                <a:lnTo>
                  <a:pt x="1412821" y="130602"/>
                </a:lnTo>
                <a:lnTo>
                  <a:pt x="1412611" y="130175"/>
                </a:lnTo>
                <a:lnTo>
                  <a:pt x="2314265" y="130175"/>
                </a:lnTo>
                <a:lnTo>
                  <a:pt x="2342362" y="139245"/>
                </a:lnTo>
                <a:lnTo>
                  <a:pt x="2366783" y="149989"/>
                </a:lnTo>
                <a:lnTo>
                  <a:pt x="2377872" y="163461"/>
                </a:lnTo>
                <a:lnTo>
                  <a:pt x="2379742" y="183910"/>
                </a:lnTo>
                <a:lnTo>
                  <a:pt x="2368999" y="208332"/>
                </a:lnTo>
                <a:lnTo>
                  <a:pt x="2236031" y="391094"/>
                </a:lnTo>
                <a:lnTo>
                  <a:pt x="2222803" y="416949"/>
                </a:lnTo>
                <a:lnTo>
                  <a:pt x="2218847" y="447388"/>
                </a:lnTo>
                <a:lnTo>
                  <a:pt x="2222535" y="476725"/>
                </a:lnTo>
                <a:lnTo>
                  <a:pt x="2236878" y="501567"/>
                </a:lnTo>
                <a:lnTo>
                  <a:pt x="2379191" y="699294"/>
                </a:lnTo>
                <a:lnTo>
                  <a:pt x="2391382" y="720411"/>
                </a:lnTo>
                <a:lnTo>
                  <a:pt x="2386657" y="738045"/>
                </a:lnTo>
                <a:lnTo>
                  <a:pt x="2374428" y="748417"/>
                </a:lnTo>
                <a:lnTo>
                  <a:pt x="2351493" y="751721"/>
                </a:lnTo>
                <a:lnTo>
                  <a:pt x="2345786" y="750787"/>
                </a:lnTo>
                <a:lnTo>
                  <a:pt x="2345786" y="751721"/>
                </a:lnTo>
                <a:lnTo>
                  <a:pt x="2213197" y="751721"/>
                </a:lnTo>
                <a:lnTo>
                  <a:pt x="2002529" y="751721"/>
                </a:lnTo>
                <a:lnTo>
                  <a:pt x="374303" y="751721"/>
                </a:lnTo>
                <a:lnTo>
                  <a:pt x="349640" y="772150"/>
                </a:lnTo>
                <a:lnTo>
                  <a:pt x="333873" y="792202"/>
                </a:lnTo>
                <a:lnTo>
                  <a:pt x="329883" y="807497"/>
                </a:lnTo>
                <a:lnTo>
                  <a:pt x="329883" y="863434"/>
                </a:lnTo>
                <a:lnTo>
                  <a:pt x="329883" y="876343"/>
                </a:lnTo>
                <a:lnTo>
                  <a:pt x="325581" y="884948"/>
                </a:lnTo>
                <a:lnTo>
                  <a:pt x="322712" y="890686"/>
                </a:lnTo>
                <a:lnTo>
                  <a:pt x="316975" y="893554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5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38" name="Freeform 18">
            <a:extLst>
              <a:ext uri="{FF2B5EF4-FFF2-40B4-BE49-F238E27FC236}">
                <a16:creationId xmlns="" xmlns:a16="http://schemas.microsoft.com/office/drawing/2014/main" id="{792DEFED-52EC-411A-9CEC-672D940E95A9}"/>
              </a:ext>
            </a:extLst>
          </p:cNvPr>
          <p:cNvSpPr>
            <a:spLocks/>
          </p:cNvSpPr>
          <p:nvPr userDrawn="1"/>
        </p:nvSpPr>
        <p:spPr bwMode="auto">
          <a:xfrm>
            <a:off x="3778634" y="2084774"/>
            <a:ext cx="1523823" cy="1350662"/>
          </a:xfrm>
          <a:custGeom>
            <a:avLst/>
            <a:gdLst>
              <a:gd name="T0" fmla="*/ 14 w 572"/>
              <a:gd name="T1" fmla="*/ 0 h 507"/>
              <a:gd name="T2" fmla="*/ 21 w 572"/>
              <a:gd name="T3" fmla="*/ 0 h 507"/>
              <a:gd name="T4" fmla="*/ 107 w 572"/>
              <a:gd name="T5" fmla="*/ 16 h 507"/>
              <a:gd name="T6" fmla="*/ 188 w 572"/>
              <a:gd name="T7" fmla="*/ 40 h 507"/>
              <a:gd name="T8" fmla="*/ 265 w 572"/>
              <a:gd name="T9" fmla="*/ 72 h 507"/>
              <a:gd name="T10" fmla="*/ 337 w 572"/>
              <a:gd name="T11" fmla="*/ 114 h 507"/>
              <a:gd name="T12" fmla="*/ 403 w 572"/>
              <a:gd name="T13" fmla="*/ 163 h 507"/>
              <a:gd name="T14" fmla="*/ 463 w 572"/>
              <a:gd name="T15" fmla="*/ 221 h 507"/>
              <a:gd name="T16" fmla="*/ 482 w 572"/>
              <a:gd name="T17" fmla="*/ 233 h 507"/>
              <a:gd name="T18" fmla="*/ 503 w 572"/>
              <a:gd name="T19" fmla="*/ 237 h 507"/>
              <a:gd name="T20" fmla="*/ 524 w 572"/>
              <a:gd name="T21" fmla="*/ 230 h 507"/>
              <a:gd name="T22" fmla="*/ 549 w 572"/>
              <a:gd name="T23" fmla="*/ 214 h 507"/>
              <a:gd name="T24" fmla="*/ 558 w 572"/>
              <a:gd name="T25" fmla="*/ 212 h 507"/>
              <a:gd name="T26" fmla="*/ 563 w 572"/>
              <a:gd name="T27" fmla="*/ 209 h 507"/>
              <a:gd name="T28" fmla="*/ 568 w 572"/>
              <a:gd name="T29" fmla="*/ 212 h 507"/>
              <a:gd name="T30" fmla="*/ 570 w 572"/>
              <a:gd name="T31" fmla="*/ 214 h 507"/>
              <a:gd name="T32" fmla="*/ 572 w 572"/>
              <a:gd name="T33" fmla="*/ 216 h 507"/>
              <a:gd name="T34" fmla="*/ 570 w 572"/>
              <a:gd name="T35" fmla="*/ 223 h 507"/>
              <a:gd name="T36" fmla="*/ 568 w 572"/>
              <a:gd name="T37" fmla="*/ 230 h 507"/>
              <a:gd name="T38" fmla="*/ 461 w 572"/>
              <a:gd name="T39" fmla="*/ 475 h 507"/>
              <a:gd name="T40" fmla="*/ 447 w 572"/>
              <a:gd name="T41" fmla="*/ 491 h 507"/>
              <a:gd name="T42" fmla="*/ 428 w 572"/>
              <a:gd name="T43" fmla="*/ 503 h 507"/>
              <a:gd name="T44" fmla="*/ 405 w 572"/>
              <a:gd name="T45" fmla="*/ 507 h 507"/>
              <a:gd name="T46" fmla="*/ 142 w 572"/>
              <a:gd name="T47" fmla="*/ 479 h 507"/>
              <a:gd name="T48" fmla="*/ 133 w 572"/>
              <a:gd name="T49" fmla="*/ 477 h 507"/>
              <a:gd name="T50" fmla="*/ 128 w 572"/>
              <a:gd name="T51" fmla="*/ 475 h 507"/>
              <a:gd name="T52" fmla="*/ 123 w 572"/>
              <a:gd name="T53" fmla="*/ 472 h 507"/>
              <a:gd name="T54" fmla="*/ 123 w 572"/>
              <a:gd name="T55" fmla="*/ 468 h 507"/>
              <a:gd name="T56" fmla="*/ 126 w 572"/>
              <a:gd name="T57" fmla="*/ 463 h 507"/>
              <a:gd name="T58" fmla="*/ 128 w 572"/>
              <a:gd name="T59" fmla="*/ 458 h 507"/>
              <a:gd name="T60" fmla="*/ 135 w 572"/>
              <a:gd name="T61" fmla="*/ 454 h 507"/>
              <a:gd name="T62" fmla="*/ 144 w 572"/>
              <a:gd name="T63" fmla="*/ 449 h 507"/>
              <a:gd name="T64" fmla="*/ 156 w 572"/>
              <a:gd name="T65" fmla="*/ 440 h 507"/>
              <a:gd name="T66" fmla="*/ 161 w 572"/>
              <a:gd name="T67" fmla="*/ 428 h 507"/>
              <a:gd name="T68" fmla="*/ 158 w 572"/>
              <a:gd name="T69" fmla="*/ 417 h 507"/>
              <a:gd name="T70" fmla="*/ 147 w 572"/>
              <a:gd name="T71" fmla="*/ 405 h 507"/>
              <a:gd name="T72" fmla="*/ 91 w 572"/>
              <a:gd name="T73" fmla="*/ 375 h 507"/>
              <a:gd name="T74" fmla="*/ 28 w 572"/>
              <a:gd name="T75" fmla="*/ 354 h 507"/>
              <a:gd name="T76" fmla="*/ 12 w 572"/>
              <a:gd name="T77" fmla="*/ 344 h 507"/>
              <a:gd name="T78" fmla="*/ 5 w 572"/>
              <a:gd name="T79" fmla="*/ 330 h 507"/>
              <a:gd name="T80" fmla="*/ 12 w 572"/>
              <a:gd name="T81" fmla="*/ 314 h 507"/>
              <a:gd name="T82" fmla="*/ 88 w 572"/>
              <a:gd name="T83" fmla="*/ 209 h 507"/>
              <a:gd name="T84" fmla="*/ 98 w 572"/>
              <a:gd name="T85" fmla="*/ 189 h 507"/>
              <a:gd name="T86" fmla="*/ 98 w 572"/>
              <a:gd name="T87" fmla="*/ 165 h 507"/>
              <a:gd name="T88" fmla="*/ 88 w 572"/>
              <a:gd name="T89" fmla="*/ 144 h 507"/>
              <a:gd name="T90" fmla="*/ 5 w 572"/>
              <a:gd name="T91" fmla="*/ 30 h 507"/>
              <a:gd name="T92" fmla="*/ 0 w 572"/>
              <a:gd name="T93" fmla="*/ 23 h 507"/>
              <a:gd name="T94" fmla="*/ 0 w 572"/>
              <a:gd name="T95" fmla="*/ 16 h 507"/>
              <a:gd name="T96" fmla="*/ 0 w 572"/>
              <a:gd name="T97" fmla="*/ 12 h 507"/>
              <a:gd name="T98" fmla="*/ 2 w 572"/>
              <a:gd name="T99" fmla="*/ 7 h 507"/>
              <a:gd name="T100" fmla="*/ 7 w 572"/>
              <a:gd name="T101" fmla="*/ 2 h 507"/>
              <a:gd name="T102" fmla="*/ 14 w 572"/>
              <a:gd name="T103" fmla="*/ 0 h 5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72" h="507">
                <a:moveTo>
                  <a:pt x="14" y="0"/>
                </a:moveTo>
                <a:lnTo>
                  <a:pt x="21" y="0"/>
                </a:lnTo>
                <a:lnTo>
                  <a:pt x="107" y="16"/>
                </a:lnTo>
                <a:lnTo>
                  <a:pt x="188" y="40"/>
                </a:lnTo>
                <a:lnTo>
                  <a:pt x="265" y="72"/>
                </a:lnTo>
                <a:lnTo>
                  <a:pt x="337" y="114"/>
                </a:lnTo>
                <a:lnTo>
                  <a:pt x="403" y="163"/>
                </a:lnTo>
                <a:lnTo>
                  <a:pt x="463" y="221"/>
                </a:lnTo>
                <a:lnTo>
                  <a:pt x="482" y="233"/>
                </a:lnTo>
                <a:lnTo>
                  <a:pt x="503" y="237"/>
                </a:lnTo>
                <a:lnTo>
                  <a:pt x="524" y="230"/>
                </a:lnTo>
                <a:lnTo>
                  <a:pt x="549" y="214"/>
                </a:lnTo>
                <a:lnTo>
                  <a:pt x="558" y="212"/>
                </a:lnTo>
                <a:lnTo>
                  <a:pt x="563" y="209"/>
                </a:lnTo>
                <a:lnTo>
                  <a:pt x="568" y="212"/>
                </a:lnTo>
                <a:lnTo>
                  <a:pt x="570" y="214"/>
                </a:lnTo>
                <a:lnTo>
                  <a:pt x="572" y="216"/>
                </a:lnTo>
                <a:lnTo>
                  <a:pt x="570" y="223"/>
                </a:lnTo>
                <a:lnTo>
                  <a:pt x="568" y="230"/>
                </a:lnTo>
                <a:lnTo>
                  <a:pt x="461" y="475"/>
                </a:lnTo>
                <a:lnTo>
                  <a:pt x="447" y="491"/>
                </a:lnTo>
                <a:lnTo>
                  <a:pt x="428" y="503"/>
                </a:lnTo>
                <a:lnTo>
                  <a:pt x="405" y="507"/>
                </a:lnTo>
                <a:lnTo>
                  <a:pt x="142" y="479"/>
                </a:lnTo>
                <a:lnTo>
                  <a:pt x="133" y="477"/>
                </a:lnTo>
                <a:lnTo>
                  <a:pt x="128" y="475"/>
                </a:lnTo>
                <a:lnTo>
                  <a:pt x="123" y="472"/>
                </a:lnTo>
                <a:lnTo>
                  <a:pt x="123" y="468"/>
                </a:lnTo>
                <a:lnTo>
                  <a:pt x="126" y="463"/>
                </a:lnTo>
                <a:lnTo>
                  <a:pt x="128" y="458"/>
                </a:lnTo>
                <a:lnTo>
                  <a:pt x="135" y="454"/>
                </a:lnTo>
                <a:lnTo>
                  <a:pt x="144" y="449"/>
                </a:lnTo>
                <a:lnTo>
                  <a:pt x="156" y="440"/>
                </a:lnTo>
                <a:lnTo>
                  <a:pt x="161" y="428"/>
                </a:lnTo>
                <a:lnTo>
                  <a:pt x="158" y="417"/>
                </a:lnTo>
                <a:lnTo>
                  <a:pt x="147" y="405"/>
                </a:lnTo>
                <a:lnTo>
                  <a:pt x="91" y="375"/>
                </a:lnTo>
                <a:lnTo>
                  <a:pt x="28" y="354"/>
                </a:lnTo>
                <a:lnTo>
                  <a:pt x="12" y="344"/>
                </a:lnTo>
                <a:lnTo>
                  <a:pt x="5" y="330"/>
                </a:lnTo>
                <a:lnTo>
                  <a:pt x="12" y="314"/>
                </a:lnTo>
                <a:lnTo>
                  <a:pt x="88" y="209"/>
                </a:lnTo>
                <a:lnTo>
                  <a:pt x="98" y="189"/>
                </a:lnTo>
                <a:lnTo>
                  <a:pt x="98" y="165"/>
                </a:lnTo>
                <a:lnTo>
                  <a:pt x="88" y="144"/>
                </a:lnTo>
                <a:lnTo>
                  <a:pt x="5" y="30"/>
                </a:lnTo>
                <a:lnTo>
                  <a:pt x="0" y="23"/>
                </a:lnTo>
                <a:lnTo>
                  <a:pt x="0" y="16"/>
                </a:lnTo>
                <a:lnTo>
                  <a:pt x="0" y="12"/>
                </a:lnTo>
                <a:lnTo>
                  <a:pt x="2" y="7"/>
                </a:lnTo>
                <a:lnTo>
                  <a:pt x="7" y="2"/>
                </a:lnTo>
                <a:lnTo>
                  <a:pt x="14" y="0"/>
                </a:lnTo>
                <a:close/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9" name="Freeform 19">
            <a:extLst>
              <a:ext uri="{FF2B5EF4-FFF2-40B4-BE49-F238E27FC236}">
                <a16:creationId xmlns="" xmlns:a16="http://schemas.microsoft.com/office/drawing/2014/main" id="{781EF587-3E5B-4857-9ADA-9FC8F0C59FB2}"/>
              </a:ext>
            </a:extLst>
          </p:cNvPr>
          <p:cNvSpPr>
            <a:spLocks/>
          </p:cNvSpPr>
          <p:nvPr userDrawn="1"/>
        </p:nvSpPr>
        <p:spPr bwMode="auto">
          <a:xfrm>
            <a:off x="4404679" y="3150385"/>
            <a:ext cx="1196149" cy="1699649"/>
          </a:xfrm>
          <a:custGeom>
            <a:avLst/>
            <a:gdLst>
              <a:gd name="T0" fmla="*/ 347 w 449"/>
              <a:gd name="T1" fmla="*/ 3 h 638"/>
              <a:gd name="T2" fmla="*/ 356 w 449"/>
              <a:gd name="T3" fmla="*/ 17 h 638"/>
              <a:gd name="T4" fmla="*/ 412 w 449"/>
              <a:gd name="T5" fmla="*/ 203 h 638"/>
              <a:gd name="T6" fmla="*/ 414 w 449"/>
              <a:gd name="T7" fmla="*/ 373 h 638"/>
              <a:gd name="T8" fmla="*/ 389 w 449"/>
              <a:gd name="T9" fmla="*/ 507 h 638"/>
              <a:gd name="T10" fmla="*/ 393 w 449"/>
              <a:gd name="T11" fmla="*/ 549 h 638"/>
              <a:gd name="T12" fmla="*/ 435 w 449"/>
              <a:gd name="T13" fmla="*/ 580 h 638"/>
              <a:gd name="T14" fmla="*/ 447 w 449"/>
              <a:gd name="T15" fmla="*/ 589 h 638"/>
              <a:gd name="T16" fmla="*/ 449 w 449"/>
              <a:gd name="T17" fmla="*/ 598 h 638"/>
              <a:gd name="T18" fmla="*/ 440 w 449"/>
              <a:gd name="T19" fmla="*/ 603 h 638"/>
              <a:gd name="T20" fmla="*/ 398 w 449"/>
              <a:gd name="T21" fmla="*/ 608 h 638"/>
              <a:gd name="T22" fmla="*/ 312 w 449"/>
              <a:gd name="T23" fmla="*/ 617 h 638"/>
              <a:gd name="T24" fmla="*/ 223 w 449"/>
              <a:gd name="T25" fmla="*/ 626 h 638"/>
              <a:gd name="T26" fmla="*/ 156 w 449"/>
              <a:gd name="T27" fmla="*/ 633 h 638"/>
              <a:gd name="T28" fmla="*/ 128 w 449"/>
              <a:gd name="T29" fmla="*/ 638 h 638"/>
              <a:gd name="T30" fmla="*/ 119 w 449"/>
              <a:gd name="T31" fmla="*/ 617 h 638"/>
              <a:gd name="T32" fmla="*/ 95 w 449"/>
              <a:gd name="T33" fmla="*/ 566 h 638"/>
              <a:gd name="T34" fmla="*/ 70 w 449"/>
              <a:gd name="T35" fmla="*/ 507 h 638"/>
              <a:gd name="T36" fmla="*/ 47 w 449"/>
              <a:gd name="T37" fmla="*/ 456 h 638"/>
              <a:gd name="T38" fmla="*/ 26 w 449"/>
              <a:gd name="T39" fmla="*/ 407 h 638"/>
              <a:gd name="T40" fmla="*/ 0 w 449"/>
              <a:gd name="T41" fmla="*/ 349 h 638"/>
              <a:gd name="T42" fmla="*/ 0 w 449"/>
              <a:gd name="T43" fmla="*/ 340 h 638"/>
              <a:gd name="T44" fmla="*/ 9 w 449"/>
              <a:gd name="T45" fmla="*/ 335 h 638"/>
              <a:gd name="T46" fmla="*/ 21 w 449"/>
              <a:gd name="T47" fmla="*/ 342 h 638"/>
              <a:gd name="T48" fmla="*/ 44 w 449"/>
              <a:gd name="T49" fmla="*/ 352 h 638"/>
              <a:gd name="T50" fmla="*/ 65 w 449"/>
              <a:gd name="T51" fmla="*/ 345 h 638"/>
              <a:gd name="T52" fmla="*/ 72 w 449"/>
              <a:gd name="T53" fmla="*/ 303 h 638"/>
              <a:gd name="T54" fmla="*/ 56 w 449"/>
              <a:gd name="T55" fmla="*/ 196 h 638"/>
              <a:gd name="T56" fmla="*/ 54 w 449"/>
              <a:gd name="T57" fmla="*/ 179 h 638"/>
              <a:gd name="T58" fmla="*/ 61 w 449"/>
              <a:gd name="T59" fmla="*/ 170 h 638"/>
              <a:gd name="T60" fmla="*/ 72 w 449"/>
              <a:gd name="T61" fmla="*/ 163 h 638"/>
              <a:gd name="T62" fmla="*/ 212 w 449"/>
              <a:gd name="T63" fmla="*/ 177 h 638"/>
              <a:gd name="T64" fmla="*/ 254 w 449"/>
              <a:gd name="T65" fmla="*/ 163 h 638"/>
              <a:gd name="T66" fmla="*/ 323 w 449"/>
              <a:gd name="T67" fmla="*/ 17 h 638"/>
              <a:gd name="T68" fmla="*/ 335 w 449"/>
              <a:gd name="T69" fmla="*/ 3 h 6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449" h="638">
                <a:moveTo>
                  <a:pt x="340" y="0"/>
                </a:moveTo>
                <a:lnTo>
                  <a:pt x="347" y="3"/>
                </a:lnTo>
                <a:lnTo>
                  <a:pt x="351" y="7"/>
                </a:lnTo>
                <a:lnTo>
                  <a:pt x="356" y="17"/>
                </a:lnTo>
                <a:lnTo>
                  <a:pt x="391" y="107"/>
                </a:lnTo>
                <a:lnTo>
                  <a:pt x="412" y="203"/>
                </a:lnTo>
                <a:lnTo>
                  <a:pt x="419" y="303"/>
                </a:lnTo>
                <a:lnTo>
                  <a:pt x="414" y="373"/>
                </a:lnTo>
                <a:lnTo>
                  <a:pt x="405" y="442"/>
                </a:lnTo>
                <a:lnTo>
                  <a:pt x="389" y="507"/>
                </a:lnTo>
                <a:lnTo>
                  <a:pt x="386" y="528"/>
                </a:lnTo>
                <a:lnTo>
                  <a:pt x="393" y="549"/>
                </a:lnTo>
                <a:lnTo>
                  <a:pt x="410" y="566"/>
                </a:lnTo>
                <a:lnTo>
                  <a:pt x="435" y="580"/>
                </a:lnTo>
                <a:lnTo>
                  <a:pt x="442" y="584"/>
                </a:lnTo>
                <a:lnTo>
                  <a:pt x="447" y="589"/>
                </a:lnTo>
                <a:lnTo>
                  <a:pt x="449" y="594"/>
                </a:lnTo>
                <a:lnTo>
                  <a:pt x="449" y="598"/>
                </a:lnTo>
                <a:lnTo>
                  <a:pt x="445" y="601"/>
                </a:lnTo>
                <a:lnTo>
                  <a:pt x="440" y="603"/>
                </a:lnTo>
                <a:lnTo>
                  <a:pt x="431" y="605"/>
                </a:lnTo>
                <a:lnTo>
                  <a:pt x="398" y="608"/>
                </a:lnTo>
                <a:lnTo>
                  <a:pt x="356" y="612"/>
                </a:lnTo>
                <a:lnTo>
                  <a:pt x="312" y="617"/>
                </a:lnTo>
                <a:lnTo>
                  <a:pt x="268" y="621"/>
                </a:lnTo>
                <a:lnTo>
                  <a:pt x="223" y="626"/>
                </a:lnTo>
                <a:lnTo>
                  <a:pt x="186" y="631"/>
                </a:lnTo>
                <a:lnTo>
                  <a:pt x="156" y="633"/>
                </a:lnTo>
                <a:lnTo>
                  <a:pt x="135" y="635"/>
                </a:lnTo>
                <a:lnTo>
                  <a:pt x="128" y="638"/>
                </a:lnTo>
                <a:lnTo>
                  <a:pt x="126" y="631"/>
                </a:lnTo>
                <a:lnTo>
                  <a:pt x="119" y="617"/>
                </a:lnTo>
                <a:lnTo>
                  <a:pt x="107" y="594"/>
                </a:lnTo>
                <a:lnTo>
                  <a:pt x="95" y="566"/>
                </a:lnTo>
                <a:lnTo>
                  <a:pt x="81" y="535"/>
                </a:lnTo>
                <a:lnTo>
                  <a:pt x="70" y="507"/>
                </a:lnTo>
                <a:lnTo>
                  <a:pt x="58" y="480"/>
                </a:lnTo>
                <a:lnTo>
                  <a:pt x="47" y="456"/>
                </a:lnTo>
                <a:lnTo>
                  <a:pt x="37" y="431"/>
                </a:lnTo>
                <a:lnTo>
                  <a:pt x="26" y="407"/>
                </a:lnTo>
                <a:lnTo>
                  <a:pt x="5" y="359"/>
                </a:lnTo>
                <a:lnTo>
                  <a:pt x="0" y="349"/>
                </a:lnTo>
                <a:lnTo>
                  <a:pt x="0" y="345"/>
                </a:lnTo>
                <a:lnTo>
                  <a:pt x="0" y="340"/>
                </a:lnTo>
                <a:lnTo>
                  <a:pt x="5" y="338"/>
                </a:lnTo>
                <a:lnTo>
                  <a:pt x="9" y="335"/>
                </a:lnTo>
                <a:lnTo>
                  <a:pt x="14" y="338"/>
                </a:lnTo>
                <a:lnTo>
                  <a:pt x="21" y="342"/>
                </a:lnTo>
                <a:lnTo>
                  <a:pt x="30" y="347"/>
                </a:lnTo>
                <a:lnTo>
                  <a:pt x="44" y="352"/>
                </a:lnTo>
                <a:lnTo>
                  <a:pt x="56" y="352"/>
                </a:lnTo>
                <a:lnTo>
                  <a:pt x="65" y="345"/>
                </a:lnTo>
                <a:lnTo>
                  <a:pt x="70" y="335"/>
                </a:lnTo>
                <a:lnTo>
                  <a:pt x="72" y="303"/>
                </a:lnTo>
                <a:lnTo>
                  <a:pt x="67" y="249"/>
                </a:lnTo>
                <a:lnTo>
                  <a:pt x="56" y="196"/>
                </a:lnTo>
                <a:lnTo>
                  <a:pt x="54" y="189"/>
                </a:lnTo>
                <a:lnTo>
                  <a:pt x="54" y="179"/>
                </a:lnTo>
                <a:lnTo>
                  <a:pt x="56" y="175"/>
                </a:lnTo>
                <a:lnTo>
                  <a:pt x="61" y="170"/>
                </a:lnTo>
                <a:lnTo>
                  <a:pt x="65" y="165"/>
                </a:lnTo>
                <a:lnTo>
                  <a:pt x="72" y="163"/>
                </a:lnTo>
                <a:lnTo>
                  <a:pt x="81" y="163"/>
                </a:lnTo>
                <a:lnTo>
                  <a:pt x="212" y="177"/>
                </a:lnTo>
                <a:lnTo>
                  <a:pt x="233" y="175"/>
                </a:lnTo>
                <a:lnTo>
                  <a:pt x="254" y="163"/>
                </a:lnTo>
                <a:lnTo>
                  <a:pt x="268" y="145"/>
                </a:lnTo>
                <a:lnTo>
                  <a:pt x="323" y="17"/>
                </a:lnTo>
                <a:lnTo>
                  <a:pt x="328" y="7"/>
                </a:lnTo>
                <a:lnTo>
                  <a:pt x="335" y="3"/>
                </a:lnTo>
                <a:lnTo>
                  <a:pt x="340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0" name="Freeform 20">
            <a:extLst>
              <a:ext uri="{FF2B5EF4-FFF2-40B4-BE49-F238E27FC236}">
                <a16:creationId xmlns="" xmlns:a16="http://schemas.microsoft.com/office/drawing/2014/main" id="{7FCA9ED9-0750-4907-8282-9F6C72B0C8A0}"/>
              </a:ext>
            </a:extLst>
          </p:cNvPr>
          <p:cNvSpPr>
            <a:spLocks/>
          </p:cNvSpPr>
          <p:nvPr userDrawn="1"/>
        </p:nvSpPr>
        <p:spPr bwMode="auto">
          <a:xfrm>
            <a:off x="3461614" y="4575638"/>
            <a:ext cx="1712970" cy="1470543"/>
          </a:xfrm>
          <a:custGeom>
            <a:avLst/>
            <a:gdLst>
              <a:gd name="T0" fmla="*/ 359 w 643"/>
              <a:gd name="T1" fmla="*/ 3 h 552"/>
              <a:gd name="T2" fmla="*/ 424 w 643"/>
              <a:gd name="T3" fmla="*/ 138 h 552"/>
              <a:gd name="T4" fmla="*/ 459 w 643"/>
              <a:gd name="T5" fmla="*/ 166 h 552"/>
              <a:gd name="T6" fmla="*/ 619 w 643"/>
              <a:gd name="T7" fmla="*/ 154 h 552"/>
              <a:gd name="T8" fmla="*/ 636 w 643"/>
              <a:gd name="T9" fmla="*/ 156 h 552"/>
              <a:gd name="T10" fmla="*/ 643 w 643"/>
              <a:gd name="T11" fmla="*/ 163 h 552"/>
              <a:gd name="T12" fmla="*/ 640 w 643"/>
              <a:gd name="T13" fmla="*/ 175 h 552"/>
              <a:gd name="T14" fmla="*/ 584 w 643"/>
              <a:gd name="T15" fmla="*/ 247 h 552"/>
              <a:gd name="T16" fmla="*/ 459 w 643"/>
              <a:gd name="T17" fmla="*/ 354 h 552"/>
              <a:gd name="T18" fmla="*/ 307 w 643"/>
              <a:gd name="T19" fmla="*/ 431 h 552"/>
              <a:gd name="T20" fmla="*/ 207 w 643"/>
              <a:gd name="T21" fmla="*/ 463 h 552"/>
              <a:gd name="T22" fmla="*/ 189 w 643"/>
              <a:gd name="T23" fmla="*/ 503 h 552"/>
              <a:gd name="T24" fmla="*/ 186 w 643"/>
              <a:gd name="T25" fmla="*/ 543 h 552"/>
              <a:gd name="T26" fmla="*/ 182 w 643"/>
              <a:gd name="T27" fmla="*/ 552 h 552"/>
              <a:gd name="T28" fmla="*/ 175 w 643"/>
              <a:gd name="T29" fmla="*/ 552 h 552"/>
              <a:gd name="T30" fmla="*/ 163 w 643"/>
              <a:gd name="T31" fmla="*/ 540 h 552"/>
              <a:gd name="T32" fmla="*/ 114 w 643"/>
              <a:gd name="T33" fmla="*/ 473 h 552"/>
              <a:gd name="T34" fmla="*/ 56 w 643"/>
              <a:gd name="T35" fmla="*/ 394 h 552"/>
              <a:gd name="T36" fmla="*/ 7 w 643"/>
              <a:gd name="T37" fmla="*/ 326 h 552"/>
              <a:gd name="T38" fmla="*/ 0 w 643"/>
              <a:gd name="T39" fmla="*/ 282 h 552"/>
              <a:gd name="T40" fmla="*/ 33 w 643"/>
              <a:gd name="T41" fmla="*/ 228 h 552"/>
              <a:gd name="T42" fmla="*/ 84 w 643"/>
              <a:gd name="T43" fmla="*/ 156 h 552"/>
              <a:gd name="T44" fmla="*/ 117 w 643"/>
              <a:gd name="T45" fmla="*/ 112 h 552"/>
              <a:gd name="T46" fmla="*/ 163 w 643"/>
              <a:gd name="T47" fmla="*/ 47 h 552"/>
              <a:gd name="T48" fmla="*/ 175 w 643"/>
              <a:gd name="T49" fmla="*/ 38 h 552"/>
              <a:gd name="T50" fmla="*/ 182 w 643"/>
              <a:gd name="T51" fmla="*/ 38 h 552"/>
              <a:gd name="T52" fmla="*/ 186 w 643"/>
              <a:gd name="T53" fmla="*/ 47 h 552"/>
              <a:gd name="T54" fmla="*/ 189 w 643"/>
              <a:gd name="T55" fmla="*/ 66 h 552"/>
              <a:gd name="T56" fmla="*/ 193 w 643"/>
              <a:gd name="T57" fmla="*/ 84 h 552"/>
              <a:gd name="T58" fmla="*/ 205 w 643"/>
              <a:gd name="T59" fmla="*/ 93 h 552"/>
              <a:gd name="T60" fmla="*/ 224 w 643"/>
              <a:gd name="T61" fmla="*/ 89 h 552"/>
              <a:gd name="T62" fmla="*/ 331 w 643"/>
              <a:gd name="T63" fmla="*/ 12 h 5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643" h="552">
                <a:moveTo>
                  <a:pt x="345" y="0"/>
                </a:moveTo>
                <a:lnTo>
                  <a:pt x="359" y="3"/>
                </a:lnTo>
                <a:lnTo>
                  <a:pt x="370" y="17"/>
                </a:lnTo>
                <a:lnTo>
                  <a:pt x="424" y="138"/>
                </a:lnTo>
                <a:lnTo>
                  <a:pt x="438" y="154"/>
                </a:lnTo>
                <a:lnTo>
                  <a:pt x="459" y="166"/>
                </a:lnTo>
                <a:lnTo>
                  <a:pt x="480" y="168"/>
                </a:lnTo>
                <a:lnTo>
                  <a:pt x="619" y="154"/>
                </a:lnTo>
                <a:lnTo>
                  <a:pt x="629" y="154"/>
                </a:lnTo>
                <a:lnTo>
                  <a:pt x="636" y="156"/>
                </a:lnTo>
                <a:lnTo>
                  <a:pt x="640" y="159"/>
                </a:lnTo>
                <a:lnTo>
                  <a:pt x="643" y="163"/>
                </a:lnTo>
                <a:lnTo>
                  <a:pt x="643" y="168"/>
                </a:lnTo>
                <a:lnTo>
                  <a:pt x="640" y="175"/>
                </a:lnTo>
                <a:lnTo>
                  <a:pt x="638" y="182"/>
                </a:lnTo>
                <a:lnTo>
                  <a:pt x="584" y="247"/>
                </a:lnTo>
                <a:lnTo>
                  <a:pt x="524" y="305"/>
                </a:lnTo>
                <a:lnTo>
                  <a:pt x="459" y="354"/>
                </a:lnTo>
                <a:lnTo>
                  <a:pt x="387" y="396"/>
                </a:lnTo>
                <a:lnTo>
                  <a:pt x="307" y="431"/>
                </a:lnTo>
                <a:lnTo>
                  <a:pt x="226" y="454"/>
                </a:lnTo>
                <a:lnTo>
                  <a:pt x="207" y="463"/>
                </a:lnTo>
                <a:lnTo>
                  <a:pt x="193" y="482"/>
                </a:lnTo>
                <a:lnTo>
                  <a:pt x="189" y="503"/>
                </a:lnTo>
                <a:lnTo>
                  <a:pt x="189" y="533"/>
                </a:lnTo>
                <a:lnTo>
                  <a:pt x="186" y="543"/>
                </a:lnTo>
                <a:lnTo>
                  <a:pt x="184" y="547"/>
                </a:lnTo>
                <a:lnTo>
                  <a:pt x="182" y="552"/>
                </a:lnTo>
                <a:lnTo>
                  <a:pt x="179" y="552"/>
                </a:lnTo>
                <a:lnTo>
                  <a:pt x="175" y="552"/>
                </a:lnTo>
                <a:lnTo>
                  <a:pt x="170" y="547"/>
                </a:lnTo>
                <a:lnTo>
                  <a:pt x="163" y="540"/>
                </a:lnTo>
                <a:lnTo>
                  <a:pt x="142" y="510"/>
                </a:lnTo>
                <a:lnTo>
                  <a:pt x="114" y="473"/>
                </a:lnTo>
                <a:lnTo>
                  <a:pt x="86" y="433"/>
                </a:lnTo>
                <a:lnTo>
                  <a:pt x="56" y="394"/>
                </a:lnTo>
                <a:lnTo>
                  <a:pt x="31" y="356"/>
                </a:lnTo>
                <a:lnTo>
                  <a:pt x="7" y="326"/>
                </a:lnTo>
                <a:lnTo>
                  <a:pt x="0" y="305"/>
                </a:lnTo>
                <a:lnTo>
                  <a:pt x="0" y="282"/>
                </a:lnTo>
                <a:lnTo>
                  <a:pt x="7" y="261"/>
                </a:lnTo>
                <a:lnTo>
                  <a:pt x="33" y="228"/>
                </a:lnTo>
                <a:lnTo>
                  <a:pt x="61" y="189"/>
                </a:lnTo>
                <a:lnTo>
                  <a:pt x="84" y="156"/>
                </a:lnTo>
                <a:lnTo>
                  <a:pt x="100" y="135"/>
                </a:lnTo>
                <a:lnTo>
                  <a:pt x="117" y="112"/>
                </a:lnTo>
                <a:lnTo>
                  <a:pt x="133" y="91"/>
                </a:lnTo>
                <a:lnTo>
                  <a:pt x="163" y="47"/>
                </a:lnTo>
                <a:lnTo>
                  <a:pt x="170" y="40"/>
                </a:lnTo>
                <a:lnTo>
                  <a:pt x="175" y="38"/>
                </a:lnTo>
                <a:lnTo>
                  <a:pt x="179" y="35"/>
                </a:lnTo>
                <a:lnTo>
                  <a:pt x="182" y="38"/>
                </a:lnTo>
                <a:lnTo>
                  <a:pt x="184" y="40"/>
                </a:lnTo>
                <a:lnTo>
                  <a:pt x="186" y="47"/>
                </a:lnTo>
                <a:lnTo>
                  <a:pt x="189" y="54"/>
                </a:lnTo>
                <a:lnTo>
                  <a:pt x="189" y="66"/>
                </a:lnTo>
                <a:lnTo>
                  <a:pt x="189" y="75"/>
                </a:lnTo>
                <a:lnTo>
                  <a:pt x="193" y="84"/>
                </a:lnTo>
                <a:lnTo>
                  <a:pt x="198" y="89"/>
                </a:lnTo>
                <a:lnTo>
                  <a:pt x="205" y="93"/>
                </a:lnTo>
                <a:lnTo>
                  <a:pt x="214" y="93"/>
                </a:lnTo>
                <a:lnTo>
                  <a:pt x="224" y="89"/>
                </a:lnTo>
                <a:lnTo>
                  <a:pt x="280" y="54"/>
                </a:lnTo>
                <a:lnTo>
                  <a:pt x="331" y="12"/>
                </a:lnTo>
                <a:lnTo>
                  <a:pt x="345" y="0"/>
                </a:lnTo>
                <a:close/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41" name="Freeform 21">
            <a:extLst>
              <a:ext uri="{FF2B5EF4-FFF2-40B4-BE49-F238E27FC236}">
                <a16:creationId xmlns="" xmlns:a16="http://schemas.microsoft.com/office/drawing/2014/main" id="{5FF60B36-389C-4093-8F96-843955E7017B}"/>
              </a:ext>
            </a:extLst>
          </p:cNvPr>
          <p:cNvSpPr>
            <a:spLocks/>
          </p:cNvSpPr>
          <p:nvPr userDrawn="1"/>
        </p:nvSpPr>
        <p:spPr bwMode="auto">
          <a:xfrm>
            <a:off x="1975087" y="4477070"/>
            <a:ext cx="1523823" cy="1345334"/>
          </a:xfrm>
          <a:custGeom>
            <a:avLst/>
            <a:gdLst>
              <a:gd name="T0" fmla="*/ 167 w 572"/>
              <a:gd name="T1" fmla="*/ 0 h 505"/>
              <a:gd name="T2" fmla="*/ 209 w 572"/>
              <a:gd name="T3" fmla="*/ 5 h 505"/>
              <a:gd name="T4" fmla="*/ 256 w 572"/>
              <a:gd name="T5" fmla="*/ 9 h 505"/>
              <a:gd name="T6" fmla="*/ 298 w 572"/>
              <a:gd name="T7" fmla="*/ 14 h 505"/>
              <a:gd name="T8" fmla="*/ 323 w 572"/>
              <a:gd name="T9" fmla="*/ 16 h 505"/>
              <a:gd name="T10" fmla="*/ 351 w 572"/>
              <a:gd name="T11" fmla="*/ 21 h 505"/>
              <a:gd name="T12" fmla="*/ 377 w 572"/>
              <a:gd name="T13" fmla="*/ 23 h 505"/>
              <a:gd name="T14" fmla="*/ 430 w 572"/>
              <a:gd name="T15" fmla="*/ 28 h 505"/>
              <a:gd name="T16" fmla="*/ 440 w 572"/>
              <a:gd name="T17" fmla="*/ 30 h 505"/>
              <a:gd name="T18" fmla="*/ 444 w 572"/>
              <a:gd name="T19" fmla="*/ 33 h 505"/>
              <a:gd name="T20" fmla="*/ 449 w 572"/>
              <a:gd name="T21" fmla="*/ 35 h 505"/>
              <a:gd name="T22" fmla="*/ 449 w 572"/>
              <a:gd name="T23" fmla="*/ 40 h 505"/>
              <a:gd name="T24" fmla="*/ 447 w 572"/>
              <a:gd name="T25" fmla="*/ 44 h 505"/>
              <a:gd name="T26" fmla="*/ 444 w 572"/>
              <a:gd name="T27" fmla="*/ 49 h 505"/>
              <a:gd name="T28" fmla="*/ 437 w 572"/>
              <a:gd name="T29" fmla="*/ 54 h 505"/>
              <a:gd name="T30" fmla="*/ 428 w 572"/>
              <a:gd name="T31" fmla="*/ 58 h 505"/>
              <a:gd name="T32" fmla="*/ 416 w 572"/>
              <a:gd name="T33" fmla="*/ 68 h 505"/>
              <a:gd name="T34" fmla="*/ 412 w 572"/>
              <a:gd name="T35" fmla="*/ 79 h 505"/>
              <a:gd name="T36" fmla="*/ 414 w 572"/>
              <a:gd name="T37" fmla="*/ 91 h 505"/>
              <a:gd name="T38" fmla="*/ 426 w 572"/>
              <a:gd name="T39" fmla="*/ 103 h 505"/>
              <a:gd name="T40" fmla="*/ 481 w 572"/>
              <a:gd name="T41" fmla="*/ 133 h 505"/>
              <a:gd name="T42" fmla="*/ 544 w 572"/>
              <a:gd name="T43" fmla="*/ 154 h 505"/>
              <a:gd name="T44" fmla="*/ 561 w 572"/>
              <a:gd name="T45" fmla="*/ 163 h 505"/>
              <a:gd name="T46" fmla="*/ 568 w 572"/>
              <a:gd name="T47" fmla="*/ 177 h 505"/>
              <a:gd name="T48" fmla="*/ 561 w 572"/>
              <a:gd name="T49" fmla="*/ 193 h 505"/>
              <a:gd name="T50" fmla="*/ 484 w 572"/>
              <a:gd name="T51" fmla="*/ 298 h 505"/>
              <a:gd name="T52" fmla="*/ 474 w 572"/>
              <a:gd name="T53" fmla="*/ 319 h 505"/>
              <a:gd name="T54" fmla="*/ 474 w 572"/>
              <a:gd name="T55" fmla="*/ 342 h 505"/>
              <a:gd name="T56" fmla="*/ 484 w 572"/>
              <a:gd name="T57" fmla="*/ 363 h 505"/>
              <a:gd name="T58" fmla="*/ 568 w 572"/>
              <a:gd name="T59" fmla="*/ 477 h 505"/>
              <a:gd name="T60" fmla="*/ 572 w 572"/>
              <a:gd name="T61" fmla="*/ 484 h 505"/>
              <a:gd name="T62" fmla="*/ 572 w 572"/>
              <a:gd name="T63" fmla="*/ 491 h 505"/>
              <a:gd name="T64" fmla="*/ 572 w 572"/>
              <a:gd name="T65" fmla="*/ 496 h 505"/>
              <a:gd name="T66" fmla="*/ 570 w 572"/>
              <a:gd name="T67" fmla="*/ 500 h 505"/>
              <a:gd name="T68" fmla="*/ 565 w 572"/>
              <a:gd name="T69" fmla="*/ 505 h 505"/>
              <a:gd name="T70" fmla="*/ 558 w 572"/>
              <a:gd name="T71" fmla="*/ 505 h 505"/>
              <a:gd name="T72" fmla="*/ 551 w 572"/>
              <a:gd name="T73" fmla="*/ 505 h 505"/>
              <a:gd name="T74" fmla="*/ 465 w 572"/>
              <a:gd name="T75" fmla="*/ 491 h 505"/>
              <a:gd name="T76" fmla="*/ 384 w 572"/>
              <a:gd name="T77" fmla="*/ 468 h 505"/>
              <a:gd name="T78" fmla="*/ 307 w 572"/>
              <a:gd name="T79" fmla="*/ 435 h 505"/>
              <a:gd name="T80" fmla="*/ 235 w 572"/>
              <a:gd name="T81" fmla="*/ 393 h 505"/>
              <a:gd name="T82" fmla="*/ 170 w 572"/>
              <a:gd name="T83" fmla="*/ 345 h 505"/>
              <a:gd name="T84" fmla="*/ 109 w 572"/>
              <a:gd name="T85" fmla="*/ 286 h 505"/>
              <a:gd name="T86" fmla="*/ 90 w 572"/>
              <a:gd name="T87" fmla="*/ 275 h 505"/>
              <a:gd name="T88" fmla="*/ 70 w 572"/>
              <a:gd name="T89" fmla="*/ 270 h 505"/>
              <a:gd name="T90" fmla="*/ 49 w 572"/>
              <a:gd name="T91" fmla="*/ 277 h 505"/>
              <a:gd name="T92" fmla="*/ 23 w 572"/>
              <a:gd name="T93" fmla="*/ 293 h 505"/>
              <a:gd name="T94" fmla="*/ 14 w 572"/>
              <a:gd name="T95" fmla="*/ 296 h 505"/>
              <a:gd name="T96" fmla="*/ 9 w 572"/>
              <a:gd name="T97" fmla="*/ 298 h 505"/>
              <a:gd name="T98" fmla="*/ 4 w 572"/>
              <a:gd name="T99" fmla="*/ 296 h 505"/>
              <a:gd name="T100" fmla="*/ 2 w 572"/>
              <a:gd name="T101" fmla="*/ 293 h 505"/>
              <a:gd name="T102" fmla="*/ 0 w 572"/>
              <a:gd name="T103" fmla="*/ 289 h 505"/>
              <a:gd name="T104" fmla="*/ 2 w 572"/>
              <a:gd name="T105" fmla="*/ 284 h 505"/>
              <a:gd name="T106" fmla="*/ 4 w 572"/>
              <a:gd name="T107" fmla="*/ 275 h 505"/>
              <a:gd name="T108" fmla="*/ 23 w 572"/>
              <a:gd name="T109" fmla="*/ 233 h 505"/>
              <a:gd name="T110" fmla="*/ 32 w 572"/>
              <a:gd name="T111" fmla="*/ 210 h 505"/>
              <a:gd name="T112" fmla="*/ 44 w 572"/>
              <a:gd name="T113" fmla="*/ 184 h 505"/>
              <a:gd name="T114" fmla="*/ 56 w 572"/>
              <a:gd name="T115" fmla="*/ 161 h 505"/>
              <a:gd name="T116" fmla="*/ 111 w 572"/>
              <a:gd name="T117" fmla="*/ 33 h 505"/>
              <a:gd name="T118" fmla="*/ 125 w 572"/>
              <a:gd name="T119" fmla="*/ 14 h 505"/>
              <a:gd name="T120" fmla="*/ 144 w 572"/>
              <a:gd name="T121" fmla="*/ 5 h 505"/>
              <a:gd name="T122" fmla="*/ 167 w 572"/>
              <a:gd name="T123" fmla="*/ 0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72" h="505">
                <a:moveTo>
                  <a:pt x="167" y="0"/>
                </a:moveTo>
                <a:lnTo>
                  <a:pt x="209" y="5"/>
                </a:lnTo>
                <a:lnTo>
                  <a:pt x="256" y="9"/>
                </a:lnTo>
                <a:lnTo>
                  <a:pt x="298" y="14"/>
                </a:lnTo>
                <a:lnTo>
                  <a:pt x="323" y="16"/>
                </a:lnTo>
                <a:lnTo>
                  <a:pt x="351" y="21"/>
                </a:lnTo>
                <a:lnTo>
                  <a:pt x="377" y="23"/>
                </a:lnTo>
                <a:lnTo>
                  <a:pt x="430" y="28"/>
                </a:lnTo>
                <a:lnTo>
                  <a:pt x="440" y="30"/>
                </a:lnTo>
                <a:lnTo>
                  <a:pt x="444" y="33"/>
                </a:lnTo>
                <a:lnTo>
                  <a:pt x="449" y="35"/>
                </a:lnTo>
                <a:lnTo>
                  <a:pt x="449" y="40"/>
                </a:lnTo>
                <a:lnTo>
                  <a:pt x="447" y="44"/>
                </a:lnTo>
                <a:lnTo>
                  <a:pt x="444" y="49"/>
                </a:lnTo>
                <a:lnTo>
                  <a:pt x="437" y="54"/>
                </a:lnTo>
                <a:lnTo>
                  <a:pt x="428" y="58"/>
                </a:lnTo>
                <a:lnTo>
                  <a:pt x="416" y="68"/>
                </a:lnTo>
                <a:lnTo>
                  <a:pt x="412" y="79"/>
                </a:lnTo>
                <a:lnTo>
                  <a:pt x="414" y="91"/>
                </a:lnTo>
                <a:lnTo>
                  <a:pt x="426" y="103"/>
                </a:lnTo>
                <a:lnTo>
                  <a:pt x="481" y="133"/>
                </a:lnTo>
                <a:lnTo>
                  <a:pt x="544" y="154"/>
                </a:lnTo>
                <a:lnTo>
                  <a:pt x="561" y="163"/>
                </a:lnTo>
                <a:lnTo>
                  <a:pt x="568" y="177"/>
                </a:lnTo>
                <a:lnTo>
                  <a:pt x="561" y="193"/>
                </a:lnTo>
                <a:lnTo>
                  <a:pt x="484" y="298"/>
                </a:lnTo>
                <a:lnTo>
                  <a:pt x="474" y="319"/>
                </a:lnTo>
                <a:lnTo>
                  <a:pt x="474" y="342"/>
                </a:lnTo>
                <a:lnTo>
                  <a:pt x="484" y="363"/>
                </a:lnTo>
                <a:lnTo>
                  <a:pt x="568" y="477"/>
                </a:lnTo>
                <a:lnTo>
                  <a:pt x="572" y="484"/>
                </a:lnTo>
                <a:lnTo>
                  <a:pt x="572" y="491"/>
                </a:lnTo>
                <a:lnTo>
                  <a:pt x="572" y="496"/>
                </a:lnTo>
                <a:lnTo>
                  <a:pt x="570" y="500"/>
                </a:lnTo>
                <a:lnTo>
                  <a:pt x="565" y="505"/>
                </a:lnTo>
                <a:lnTo>
                  <a:pt x="558" y="505"/>
                </a:lnTo>
                <a:lnTo>
                  <a:pt x="551" y="505"/>
                </a:lnTo>
                <a:lnTo>
                  <a:pt x="465" y="491"/>
                </a:lnTo>
                <a:lnTo>
                  <a:pt x="384" y="468"/>
                </a:lnTo>
                <a:lnTo>
                  <a:pt x="307" y="435"/>
                </a:lnTo>
                <a:lnTo>
                  <a:pt x="235" y="393"/>
                </a:lnTo>
                <a:lnTo>
                  <a:pt x="170" y="345"/>
                </a:lnTo>
                <a:lnTo>
                  <a:pt x="109" y="286"/>
                </a:lnTo>
                <a:lnTo>
                  <a:pt x="90" y="275"/>
                </a:lnTo>
                <a:lnTo>
                  <a:pt x="70" y="270"/>
                </a:lnTo>
                <a:lnTo>
                  <a:pt x="49" y="277"/>
                </a:lnTo>
                <a:lnTo>
                  <a:pt x="23" y="293"/>
                </a:lnTo>
                <a:lnTo>
                  <a:pt x="14" y="296"/>
                </a:lnTo>
                <a:lnTo>
                  <a:pt x="9" y="298"/>
                </a:lnTo>
                <a:lnTo>
                  <a:pt x="4" y="296"/>
                </a:lnTo>
                <a:lnTo>
                  <a:pt x="2" y="293"/>
                </a:lnTo>
                <a:lnTo>
                  <a:pt x="0" y="289"/>
                </a:lnTo>
                <a:lnTo>
                  <a:pt x="2" y="284"/>
                </a:lnTo>
                <a:lnTo>
                  <a:pt x="4" y="275"/>
                </a:lnTo>
                <a:lnTo>
                  <a:pt x="23" y="233"/>
                </a:lnTo>
                <a:lnTo>
                  <a:pt x="32" y="210"/>
                </a:lnTo>
                <a:lnTo>
                  <a:pt x="44" y="184"/>
                </a:lnTo>
                <a:lnTo>
                  <a:pt x="56" y="161"/>
                </a:lnTo>
                <a:lnTo>
                  <a:pt x="111" y="33"/>
                </a:lnTo>
                <a:lnTo>
                  <a:pt x="125" y="14"/>
                </a:lnTo>
                <a:lnTo>
                  <a:pt x="144" y="5"/>
                </a:lnTo>
                <a:lnTo>
                  <a:pt x="167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2" name="Freeform 22">
            <a:extLst>
              <a:ext uri="{FF2B5EF4-FFF2-40B4-BE49-F238E27FC236}">
                <a16:creationId xmlns="" xmlns:a16="http://schemas.microsoft.com/office/drawing/2014/main" id="{80E3B37E-4C93-49A0-A19A-A8BB74F57013}"/>
              </a:ext>
            </a:extLst>
          </p:cNvPr>
          <p:cNvSpPr>
            <a:spLocks/>
          </p:cNvSpPr>
          <p:nvPr userDrawn="1"/>
        </p:nvSpPr>
        <p:spPr bwMode="auto">
          <a:xfrm>
            <a:off x="1676716" y="3075792"/>
            <a:ext cx="1196149" cy="1681002"/>
          </a:xfrm>
          <a:custGeom>
            <a:avLst/>
            <a:gdLst>
              <a:gd name="T0" fmla="*/ 305 w 449"/>
              <a:gd name="T1" fmla="*/ 3 h 631"/>
              <a:gd name="T2" fmla="*/ 337 w 449"/>
              <a:gd name="T3" fmla="*/ 33 h 631"/>
              <a:gd name="T4" fmla="*/ 375 w 449"/>
              <a:gd name="T5" fmla="*/ 114 h 631"/>
              <a:gd name="T6" fmla="*/ 400 w 449"/>
              <a:gd name="T7" fmla="*/ 175 h 631"/>
              <a:gd name="T8" fmla="*/ 424 w 449"/>
              <a:gd name="T9" fmla="*/ 226 h 631"/>
              <a:gd name="T10" fmla="*/ 449 w 449"/>
              <a:gd name="T11" fmla="*/ 284 h 631"/>
              <a:gd name="T12" fmla="*/ 447 w 449"/>
              <a:gd name="T13" fmla="*/ 294 h 631"/>
              <a:gd name="T14" fmla="*/ 440 w 449"/>
              <a:gd name="T15" fmla="*/ 296 h 631"/>
              <a:gd name="T16" fmla="*/ 428 w 449"/>
              <a:gd name="T17" fmla="*/ 291 h 631"/>
              <a:gd name="T18" fmla="*/ 405 w 449"/>
              <a:gd name="T19" fmla="*/ 282 h 631"/>
              <a:gd name="T20" fmla="*/ 384 w 449"/>
              <a:gd name="T21" fmla="*/ 289 h 631"/>
              <a:gd name="T22" fmla="*/ 377 w 449"/>
              <a:gd name="T23" fmla="*/ 331 h 631"/>
              <a:gd name="T24" fmla="*/ 393 w 449"/>
              <a:gd name="T25" fmla="*/ 438 h 631"/>
              <a:gd name="T26" fmla="*/ 396 w 449"/>
              <a:gd name="T27" fmla="*/ 452 h 631"/>
              <a:gd name="T28" fmla="*/ 389 w 449"/>
              <a:gd name="T29" fmla="*/ 463 h 631"/>
              <a:gd name="T30" fmla="*/ 377 w 449"/>
              <a:gd name="T31" fmla="*/ 470 h 631"/>
              <a:gd name="T32" fmla="*/ 237 w 449"/>
              <a:gd name="T33" fmla="*/ 456 h 631"/>
              <a:gd name="T34" fmla="*/ 195 w 449"/>
              <a:gd name="T35" fmla="*/ 470 h 631"/>
              <a:gd name="T36" fmla="*/ 126 w 449"/>
              <a:gd name="T37" fmla="*/ 617 h 631"/>
              <a:gd name="T38" fmla="*/ 114 w 449"/>
              <a:gd name="T39" fmla="*/ 631 h 631"/>
              <a:gd name="T40" fmla="*/ 102 w 449"/>
              <a:gd name="T41" fmla="*/ 631 h 631"/>
              <a:gd name="T42" fmla="*/ 91 w 449"/>
              <a:gd name="T43" fmla="*/ 617 h 631"/>
              <a:gd name="T44" fmla="*/ 37 w 449"/>
              <a:gd name="T45" fmla="*/ 431 h 631"/>
              <a:gd name="T46" fmla="*/ 35 w 449"/>
              <a:gd name="T47" fmla="*/ 261 h 631"/>
              <a:gd name="T48" fmla="*/ 61 w 449"/>
              <a:gd name="T49" fmla="*/ 126 h 631"/>
              <a:gd name="T50" fmla="*/ 56 w 449"/>
              <a:gd name="T51" fmla="*/ 84 h 631"/>
              <a:gd name="T52" fmla="*/ 14 w 449"/>
              <a:gd name="T53" fmla="*/ 54 h 631"/>
              <a:gd name="T54" fmla="*/ 2 w 449"/>
              <a:gd name="T55" fmla="*/ 45 h 631"/>
              <a:gd name="T56" fmla="*/ 0 w 449"/>
              <a:gd name="T57" fmla="*/ 35 h 631"/>
              <a:gd name="T58" fmla="*/ 9 w 449"/>
              <a:gd name="T59" fmla="*/ 31 h 631"/>
              <a:gd name="T60" fmla="*/ 63 w 449"/>
              <a:gd name="T61" fmla="*/ 24 h 631"/>
              <a:gd name="T62" fmla="*/ 116 w 449"/>
              <a:gd name="T63" fmla="*/ 19 h 631"/>
              <a:gd name="T64" fmla="*/ 282 w 449"/>
              <a:gd name="T65" fmla="*/ 0 h 6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449" h="631">
                <a:moveTo>
                  <a:pt x="282" y="0"/>
                </a:moveTo>
                <a:lnTo>
                  <a:pt x="305" y="3"/>
                </a:lnTo>
                <a:lnTo>
                  <a:pt x="323" y="14"/>
                </a:lnTo>
                <a:lnTo>
                  <a:pt x="337" y="33"/>
                </a:lnTo>
                <a:lnTo>
                  <a:pt x="356" y="72"/>
                </a:lnTo>
                <a:lnTo>
                  <a:pt x="375" y="114"/>
                </a:lnTo>
                <a:lnTo>
                  <a:pt x="391" y="152"/>
                </a:lnTo>
                <a:lnTo>
                  <a:pt x="400" y="175"/>
                </a:lnTo>
                <a:lnTo>
                  <a:pt x="412" y="203"/>
                </a:lnTo>
                <a:lnTo>
                  <a:pt x="424" y="226"/>
                </a:lnTo>
                <a:lnTo>
                  <a:pt x="445" y="275"/>
                </a:lnTo>
                <a:lnTo>
                  <a:pt x="449" y="284"/>
                </a:lnTo>
                <a:lnTo>
                  <a:pt x="449" y="289"/>
                </a:lnTo>
                <a:lnTo>
                  <a:pt x="447" y="294"/>
                </a:lnTo>
                <a:lnTo>
                  <a:pt x="445" y="296"/>
                </a:lnTo>
                <a:lnTo>
                  <a:pt x="440" y="296"/>
                </a:lnTo>
                <a:lnTo>
                  <a:pt x="435" y="296"/>
                </a:lnTo>
                <a:lnTo>
                  <a:pt x="428" y="291"/>
                </a:lnTo>
                <a:lnTo>
                  <a:pt x="419" y="287"/>
                </a:lnTo>
                <a:lnTo>
                  <a:pt x="405" y="282"/>
                </a:lnTo>
                <a:lnTo>
                  <a:pt x="393" y="282"/>
                </a:lnTo>
                <a:lnTo>
                  <a:pt x="384" y="289"/>
                </a:lnTo>
                <a:lnTo>
                  <a:pt x="379" y="298"/>
                </a:lnTo>
                <a:lnTo>
                  <a:pt x="377" y="331"/>
                </a:lnTo>
                <a:lnTo>
                  <a:pt x="382" y="384"/>
                </a:lnTo>
                <a:lnTo>
                  <a:pt x="393" y="438"/>
                </a:lnTo>
                <a:lnTo>
                  <a:pt x="396" y="445"/>
                </a:lnTo>
                <a:lnTo>
                  <a:pt x="396" y="452"/>
                </a:lnTo>
                <a:lnTo>
                  <a:pt x="393" y="459"/>
                </a:lnTo>
                <a:lnTo>
                  <a:pt x="389" y="463"/>
                </a:lnTo>
                <a:lnTo>
                  <a:pt x="384" y="468"/>
                </a:lnTo>
                <a:lnTo>
                  <a:pt x="377" y="470"/>
                </a:lnTo>
                <a:lnTo>
                  <a:pt x="368" y="470"/>
                </a:lnTo>
                <a:lnTo>
                  <a:pt x="237" y="456"/>
                </a:lnTo>
                <a:lnTo>
                  <a:pt x="216" y="459"/>
                </a:lnTo>
                <a:lnTo>
                  <a:pt x="195" y="470"/>
                </a:lnTo>
                <a:lnTo>
                  <a:pt x="182" y="489"/>
                </a:lnTo>
                <a:lnTo>
                  <a:pt x="126" y="617"/>
                </a:lnTo>
                <a:lnTo>
                  <a:pt x="121" y="626"/>
                </a:lnTo>
                <a:lnTo>
                  <a:pt x="114" y="631"/>
                </a:lnTo>
                <a:lnTo>
                  <a:pt x="109" y="631"/>
                </a:lnTo>
                <a:lnTo>
                  <a:pt x="102" y="631"/>
                </a:lnTo>
                <a:lnTo>
                  <a:pt x="98" y="626"/>
                </a:lnTo>
                <a:lnTo>
                  <a:pt x="91" y="617"/>
                </a:lnTo>
                <a:lnTo>
                  <a:pt x="58" y="526"/>
                </a:lnTo>
                <a:lnTo>
                  <a:pt x="37" y="431"/>
                </a:lnTo>
                <a:lnTo>
                  <a:pt x="30" y="331"/>
                </a:lnTo>
                <a:lnTo>
                  <a:pt x="35" y="261"/>
                </a:lnTo>
                <a:lnTo>
                  <a:pt x="44" y="191"/>
                </a:lnTo>
                <a:lnTo>
                  <a:pt x="61" y="126"/>
                </a:lnTo>
                <a:lnTo>
                  <a:pt x="63" y="105"/>
                </a:lnTo>
                <a:lnTo>
                  <a:pt x="56" y="84"/>
                </a:lnTo>
                <a:lnTo>
                  <a:pt x="40" y="68"/>
                </a:lnTo>
                <a:lnTo>
                  <a:pt x="14" y="54"/>
                </a:lnTo>
                <a:lnTo>
                  <a:pt x="7" y="49"/>
                </a:lnTo>
                <a:lnTo>
                  <a:pt x="2" y="45"/>
                </a:lnTo>
                <a:lnTo>
                  <a:pt x="0" y="40"/>
                </a:lnTo>
                <a:lnTo>
                  <a:pt x="0" y="35"/>
                </a:lnTo>
                <a:lnTo>
                  <a:pt x="5" y="33"/>
                </a:lnTo>
                <a:lnTo>
                  <a:pt x="9" y="31"/>
                </a:lnTo>
                <a:lnTo>
                  <a:pt x="19" y="28"/>
                </a:lnTo>
                <a:lnTo>
                  <a:pt x="63" y="24"/>
                </a:lnTo>
                <a:lnTo>
                  <a:pt x="88" y="21"/>
                </a:lnTo>
                <a:lnTo>
                  <a:pt x="116" y="19"/>
                </a:lnTo>
                <a:lnTo>
                  <a:pt x="142" y="14"/>
                </a:lnTo>
                <a:lnTo>
                  <a:pt x="282" y="0"/>
                </a:lnTo>
                <a:close/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97C79662-68F3-497A-B3B8-01DB1661E89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984928" y="3583804"/>
            <a:ext cx="1335846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here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17383059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cing tab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6" name="Rectangle: Rounded Corners 45">
            <a:extLst>
              <a:ext uri="{FF2B5EF4-FFF2-40B4-BE49-F238E27FC236}">
                <a16:creationId xmlns="" xmlns:a16="http://schemas.microsoft.com/office/drawing/2014/main" id="{45E45DAE-5EE5-4624-8D7F-356BF679F7B5}"/>
              </a:ext>
            </a:extLst>
          </p:cNvPr>
          <p:cNvSpPr/>
          <p:nvPr userDrawn="1"/>
        </p:nvSpPr>
        <p:spPr>
          <a:xfrm>
            <a:off x="8033677" y="1909275"/>
            <a:ext cx="2668363" cy="3988602"/>
          </a:xfrm>
          <a:prstGeom prst="roundRect">
            <a:avLst>
              <a:gd name="adj" fmla="val 11060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49" name="AutoShape 1">
            <a:extLst>
              <a:ext uri="{FF2B5EF4-FFF2-40B4-BE49-F238E27FC236}">
                <a16:creationId xmlns="" xmlns:a16="http://schemas.microsoft.com/office/drawing/2014/main" id="{6B1C7F70-FB54-4445-92E1-7DE797D2936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622093" y="2252772"/>
            <a:ext cx="1681420" cy="163789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61" name="Rectangle: Rounded Corners 60">
            <a:extLst>
              <a:ext uri="{FF2B5EF4-FFF2-40B4-BE49-F238E27FC236}">
                <a16:creationId xmlns="" xmlns:a16="http://schemas.microsoft.com/office/drawing/2014/main" id="{9F083C2D-E8C0-4833-BB1F-B74BD612BFB5}"/>
              </a:ext>
            </a:extLst>
          </p:cNvPr>
          <p:cNvSpPr/>
          <p:nvPr userDrawn="1"/>
        </p:nvSpPr>
        <p:spPr>
          <a:xfrm>
            <a:off x="4567237" y="1691142"/>
            <a:ext cx="3057525" cy="4570311"/>
          </a:xfrm>
          <a:prstGeom prst="roundRect">
            <a:avLst>
              <a:gd name="adj" fmla="val 1106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2" name="Rectangle: Rounded Corners 61">
            <a:extLst>
              <a:ext uri="{FF2B5EF4-FFF2-40B4-BE49-F238E27FC236}">
                <a16:creationId xmlns="" xmlns:a16="http://schemas.microsoft.com/office/drawing/2014/main" id="{F8D16B4B-D34D-449F-AC12-7A5D8D1EE832}"/>
              </a:ext>
            </a:extLst>
          </p:cNvPr>
          <p:cNvSpPr/>
          <p:nvPr userDrawn="1"/>
        </p:nvSpPr>
        <p:spPr>
          <a:xfrm>
            <a:off x="1489959" y="1910221"/>
            <a:ext cx="2668363" cy="3988602"/>
          </a:xfrm>
          <a:prstGeom prst="roundRect">
            <a:avLst>
              <a:gd name="adj" fmla="val 11060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63" name="AutoShape 1">
            <a:extLst>
              <a:ext uri="{FF2B5EF4-FFF2-40B4-BE49-F238E27FC236}">
                <a16:creationId xmlns="" xmlns:a16="http://schemas.microsoft.com/office/drawing/2014/main" id="{C114FA35-CC8B-4ADC-9082-3F192720EF83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205365" y="1995301"/>
            <a:ext cx="1954674" cy="190407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4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64" name="AutoShape 1">
            <a:extLst>
              <a:ext uri="{FF2B5EF4-FFF2-40B4-BE49-F238E27FC236}">
                <a16:creationId xmlns="" xmlns:a16="http://schemas.microsoft.com/office/drawing/2014/main" id="{7D5C6BD3-8BDB-4722-BEC8-0E0A0FDF3D53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078375" y="2253718"/>
            <a:ext cx="1681420" cy="163789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20FBEE8F-DF99-40A0-B6A4-BC04C21C6DC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849170" y="2521960"/>
            <a:ext cx="194994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2D700068-ED10-47D9-BE83-DD3FB2FA340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635020" y="2696495"/>
            <a:ext cx="2378239" cy="83099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800" b="1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2657A23F-08E4-47E7-B80F-CCA4711942B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392891" y="2521960"/>
            <a:ext cx="194994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EA8BA432-9EAE-4A44-82AA-5ADE9982485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178741" y="2696495"/>
            <a:ext cx="2378239" cy="83099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800" b="1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$79/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79A20967-7980-45D5-B009-85FD7ECF9C1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126109" y="2264058"/>
            <a:ext cx="194994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FC83DEF6-2AC9-4329-9283-B4B3B8C2927D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777490" y="2485675"/>
            <a:ext cx="2578501" cy="92333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54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$99/</a:t>
            </a:r>
            <a:r>
              <a:rPr lang="en-US" dirty="0" err="1"/>
              <a:t>mo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33287337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cing tab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="" xmlns:a16="http://schemas.microsoft.com/office/drawing/2014/main" id="{D4E1DED7-09B3-4331-896C-D952E1B7FC05}"/>
              </a:ext>
            </a:extLst>
          </p:cNvPr>
          <p:cNvSpPr/>
          <p:nvPr userDrawn="1"/>
        </p:nvSpPr>
        <p:spPr>
          <a:xfrm>
            <a:off x="1489959" y="1917803"/>
            <a:ext cx="2668363" cy="3988602"/>
          </a:xfrm>
          <a:prstGeom prst="roundRect">
            <a:avLst>
              <a:gd name="adj" fmla="val 6539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pic>
        <p:nvPicPr>
          <p:cNvPr id="19" name="Graphic 18">
            <a:extLst>
              <a:ext uri="{FF2B5EF4-FFF2-40B4-BE49-F238E27FC236}">
                <a16:creationId xmlns="" xmlns:a16="http://schemas.microsoft.com/office/drawing/2014/main" id="{2EC89A69-25D8-41C3-8B86-52846432634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1489959" y="1917803"/>
            <a:ext cx="2668364" cy="16793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20" name="Graphic 19">
            <a:extLst>
              <a:ext uri="{FF2B5EF4-FFF2-40B4-BE49-F238E27FC236}">
                <a16:creationId xmlns="" xmlns:a16="http://schemas.microsoft.com/office/drawing/2014/main" id="{5E59D1F9-9711-4181-B02F-5A1E032A627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1489959" y="1917803"/>
            <a:ext cx="2668363" cy="1672460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21" name="Rectangle: Rounded Corners 20">
            <a:extLst>
              <a:ext uri="{FF2B5EF4-FFF2-40B4-BE49-F238E27FC236}">
                <a16:creationId xmlns="" xmlns:a16="http://schemas.microsoft.com/office/drawing/2014/main" id="{DB4FFC52-3A57-4750-ABC2-F493C7763394}"/>
              </a:ext>
            </a:extLst>
          </p:cNvPr>
          <p:cNvSpPr/>
          <p:nvPr userDrawn="1"/>
        </p:nvSpPr>
        <p:spPr>
          <a:xfrm>
            <a:off x="4487737" y="1399962"/>
            <a:ext cx="3216524" cy="4973090"/>
          </a:xfrm>
          <a:prstGeom prst="roundRect">
            <a:avLst>
              <a:gd name="adj" fmla="val 6539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pic>
        <p:nvPicPr>
          <p:cNvPr id="22" name="Graphic 21">
            <a:extLst>
              <a:ext uri="{FF2B5EF4-FFF2-40B4-BE49-F238E27FC236}">
                <a16:creationId xmlns="" xmlns:a16="http://schemas.microsoft.com/office/drawing/2014/main" id="{17DF5B05-A2E0-4296-8700-62D0B9A3C91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4487737" y="1399962"/>
            <a:ext cx="3216525" cy="2024296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23" name="Graphic 22">
            <a:extLst>
              <a:ext uri="{FF2B5EF4-FFF2-40B4-BE49-F238E27FC236}">
                <a16:creationId xmlns="" xmlns:a16="http://schemas.microsoft.com/office/drawing/2014/main" id="{C7C991DB-C0C7-477D-AC14-E938406D1BDC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4487738" y="1399962"/>
            <a:ext cx="3216524" cy="2016033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28" name="Rectangle 27">
            <a:extLst>
              <a:ext uri="{FF2B5EF4-FFF2-40B4-BE49-F238E27FC236}">
                <a16:creationId xmlns="" xmlns:a16="http://schemas.microsoft.com/office/drawing/2014/main" id="{E9B26834-7DCA-47BF-B1B8-06F74D18869A}"/>
              </a:ext>
            </a:extLst>
          </p:cNvPr>
          <p:cNvSpPr/>
          <p:nvPr userDrawn="1"/>
        </p:nvSpPr>
        <p:spPr>
          <a:xfrm>
            <a:off x="1489957" y="4035758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9" name="Rectangle 28">
            <a:extLst>
              <a:ext uri="{FF2B5EF4-FFF2-40B4-BE49-F238E27FC236}">
                <a16:creationId xmlns="" xmlns:a16="http://schemas.microsoft.com/office/drawing/2014/main" id="{CE1A3F1B-2D6F-45CA-B4BB-6C1BF82E325E}"/>
              </a:ext>
            </a:extLst>
          </p:cNvPr>
          <p:cNvSpPr/>
          <p:nvPr userDrawn="1"/>
        </p:nvSpPr>
        <p:spPr>
          <a:xfrm>
            <a:off x="1489957" y="4725184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5" name="Rectangle 34">
            <a:extLst>
              <a:ext uri="{FF2B5EF4-FFF2-40B4-BE49-F238E27FC236}">
                <a16:creationId xmlns="" xmlns:a16="http://schemas.microsoft.com/office/drawing/2014/main" id="{DBD3A03F-3EFB-411A-A2BD-C0D8074FA8D7}"/>
              </a:ext>
            </a:extLst>
          </p:cNvPr>
          <p:cNvSpPr/>
          <p:nvPr userDrawn="1"/>
        </p:nvSpPr>
        <p:spPr>
          <a:xfrm>
            <a:off x="4487734" y="3871505"/>
            <a:ext cx="3216523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6" name="Rectangle 35">
            <a:extLst>
              <a:ext uri="{FF2B5EF4-FFF2-40B4-BE49-F238E27FC236}">
                <a16:creationId xmlns="" xmlns:a16="http://schemas.microsoft.com/office/drawing/2014/main" id="{81199144-0748-4AF0-B07F-3620186178D6}"/>
              </a:ext>
            </a:extLst>
          </p:cNvPr>
          <p:cNvSpPr/>
          <p:nvPr userDrawn="1"/>
        </p:nvSpPr>
        <p:spPr>
          <a:xfrm>
            <a:off x="4487734" y="4560931"/>
            <a:ext cx="3216523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3" name="Rectangle 42">
            <a:extLst>
              <a:ext uri="{FF2B5EF4-FFF2-40B4-BE49-F238E27FC236}">
                <a16:creationId xmlns="" xmlns:a16="http://schemas.microsoft.com/office/drawing/2014/main" id="{572F6B42-8764-4E8D-B47F-B6B81CEF21CA}"/>
              </a:ext>
            </a:extLst>
          </p:cNvPr>
          <p:cNvSpPr/>
          <p:nvPr userDrawn="1"/>
        </p:nvSpPr>
        <p:spPr>
          <a:xfrm>
            <a:off x="4487734" y="5267095"/>
            <a:ext cx="3216523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5" name="Rectangle: Rounded Corners 44">
            <a:extLst>
              <a:ext uri="{FF2B5EF4-FFF2-40B4-BE49-F238E27FC236}">
                <a16:creationId xmlns="" xmlns:a16="http://schemas.microsoft.com/office/drawing/2014/main" id="{6EC53F88-E090-4C06-826A-F7805DC837DB}"/>
              </a:ext>
            </a:extLst>
          </p:cNvPr>
          <p:cNvSpPr/>
          <p:nvPr userDrawn="1"/>
        </p:nvSpPr>
        <p:spPr>
          <a:xfrm>
            <a:off x="8005562" y="1915119"/>
            <a:ext cx="2668363" cy="3988602"/>
          </a:xfrm>
          <a:prstGeom prst="roundRect">
            <a:avLst>
              <a:gd name="adj" fmla="val 6539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AFDB40CF-E998-4488-B96C-0B9974A5F7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8005562" y="1915119"/>
            <a:ext cx="2668364" cy="16793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D8EC533F-1A84-42A3-BEB5-483A307448A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8005562" y="1915119"/>
            <a:ext cx="2668363" cy="1672460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52" name="Rectangle 51">
            <a:extLst>
              <a:ext uri="{FF2B5EF4-FFF2-40B4-BE49-F238E27FC236}">
                <a16:creationId xmlns="" xmlns:a16="http://schemas.microsoft.com/office/drawing/2014/main" id="{A4661CE7-AD5B-4522-8341-4FE2A166C322}"/>
              </a:ext>
            </a:extLst>
          </p:cNvPr>
          <p:cNvSpPr/>
          <p:nvPr userDrawn="1"/>
        </p:nvSpPr>
        <p:spPr>
          <a:xfrm>
            <a:off x="8005560" y="4033074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3" name="Rectangle 52">
            <a:extLst>
              <a:ext uri="{FF2B5EF4-FFF2-40B4-BE49-F238E27FC236}">
                <a16:creationId xmlns="" xmlns:a16="http://schemas.microsoft.com/office/drawing/2014/main" id="{2B624467-F03F-4F60-B414-9883F0F1EBBC}"/>
              </a:ext>
            </a:extLst>
          </p:cNvPr>
          <p:cNvSpPr/>
          <p:nvPr userDrawn="1"/>
        </p:nvSpPr>
        <p:spPr>
          <a:xfrm>
            <a:off x="8005560" y="4722500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13AB4EA9-4B97-48E4-A3AE-086723882715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314887" y="2128162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5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="" xmlns:a16="http://schemas.microsoft.com/office/drawing/2014/main" id="{D07921A7-C996-4FD5-A89E-B77A90CD76BA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126807" y="2356558"/>
            <a:ext cx="2378239" cy="707886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0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C60E7BD4-097F-4637-A7C0-0CD82DA010DE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827740" y="2129868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5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9EC7DE65-B5EA-4B8D-AA21-614EF15EEAD1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635048" y="2356558"/>
            <a:ext cx="2378239" cy="707886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0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7D1D37DA-BBD1-444D-9B0C-3E6F8E2E7BD2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5112036" y="1674326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5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B6FFD8E3-D816-4C66-8E22-95771B4DDBE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919344" y="1870239"/>
            <a:ext cx="2378239" cy="76944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4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DB80E0E2-E843-4659-8742-33ADBB1B334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1815991" y="374502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05264E7F-EAB5-444E-8A10-851D02B941F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815991" y="407428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2B5A871A-295F-4980-8864-A995743589E2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815991" y="4427308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="" xmlns:a16="http://schemas.microsoft.com/office/drawing/2014/main" id="{27BEE60D-B354-4F33-B715-B5893F81D70A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1815991" y="4763711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="" xmlns:a16="http://schemas.microsoft.com/office/drawing/2014/main" id="{3AF4BFB8-7490-443C-A19C-2B23482E67B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4794190" y="3568003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="" xmlns:a16="http://schemas.microsoft.com/office/drawing/2014/main" id="{B12DEA9E-30D3-4035-B7AC-903903F2C9F8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795412" y="3913397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19BCD90F-56BD-47C5-AB3E-5D71CDA58461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4794190" y="4250679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="" xmlns:a16="http://schemas.microsoft.com/office/drawing/2014/main" id="{3C53B219-9DD0-43E3-9CD3-453D16C09A08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4785201" y="4603219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="" xmlns:a16="http://schemas.microsoft.com/office/drawing/2014/main" id="{B01B9BD7-A098-410C-A587-C212931EFE5C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4785201" y="4953605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="" xmlns:a16="http://schemas.microsoft.com/office/drawing/2014/main" id="{24763AA8-9ED4-4735-A30B-45A5E4095B15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4785201" y="5308306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="" xmlns:a16="http://schemas.microsoft.com/office/drawing/2014/main" id="{BA570698-F939-446D-8CC6-BD584A2A2976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364511" y="374502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12036E7B-E8FD-4E2B-A15F-553F63B6DD97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364511" y="407428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="" xmlns:a16="http://schemas.microsoft.com/office/drawing/2014/main" id="{FE32E2BF-2A00-4770-A1E0-816827FBC1D2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364511" y="4427308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="" xmlns:a16="http://schemas.microsoft.com/office/drawing/2014/main" id="{BF64EE2D-C843-44B2-8DEC-FCE5F6C109A0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8364511" y="4763711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932026542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cial medi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icture Placeholder 2">
            <a:extLst>
              <a:ext uri="{FF2B5EF4-FFF2-40B4-BE49-F238E27FC236}">
                <a16:creationId xmlns="" xmlns:a16="http://schemas.microsoft.com/office/drawing/2014/main" id="{74384FEC-7302-4839-87D3-23A016C3105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15A9CD48-99E1-413F-A42A-5CF3B85D019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09492" y="4120332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grpSp>
        <p:nvGrpSpPr>
          <p:cNvPr id="46" name="Group 45">
            <a:extLst>
              <a:ext uri="{FF2B5EF4-FFF2-40B4-BE49-F238E27FC236}">
                <a16:creationId xmlns="" xmlns:a16="http://schemas.microsoft.com/office/drawing/2014/main" id="{31F004F5-44D4-48E0-ADF6-F4423A93AFBC}"/>
              </a:ext>
            </a:extLst>
          </p:cNvPr>
          <p:cNvGrpSpPr/>
          <p:nvPr userDrawn="1"/>
        </p:nvGrpSpPr>
        <p:grpSpPr>
          <a:xfrm flipH="1">
            <a:off x="1833573" y="4860150"/>
            <a:ext cx="141882" cy="70941"/>
            <a:chOff x="683419" y="5379244"/>
            <a:chExt cx="180974" cy="90487"/>
          </a:xfrm>
        </p:grpSpPr>
        <p:cxnSp>
          <p:nvCxnSpPr>
            <p:cNvPr id="49" name="Straight Connector 48">
              <a:extLst>
                <a:ext uri="{FF2B5EF4-FFF2-40B4-BE49-F238E27FC236}">
                  <a16:creationId xmlns="" xmlns:a16="http://schemas.microsoft.com/office/drawing/2014/main" id="{7668E82A-FA59-4376-A18A-1CBD4F2E2AE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="" xmlns:a16="http://schemas.microsoft.com/office/drawing/2014/main" id="{F81D3357-FB50-46B0-85DC-80031E14884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="" xmlns:a16="http://schemas.microsoft.com/office/drawing/2014/main" id="{21EA1CCB-C625-4E81-BC29-2BA4C06CDF68}"/>
              </a:ext>
            </a:extLst>
          </p:cNvPr>
          <p:cNvGrpSpPr/>
          <p:nvPr userDrawn="1"/>
        </p:nvGrpSpPr>
        <p:grpSpPr>
          <a:xfrm flipH="1">
            <a:off x="4397816" y="4860150"/>
            <a:ext cx="141882" cy="70941"/>
            <a:chOff x="683419" y="5379244"/>
            <a:chExt cx="180974" cy="90487"/>
          </a:xfrm>
        </p:grpSpPr>
        <p:cxnSp>
          <p:nvCxnSpPr>
            <p:cNvPr id="54" name="Straight Connector 53">
              <a:extLst>
                <a:ext uri="{FF2B5EF4-FFF2-40B4-BE49-F238E27FC236}">
                  <a16:creationId xmlns="" xmlns:a16="http://schemas.microsoft.com/office/drawing/2014/main" id="{F8E2926D-1E5E-4323-849B-08E1EF897DB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="" xmlns:a16="http://schemas.microsoft.com/office/drawing/2014/main" id="{35ECB9B7-5709-4971-8BBD-86592CEC93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="" xmlns:a16="http://schemas.microsoft.com/office/drawing/2014/main" id="{D0C62C26-6421-467A-B3AF-7FDF9152BA81}"/>
              </a:ext>
            </a:extLst>
          </p:cNvPr>
          <p:cNvGrpSpPr/>
          <p:nvPr userDrawn="1"/>
        </p:nvGrpSpPr>
        <p:grpSpPr>
          <a:xfrm flipH="1">
            <a:off x="7057629" y="4860150"/>
            <a:ext cx="141882" cy="70941"/>
            <a:chOff x="683419" y="5379244"/>
            <a:chExt cx="180974" cy="90487"/>
          </a:xfrm>
        </p:grpSpPr>
        <p:cxnSp>
          <p:nvCxnSpPr>
            <p:cNvPr id="57" name="Straight Connector 56">
              <a:extLst>
                <a:ext uri="{FF2B5EF4-FFF2-40B4-BE49-F238E27FC236}">
                  <a16:creationId xmlns="" xmlns:a16="http://schemas.microsoft.com/office/drawing/2014/main" id="{D08375EF-5FD2-4B88-B9EE-EB38CD230903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="" xmlns:a16="http://schemas.microsoft.com/office/drawing/2014/main" id="{336808F8-927D-4AF4-B439-32BC462985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="" xmlns:a16="http://schemas.microsoft.com/office/drawing/2014/main" id="{6F6748DF-4800-47FA-A364-476D325245C0}"/>
              </a:ext>
            </a:extLst>
          </p:cNvPr>
          <p:cNvGrpSpPr/>
          <p:nvPr userDrawn="1"/>
        </p:nvGrpSpPr>
        <p:grpSpPr>
          <a:xfrm flipH="1">
            <a:off x="9676407" y="4860150"/>
            <a:ext cx="141882" cy="70941"/>
            <a:chOff x="683419" y="5379244"/>
            <a:chExt cx="180974" cy="90487"/>
          </a:xfrm>
        </p:grpSpPr>
        <p:cxnSp>
          <p:nvCxnSpPr>
            <p:cNvPr id="60" name="Straight Connector 59">
              <a:extLst>
                <a:ext uri="{FF2B5EF4-FFF2-40B4-BE49-F238E27FC236}">
                  <a16:creationId xmlns="" xmlns:a16="http://schemas.microsoft.com/office/drawing/2014/main" id="{5DC840EA-B20C-4CE3-A028-B5B1089F42E0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="" xmlns:a16="http://schemas.microsoft.com/office/drawing/2014/main" id="{A60DE27F-C7CF-41DA-A6BA-B80ABC02284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EF160CD5-8356-45A5-97BA-6D80B6A05B5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09492" y="4456829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7B70D30C-D239-470B-B732-3DDE7293842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09492" y="4998185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0FA9E0E4-B9CA-4786-A3D7-FF4AE5866E7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373735" y="4112685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EBFF3F6A-370D-40D9-8172-AC87AA22C6E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373735" y="4449182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2907F18A-D122-4E58-8238-D4D33427CCB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373735" y="4990538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046D2751-9E4A-44F4-8C46-8576BB4266D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033548" y="4105038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1BA1DCB1-2EF7-49C9-9748-8659E30C4DB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033548" y="4441535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674FAD6A-19CC-42DC-87E6-83602AE3FAB5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033548" y="4982891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="" xmlns:a16="http://schemas.microsoft.com/office/drawing/2014/main" id="{F8C3C573-8A76-44CE-9437-69F85DC7752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652326" y="4105038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="" xmlns:a16="http://schemas.microsoft.com/office/drawing/2014/main" id="{8431596D-2A3A-4B27-94A8-026419D8706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652326" y="4441535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="" xmlns:a16="http://schemas.microsoft.com/office/drawing/2014/main" id="{CBC67776-C3BF-43D8-B409-6B6B3C32274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652326" y="4982891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963077144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cial medi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42" name="Graphic 41">
            <a:extLst>
              <a:ext uri="{FF2B5EF4-FFF2-40B4-BE49-F238E27FC236}">
                <a16:creationId xmlns="" xmlns:a16="http://schemas.microsoft.com/office/drawing/2014/main" id="{B5DB1FC1-BD49-4D8F-92C0-965FC05557F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71129" y="1453415"/>
            <a:ext cx="7122767" cy="3600095"/>
          </a:xfrm>
          <a:prstGeom prst="rect">
            <a:avLst/>
          </a:prstGeom>
        </p:spPr>
      </p:pic>
      <p:sp>
        <p:nvSpPr>
          <p:cNvPr id="44" name="Rectangle: Rounded Corners 43">
            <a:extLst>
              <a:ext uri="{FF2B5EF4-FFF2-40B4-BE49-F238E27FC236}">
                <a16:creationId xmlns="" xmlns:a16="http://schemas.microsoft.com/office/drawing/2014/main" id="{27AEA320-BDF9-4723-82B1-EBC0131DAE5F}"/>
              </a:ext>
            </a:extLst>
          </p:cNvPr>
          <p:cNvSpPr/>
          <p:nvPr userDrawn="1"/>
        </p:nvSpPr>
        <p:spPr>
          <a:xfrm>
            <a:off x="682018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="" xmlns:a16="http://schemas.microsoft.com/office/drawing/2014/main" id="{6D713362-A84F-478D-B0CB-A263709F1F49}"/>
              </a:ext>
            </a:extLst>
          </p:cNvPr>
          <p:cNvSpPr/>
          <p:nvPr userDrawn="1"/>
        </p:nvSpPr>
        <p:spPr>
          <a:xfrm>
            <a:off x="3438820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="" xmlns:a16="http://schemas.microsoft.com/office/drawing/2014/main" id="{DAB9CF84-B0AC-48F4-BC2E-DA5E923960D5}"/>
              </a:ext>
            </a:extLst>
          </p:cNvPr>
          <p:cNvSpPr/>
          <p:nvPr userDrawn="1"/>
        </p:nvSpPr>
        <p:spPr>
          <a:xfrm>
            <a:off x="6201757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="" xmlns:a16="http://schemas.microsoft.com/office/drawing/2014/main" id="{95C84528-7543-4267-8B7E-75CD3FE2F25D}"/>
              </a:ext>
            </a:extLst>
          </p:cNvPr>
          <p:cNvSpPr/>
          <p:nvPr userDrawn="1"/>
        </p:nvSpPr>
        <p:spPr>
          <a:xfrm>
            <a:off x="8958559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B7E5783B-64CE-4924-897B-CEC2340B221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97520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C320DCEA-5C9F-4E8B-90C4-9140B71E852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97520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326884BA-5736-4618-A283-24F7BAA4FD3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02291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33A7A626-A63F-4E07-8262-18E00FD26B1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553516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52167BC9-04F6-4061-9C8A-7A4EBB4104C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553516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="" xmlns:a16="http://schemas.microsoft.com/office/drawing/2014/main" id="{079867B8-72E8-46CA-B5B3-EE55A3AF1FE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558287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="" xmlns:a16="http://schemas.microsoft.com/office/drawing/2014/main" id="{8F7308B7-284C-434C-A3A9-5634E3597F3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314371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B782E681-DCE8-4773-A748-1ABA14B468B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314371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DC1944B4-F9EC-4EFD-9D3B-583025650EE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319142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824A2033-5B6D-41C7-BA30-99FF167703D6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070271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A14A6917-C443-4107-83FD-6AC1ECC5270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070271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EFDE7736-B649-452B-91C2-0E1D3DD2866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075042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78276487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990398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o we a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6E555D86-8A8A-463F-96AB-771A3F1AD32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5610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EDD38DC9-B183-4C5E-B0E4-6AE2CD7A3B6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42048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="" xmlns:a16="http://schemas.microsoft.com/office/drawing/2014/main" id="{8B4710F4-3080-47BE-BD86-73B9E1F295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697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" name="Text Placeholder 16">
            <a:extLst>
              <a:ext uri="{FF2B5EF4-FFF2-40B4-BE49-F238E27FC236}">
                <a16:creationId xmlns="" xmlns:a16="http://schemas.microsoft.com/office/drawing/2014/main" id="{2A9A0D0E-BFA5-4AAF-8988-3512D566B7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696DC922-CDDA-4CB1-A70D-6E786F5A48B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560436" y="-1715736"/>
            <a:ext cx="8097402" cy="788780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34637" y="-2219411"/>
            <a:ext cx="8354388" cy="8356685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2" name="Text Placeholder 16">
            <a:extLst>
              <a:ext uri="{FF2B5EF4-FFF2-40B4-BE49-F238E27FC236}">
                <a16:creationId xmlns="" xmlns:a16="http://schemas.microsoft.com/office/drawing/2014/main" id="{F4B5ECE3-8499-4DAA-A278-C7547C505B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62762" y="33339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="" xmlns:a16="http://schemas.microsoft.com/office/drawing/2014/main" id="{3D5629B0-8AFB-4DBC-825A-69C30827159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3819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90471649-86C3-40DF-8BAF-B0B8039E519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08193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124185149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>
            <a:extLst>
              <a:ext uri="{FF2B5EF4-FFF2-40B4-BE49-F238E27FC236}">
                <a16:creationId xmlns="" xmlns:a16="http://schemas.microsoft.com/office/drawing/2014/main" id="{E6DDF896-A3D4-4C3C-9DCC-473705E25F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" name="Text Placeholder 16">
            <a:extLst>
              <a:ext uri="{FF2B5EF4-FFF2-40B4-BE49-F238E27FC236}">
                <a16:creationId xmlns="" xmlns:a16="http://schemas.microsoft.com/office/drawing/2014/main" id="{3D2A499C-D2BD-4FE9-A9A2-45DE4E1E9D8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08500" y="3395126"/>
            <a:ext cx="3194050" cy="753796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32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="" xmlns:a16="http://schemas.microsoft.com/office/drawing/2014/main" id="{531CFA7C-636B-476A-AF78-D935AAC3CE2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08500" y="3923219"/>
            <a:ext cx="3194050" cy="37959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975433505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EO Introdu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1FA50CF2-D921-43A2-94F0-DAAE95B4B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12340" y="2489455"/>
            <a:ext cx="4614835" cy="214930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6D10CA81-043F-41C2-A64C-647692F452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2B913CBC-0749-4582-B2B6-559DA29C96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ED2B4759-3995-42AA-A59B-181DDBF05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12339" y="4895833"/>
            <a:ext cx="4614835" cy="37959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="" xmlns:a16="http://schemas.microsoft.com/office/drawing/2014/main" id="{EA9283C0-DF76-468A-A871-C23D1D53C1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12338" y="5106147"/>
            <a:ext cx="4614835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="" xmlns:a16="http://schemas.microsoft.com/office/drawing/2014/main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7533964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EO Introdu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1FA50CF2-D921-43A2-94F0-DAAE95B4B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12340" y="2489455"/>
            <a:ext cx="4614835" cy="214930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6D10CA81-043F-41C2-A64C-647692F452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2B913CBC-0749-4582-B2B6-559DA29C96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ED2B4759-3995-42AA-A59B-181DDBF05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12339" y="4895833"/>
            <a:ext cx="4614835" cy="37959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="" xmlns:a16="http://schemas.microsoft.com/office/drawing/2014/main" id="{EA9283C0-DF76-468A-A871-C23D1D53C1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12338" y="5106147"/>
            <a:ext cx="4614835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="" xmlns:a16="http://schemas.microsoft.com/office/drawing/2014/main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8717557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5A7AAE86-25FE-4996-A7EE-BA4860BF72F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3408061"/>
            <a:ext cx="12192000" cy="132343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8000" kern="1200" spc="250" dirty="0">
                <a:solidFill>
                  <a:schemeClr val="tx2">
                    <a:lumMod val="75000"/>
                  </a:schemeClr>
                </a:solidFill>
                <a:latin typeface="Titillium Lt" panose="000003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  <a:endParaRPr lang="ro-RO" dirty="0"/>
          </a:p>
        </p:txBody>
      </p:sp>
      <p:grpSp>
        <p:nvGrpSpPr>
          <p:cNvPr id="11" name="Group 10">
            <a:extLst>
              <a:ext uri="{FF2B5EF4-FFF2-40B4-BE49-F238E27FC236}">
                <a16:creationId xmlns="" xmlns:a16="http://schemas.microsoft.com/office/drawing/2014/main" id="{6B4CF9C0-ACF8-43E2-9D28-3B2368BD51F8}"/>
              </a:ext>
            </a:extLst>
          </p:cNvPr>
          <p:cNvGrpSpPr/>
          <p:nvPr userDrawn="1"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="" xmlns:a16="http://schemas.microsoft.com/office/drawing/2014/main" id="{608C7EF5-8BA2-4CE3-A3F8-5DC3B26837EB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="" xmlns:a16="http://schemas.microsoft.com/office/drawing/2014/main" id="{17BE50B6-8C60-4824-8D55-7B825BD5E60E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="" xmlns:a16="http://schemas.microsoft.com/office/drawing/2014/main" id="{65F9EACC-87E9-4735-9F1A-B1A2C8EBCBFB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="" xmlns:a16="http://schemas.microsoft.com/office/drawing/2014/main" id="{EDC47675-8769-4E07-B512-DB3068ED422B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="" xmlns:a16="http://schemas.microsoft.com/office/drawing/2014/main" id="{2DE49ECD-D30F-4215-A50A-6983E8D55387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="" xmlns:a16="http://schemas.microsoft.com/office/drawing/2014/main" id="{77098AB0-6B27-40B8-9312-FECED8AD7F9C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="" xmlns:a16="http://schemas.microsoft.com/office/drawing/2014/main" id="{84A7885B-A8CC-47CD-BC52-40AB8ADEA881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AF6A6FC8-DAA3-440C-BACE-A698EB7019F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0" y="4457422"/>
            <a:ext cx="12192000" cy="4001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 smtClean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817670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7" name="Text Placeholder 16">
            <a:extLst>
              <a:ext uri="{FF2B5EF4-FFF2-40B4-BE49-F238E27FC236}">
                <a16:creationId xmlns="" xmlns:a16="http://schemas.microsoft.com/office/drawing/2014/main" id="{2247F951-83DD-4894-8F48-A5DF4AAC02F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2058202"/>
            <a:ext cx="10910520" cy="407904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912204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7" name="Text Placeholder 16">
            <a:extLst>
              <a:ext uri="{FF2B5EF4-FFF2-40B4-BE49-F238E27FC236}">
                <a16:creationId xmlns="" xmlns:a16="http://schemas.microsoft.com/office/drawing/2014/main" id="{2247F951-83DD-4894-8F48-A5DF4AAC02F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2058202"/>
            <a:ext cx="10910520" cy="4079040"/>
          </a:xfrm>
          <a:prstGeom prst="rect">
            <a:avLst/>
          </a:prstGeom>
        </p:spPr>
        <p:txBody>
          <a:bodyPr numCol="2" spcCol="72000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879675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7" name="Text Placeholder 16">
            <a:extLst>
              <a:ext uri="{FF2B5EF4-FFF2-40B4-BE49-F238E27FC236}">
                <a16:creationId xmlns="" xmlns:a16="http://schemas.microsoft.com/office/drawing/2014/main" id="{2247F951-83DD-4894-8F48-A5DF4AAC02F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2058202"/>
            <a:ext cx="10910520" cy="4079040"/>
          </a:xfrm>
          <a:prstGeom prst="rect">
            <a:avLst/>
          </a:prstGeom>
        </p:spPr>
        <p:txBody>
          <a:bodyPr numCol="3" spcCol="72000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9786812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="" xmlns:a16="http://schemas.microsoft.com/office/drawing/2014/main" id="{5C36271A-560B-4C2D-8CFA-2211180B857A}"/>
              </a:ext>
            </a:extLst>
          </p:cNvPr>
          <p:cNvGrpSpPr/>
          <p:nvPr userDrawn="1"/>
        </p:nvGrpSpPr>
        <p:grpSpPr>
          <a:xfrm>
            <a:off x="4004788" y="2329265"/>
            <a:ext cx="1321137" cy="1380416"/>
            <a:chOff x="1420812" y="2329265"/>
            <a:chExt cx="1321137" cy="1380416"/>
          </a:xfrm>
        </p:grpSpPr>
        <p:sp>
          <p:nvSpPr>
            <p:cNvPr id="41" name="AutoShape 1">
              <a:extLst>
                <a:ext uri="{FF2B5EF4-FFF2-40B4-BE49-F238E27FC236}">
                  <a16:creationId xmlns="" xmlns:a16="http://schemas.microsoft.com/office/drawing/2014/main" id="{792253DF-28EC-490B-A3DC-F85C25EA277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2" name="AutoShape 1">
              <a:extLst>
                <a:ext uri="{FF2B5EF4-FFF2-40B4-BE49-F238E27FC236}">
                  <a16:creationId xmlns="" xmlns:a16="http://schemas.microsoft.com/office/drawing/2014/main" id="{9356AEEA-0A6D-40FB-9598-44CDDE466BD0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="" xmlns:a16="http://schemas.microsoft.com/office/drawing/2014/main" id="{DF2D6C9C-2D43-4AAA-A55B-618657F151BE}"/>
              </a:ext>
            </a:extLst>
          </p:cNvPr>
          <p:cNvGrpSpPr/>
          <p:nvPr userDrawn="1"/>
        </p:nvGrpSpPr>
        <p:grpSpPr>
          <a:xfrm>
            <a:off x="6588764" y="2329265"/>
            <a:ext cx="1321137" cy="1380416"/>
            <a:chOff x="1420812" y="2329265"/>
            <a:chExt cx="1321137" cy="1380416"/>
          </a:xfrm>
        </p:grpSpPr>
        <p:sp>
          <p:nvSpPr>
            <p:cNvPr id="46" name="AutoShape 1">
              <a:extLst>
                <a:ext uri="{FF2B5EF4-FFF2-40B4-BE49-F238E27FC236}">
                  <a16:creationId xmlns="" xmlns:a16="http://schemas.microsoft.com/office/drawing/2014/main" id="{4D2FDF2E-B42D-4F15-A9A7-3143CBFD7C1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7" name="AutoShape 1">
              <a:extLst>
                <a:ext uri="{FF2B5EF4-FFF2-40B4-BE49-F238E27FC236}">
                  <a16:creationId xmlns="" xmlns:a16="http://schemas.microsoft.com/office/drawing/2014/main" id="{FAA999DA-D945-4317-85F3-3BA43757575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="" xmlns:a16="http://schemas.microsoft.com/office/drawing/2014/main" id="{802E6794-AEBE-46AC-8148-FEA0AA3DB0A8}"/>
              </a:ext>
            </a:extLst>
          </p:cNvPr>
          <p:cNvGrpSpPr/>
          <p:nvPr userDrawn="1"/>
        </p:nvGrpSpPr>
        <p:grpSpPr>
          <a:xfrm>
            <a:off x="9172740" y="2329265"/>
            <a:ext cx="1321137" cy="1380416"/>
            <a:chOff x="1420812" y="2329265"/>
            <a:chExt cx="1321137" cy="1380416"/>
          </a:xfrm>
        </p:grpSpPr>
        <p:sp>
          <p:nvSpPr>
            <p:cNvPr id="51" name="AutoShape 1">
              <a:extLst>
                <a:ext uri="{FF2B5EF4-FFF2-40B4-BE49-F238E27FC236}">
                  <a16:creationId xmlns="" xmlns:a16="http://schemas.microsoft.com/office/drawing/2014/main" id="{BB8B548A-BCC2-4805-A037-16814B87254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2" name="AutoShape 1">
              <a:extLst>
                <a:ext uri="{FF2B5EF4-FFF2-40B4-BE49-F238E27FC236}">
                  <a16:creationId xmlns="" xmlns:a16="http://schemas.microsoft.com/office/drawing/2014/main" id="{299F8E77-D8C2-4353-8144-052063EE98B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21244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21244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4" name="Group 33">
            <a:extLst>
              <a:ext uri="{FF2B5EF4-FFF2-40B4-BE49-F238E27FC236}">
                <a16:creationId xmlns="" xmlns:a16="http://schemas.microsoft.com/office/drawing/2014/main" id="{DA5D3A62-6CA9-4A1A-B7BF-A8D28FA5EEF1}"/>
              </a:ext>
            </a:extLst>
          </p:cNvPr>
          <p:cNvGrpSpPr/>
          <p:nvPr userDrawn="1"/>
        </p:nvGrpSpPr>
        <p:grpSpPr>
          <a:xfrm>
            <a:off x="1420812" y="2329265"/>
            <a:ext cx="1321137" cy="1380416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="" xmlns:a16="http://schemas.microsoft.com/office/drawing/2014/main" id="{F7DD06FC-B38D-44A3-A9DB-4545854E3B2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="" xmlns:a16="http://schemas.microsoft.com/office/drawing/2014/main" id="{A08E0DC6-0DFA-4EF2-ACA4-349FAA62E6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8" name="Text Placeholder 16">
            <a:extLst>
              <a:ext uri="{FF2B5EF4-FFF2-40B4-BE49-F238E27FC236}">
                <a16:creationId xmlns="" xmlns:a16="http://schemas.microsoft.com/office/drawing/2014/main" id="{82348957-E580-48F1-B004-4A987F684BA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05220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9" name="Text Placeholder 16">
            <a:extLst>
              <a:ext uri="{FF2B5EF4-FFF2-40B4-BE49-F238E27FC236}">
                <a16:creationId xmlns="" xmlns:a16="http://schemas.microsoft.com/office/drawing/2014/main" id="{80D4C72E-9A13-4462-AF51-581B1E744A2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05220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="" xmlns:a16="http://schemas.microsoft.com/office/drawing/2014/main" id="{6459E234-9C9C-4617-A9B7-7200B659F93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89196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4B12C0FB-5966-48F0-BD79-1C5ADB526F2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9196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C81CB231-7EF4-446A-8981-34E934DEEB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73172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="" xmlns:a16="http://schemas.microsoft.com/office/drawing/2014/main" id="{C57DDDA4-0B38-4A9B-9836-9671C0E64BD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73172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15726699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 59">
            <a:extLst>
              <a:ext uri="{FF2B5EF4-FFF2-40B4-BE49-F238E27FC236}">
                <a16:creationId xmlns="" xmlns:a16="http://schemas.microsoft.com/office/drawing/2014/main" id="{0A3645A2-DD9A-47FE-9DDF-09CF845A77EF}"/>
              </a:ext>
            </a:extLst>
          </p:cNvPr>
          <p:cNvGrpSpPr/>
          <p:nvPr userDrawn="1"/>
        </p:nvGrpSpPr>
        <p:grpSpPr>
          <a:xfrm>
            <a:off x="6525723" y="4237126"/>
            <a:ext cx="903078" cy="943598"/>
            <a:chOff x="1420812" y="2329265"/>
            <a:chExt cx="1321137" cy="1380416"/>
          </a:xfrm>
        </p:grpSpPr>
        <p:sp>
          <p:nvSpPr>
            <p:cNvPr id="61" name="AutoShape 1">
              <a:extLst>
                <a:ext uri="{FF2B5EF4-FFF2-40B4-BE49-F238E27FC236}">
                  <a16:creationId xmlns="" xmlns:a16="http://schemas.microsoft.com/office/drawing/2014/main" id="{C0756FBC-FD14-4BC3-B10C-BE82B219AE8E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2" name="AutoShape 1">
              <a:extLst>
                <a:ext uri="{FF2B5EF4-FFF2-40B4-BE49-F238E27FC236}">
                  <a16:creationId xmlns="" xmlns:a16="http://schemas.microsoft.com/office/drawing/2014/main" id="{48D59BD0-224F-47AF-9D01-8CB2A761F44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F64A5C43-E65D-4CE3-AC76-95B08352266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518012" y="4474426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B6D7B6B6-2E5D-4C0D-B1BC-789063CD2A3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518012" y="4210321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65" name="Group 64">
            <a:extLst>
              <a:ext uri="{FF2B5EF4-FFF2-40B4-BE49-F238E27FC236}">
                <a16:creationId xmlns="" xmlns:a16="http://schemas.microsoft.com/office/drawing/2014/main" id="{66A27092-BC0A-4A07-9AF1-E5B896B6A0BE}"/>
              </a:ext>
            </a:extLst>
          </p:cNvPr>
          <p:cNvGrpSpPr/>
          <p:nvPr userDrawn="1"/>
        </p:nvGrpSpPr>
        <p:grpSpPr>
          <a:xfrm>
            <a:off x="6518230" y="2443391"/>
            <a:ext cx="903078" cy="943598"/>
            <a:chOff x="1420812" y="2329265"/>
            <a:chExt cx="1321137" cy="1380416"/>
          </a:xfrm>
        </p:grpSpPr>
        <p:sp>
          <p:nvSpPr>
            <p:cNvPr id="66" name="AutoShape 1">
              <a:extLst>
                <a:ext uri="{FF2B5EF4-FFF2-40B4-BE49-F238E27FC236}">
                  <a16:creationId xmlns="" xmlns:a16="http://schemas.microsoft.com/office/drawing/2014/main" id="{126DD3DC-3EC5-4C45-8D9A-C3E0782243E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7" name="AutoShape 1">
              <a:extLst>
                <a:ext uri="{FF2B5EF4-FFF2-40B4-BE49-F238E27FC236}">
                  <a16:creationId xmlns="" xmlns:a16="http://schemas.microsoft.com/office/drawing/2014/main" id="{A1FCC14D-8869-49D0-AA39-36A99C3FC43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B3E291DE-5BB5-49D0-BF7B-46B0EE53459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10519" y="2684422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5D30F44E-BB05-4533-B1BC-17CB3BB3025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510519" y="2420317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5" name="Group 54">
            <a:extLst>
              <a:ext uri="{FF2B5EF4-FFF2-40B4-BE49-F238E27FC236}">
                <a16:creationId xmlns="" xmlns:a16="http://schemas.microsoft.com/office/drawing/2014/main" id="{87AC3097-4B34-41E9-883E-9E74F4B2FB86}"/>
              </a:ext>
            </a:extLst>
          </p:cNvPr>
          <p:cNvGrpSpPr/>
          <p:nvPr userDrawn="1"/>
        </p:nvGrpSpPr>
        <p:grpSpPr>
          <a:xfrm>
            <a:off x="1275956" y="4237126"/>
            <a:ext cx="903078" cy="943598"/>
            <a:chOff x="1420812" y="2329265"/>
            <a:chExt cx="1321137" cy="1380416"/>
          </a:xfrm>
        </p:grpSpPr>
        <p:sp>
          <p:nvSpPr>
            <p:cNvPr id="56" name="AutoShape 1">
              <a:extLst>
                <a:ext uri="{FF2B5EF4-FFF2-40B4-BE49-F238E27FC236}">
                  <a16:creationId xmlns="" xmlns:a16="http://schemas.microsoft.com/office/drawing/2014/main" id="{B6CE69E5-4B99-41C1-AAD0-6B35F2DE0D38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7" name="AutoShape 1">
              <a:extLst>
                <a:ext uri="{FF2B5EF4-FFF2-40B4-BE49-F238E27FC236}">
                  <a16:creationId xmlns="" xmlns:a16="http://schemas.microsoft.com/office/drawing/2014/main" id="{1F928DD4-ECD4-4C89-AE4C-9B2961CA9CE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49C14483-17CD-4374-AC78-6CB6203E9B1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268245" y="4474426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FD560878-EC55-4D16-9376-B7CFF8B00E3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268245" y="4210321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4" name="Group 33">
            <a:extLst>
              <a:ext uri="{FF2B5EF4-FFF2-40B4-BE49-F238E27FC236}">
                <a16:creationId xmlns="" xmlns:a16="http://schemas.microsoft.com/office/drawing/2014/main" id="{DA5D3A62-6CA9-4A1A-B7BF-A8D28FA5EEF1}"/>
              </a:ext>
            </a:extLst>
          </p:cNvPr>
          <p:cNvGrpSpPr/>
          <p:nvPr userDrawn="1"/>
        </p:nvGrpSpPr>
        <p:grpSpPr>
          <a:xfrm>
            <a:off x="1268463" y="2443391"/>
            <a:ext cx="903078" cy="943598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="" xmlns:a16="http://schemas.microsoft.com/office/drawing/2014/main" id="{F7DD06FC-B38D-44A3-A9DB-4545854E3B2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="" xmlns:a16="http://schemas.microsoft.com/office/drawing/2014/main" id="{A08E0DC6-0DFA-4EF2-ACA4-349FAA62E6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260752" y="2684422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260752" y="2420317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08206179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="" xmlns:a16="http://schemas.microsoft.com/office/drawing/2014/main" id="{DA5D3A62-6CA9-4A1A-B7BF-A8D28FA5EEF1}"/>
              </a:ext>
            </a:extLst>
          </p:cNvPr>
          <p:cNvGrpSpPr/>
          <p:nvPr userDrawn="1"/>
        </p:nvGrpSpPr>
        <p:grpSpPr>
          <a:xfrm>
            <a:off x="4751234" y="2140050"/>
            <a:ext cx="903078" cy="943598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="" xmlns:a16="http://schemas.microsoft.com/office/drawing/2014/main" id="{F7DD06FC-B38D-44A3-A9DB-4545854E3B2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="" xmlns:a16="http://schemas.microsoft.com/office/drawing/2014/main" id="{A08E0DC6-0DFA-4EF2-ACA4-349FAA62E6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5673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19572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27" name="Group 26">
            <a:extLst>
              <a:ext uri="{FF2B5EF4-FFF2-40B4-BE49-F238E27FC236}">
                <a16:creationId xmlns="" xmlns:a16="http://schemas.microsoft.com/office/drawing/2014/main" id="{C8B79A49-1C33-4538-96B7-C36F18A6BBB5}"/>
              </a:ext>
            </a:extLst>
          </p:cNvPr>
          <p:cNvGrpSpPr/>
          <p:nvPr userDrawn="1"/>
        </p:nvGrpSpPr>
        <p:grpSpPr>
          <a:xfrm>
            <a:off x="4751234" y="3438010"/>
            <a:ext cx="903078" cy="943598"/>
            <a:chOff x="1420812" y="2329265"/>
            <a:chExt cx="1321137" cy="1380416"/>
          </a:xfrm>
        </p:grpSpPr>
        <p:sp>
          <p:nvSpPr>
            <p:cNvPr id="28" name="AutoShape 1">
              <a:extLst>
                <a:ext uri="{FF2B5EF4-FFF2-40B4-BE49-F238E27FC236}">
                  <a16:creationId xmlns="" xmlns:a16="http://schemas.microsoft.com/office/drawing/2014/main" id="{A0041C02-EA28-44BB-A03A-EA6F8E58362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29" name="AutoShape 1">
              <a:extLst>
                <a:ext uri="{FF2B5EF4-FFF2-40B4-BE49-F238E27FC236}">
                  <a16:creationId xmlns="" xmlns:a16="http://schemas.microsoft.com/office/drawing/2014/main" id="{8CF54DA7-554B-4B6A-AA5E-A392FBB58C0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9C66AF0E-A196-4814-8037-3485438869B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5469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F0C58DAA-19E4-4EB0-B32B-1691380A87B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349368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2" name="Group 31">
            <a:extLst>
              <a:ext uri="{FF2B5EF4-FFF2-40B4-BE49-F238E27FC236}">
                <a16:creationId xmlns="" xmlns:a16="http://schemas.microsoft.com/office/drawing/2014/main" id="{F5AC320B-B757-40E5-9387-156B184E2EE0}"/>
              </a:ext>
            </a:extLst>
          </p:cNvPr>
          <p:cNvGrpSpPr/>
          <p:nvPr userDrawn="1"/>
        </p:nvGrpSpPr>
        <p:grpSpPr>
          <a:xfrm>
            <a:off x="4751234" y="4735970"/>
            <a:ext cx="903078" cy="943598"/>
            <a:chOff x="1420812" y="2329265"/>
            <a:chExt cx="1321137" cy="1380416"/>
          </a:xfrm>
        </p:grpSpPr>
        <p:sp>
          <p:nvSpPr>
            <p:cNvPr id="33" name="AutoShape 1">
              <a:extLst>
                <a:ext uri="{FF2B5EF4-FFF2-40B4-BE49-F238E27FC236}">
                  <a16:creationId xmlns="" xmlns:a16="http://schemas.microsoft.com/office/drawing/2014/main" id="{31B52B5E-4E2C-49FD-B4EE-C7B3B945426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7" name="AutoShape 1">
              <a:extLst>
                <a:ext uri="{FF2B5EF4-FFF2-40B4-BE49-F238E27FC236}">
                  <a16:creationId xmlns="" xmlns:a16="http://schemas.microsoft.com/office/drawing/2014/main" id="{E076FCF2-DD43-41F2-8C62-EB41A25FE16E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8" name="Text Placeholder 16">
            <a:extLst>
              <a:ext uri="{FF2B5EF4-FFF2-40B4-BE49-F238E27FC236}">
                <a16:creationId xmlns="" xmlns:a16="http://schemas.microsoft.com/office/drawing/2014/main" id="{FDAA2A29-4BF4-46B1-BE30-79C6501B730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5265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9" name="Text Placeholder 16">
            <a:extLst>
              <a:ext uri="{FF2B5EF4-FFF2-40B4-BE49-F238E27FC236}">
                <a16:creationId xmlns="" xmlns:a16="http://schemas.microsoft.com/office/drawing/2014/main" id="{6BC92A29-61A4-490D-8FB1-A321063CB38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479164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0" name="Group 39">
            <a:extLst>
              <a:ext uri="{FF2B5EF4-FFF2-40B4-BE49-F238E27FC236}">
                <a16:creationId xmlns="" xmlns:a16="http://schemas.microsoft.com/office/drawing/2014/main" id="{EED3FB1E-6F7E-4CE9-9728-F1D7BCF96676}"/>
              </a:ext>
            </a:extLst>
          </p:cNvPr>
          <p:cNvGrpSpPr/>
          <p:nvPr userDrawn="1"/>
        </p:nvGrpSpPr>
        <p:grpSpPr>
          <a:xfrm>
            <a:off x="6511453" y="2140050"/>
            <a:ext cx="903078" cy="943598"/>
            <a:chOff x="1420812" y="2329265"/>
            <a:chExt cx="1321137" cy="1380416"/>
          </a:xfrm>
        </p:grpSpPr>
        <p:sp>
          <p:nvSpPr>
            <p:cNvPr id="41" name="AutoShape 1">
              <a:extLst>
                <a:ext uri="{FF2B5EF4-FFF2-40B4-BE49-F238E27FC236}">
                  <a16:creationId xmlns="" xmlns:a16="http://schemas.microsoft.com/office/drawing/2014/main" id="{A1DC5240-DFF2-45AE-BB95-ED6214CCFAB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2" name="AutoShape 1">
              <a:extLst>
                <a:ext uri="{FF2B5EF4-FFF2-40B4-BE49-F238E27FC236}">
                  <a16:creationId xmlns="" xmlns:a16="http://schemas.microsoft.com/office/drawing/2014/main" id="{DAE7AC9B-4CA5-4E23-A84B-4878225AB6B2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3" name="Text Placeholder 16">
            <a:extLst>
              <a:ext uri="{FF2B5EF4-FFF2-40B4-BE49-F238E27FC236}">
                <a16:creationId xmlns="" xmlns:a16="http://schemas.microsoft.com/office/drawing/2014/main" id="{38F1236A-2A37-4FED-A746-483F474079B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5673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E0D67FA3-3E5E-453C-BC92-DA82C42B6CA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477891" y="219572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5" name="Group 44">
            <a:extLst>
              <a:ext uri="{FF2B5EF4-FFF2-40B4-BE49-F238E27FC236}">
                <a16:creationId xmlns="" xmlns:a16="http://schemas.microsoft.com/office/drawing/2014/main" id="{B5B29FAA-2D9F-4CD3-998E-632509E70FFB}"/>
              </a:ext>
            </a:extLst>
          </p:cNvPr>
          <p:cNvGrpSpPr/>
          <p:nvPr userDrawn="1"/>
        </p:nvGrpSpPr>
        <p:grpSpPr>
          <a:xfrm>
            <a:off x="6511453" y="3438010"/>
            <a:ext cx="903078" cy="943598"/>
            <a:chOff x="1420812" y="2329265"/>
            <a:chExt cx="1321137" cy="1380416"/>
          </a:xfrm>
        </p:grpSpPr>
        <p:sp>
          <p:nvSpPr>
            <p:cNvPr id="46" name="AutoShape 1">
              <a:extLst>
                <a:ext uri="{FF2B5EF4-FFF2-40B4-BE49-F238E27FC236}">
                  <a16:creationId xmlns="" xmlns:a16="http://schemas.microsoft.com/office/drawing/2014/main" id="{F34BBB17-FC5C-4CE3-85BD-2FE8625E747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7" name="AutoShape 1">
              <a:extLst>
                <a:ext uri="{FF2B5EF4-FFF2-40B4-BE49-F238E27FC236}">
                  <a16:creationId xmlns="" xmlns:a16="http://schemas.microsoft.com/office/drawing/2014/main" id="{A9AC5C9A-D1FF-45B3-A973-A3D4D3F8AA6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83F2BDA3-0B94-4C52-BD4C-9E3B9CFE0FC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469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="" xmlns:a16="http://schemas.microsoft.com/office/drawing/2014/main" id="{334B42AD-E03D-4645-BF63-F3D3C3D339C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477891" y="349368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0" name="Group 49">
            <a:extLst>
              <a:ext uri="{FF2B5EF4-FFF2-40B4-BE49-F238E27FC236}">
                <a16:creationId xmlns="" xmlns:a16="http://schemas.microsoft.com/office/drawing/2014/main" id="{34DB05FB-870C-4C51-9688-489A17CC66EF}"/>
              </a:ext>
            </a:extLst>
          </p:cNvPr>
          <p:cNvGrpSpPr/>
          <p:nvPr userDrawn="1"/>
        </p:nvGrpSpPr>
        <p:grpSpPr>
          <a:xfrm>
            <a:off x="6511453" y="4735970"/>
            <a:ext cx="903078" cy="943598"/>
            <a:chOff x="1420812" y="2329265"/>
            <a:chExt cx="1321137" cy="1380416"/>
          </a:xfrm>
        </p:grpSpPr>
        <p:sp>
          <p:nvSpPr>
            <p:cNvPr id="51" name="AutoShape 1">
              <a:extLst>
                <a:ext uri="{FF2B5EF4-FFF2-40B4-BE49-F238E27FC236}">
                  <a16:creationId xmlns="" xmlns:a16="http://schemas.microsoft.com/office/drawing/2014/main" id="{4DCD0C8A-DFEA-4AEA-8B39-72EABD6D21D4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2" name="AutoShape 1">
              <a:extLst>
                <a:ext uri="{FF2B5EF4-FFF2-40B4-BE49-F238E27FC236}">
                  <a16:creationId xmlns="" xmlns:a16="http://schemas.microsoft.com/office/drawing/2014/main" id="{58A976BF-CE73-4232-A83F-C3731F04864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18C3A958-257A-4B23-BA1A-4A1DCB66502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505265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8499699E-6CB3-4876-AC57-09A563AEC34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477891" y="479164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80607235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="" xmlns:a16="http://schemas.microsoft.com/office/drawing/2014/main" id="{DA5D3A62-6CA9-4A1A-B7BF-A8D28FA5EEF1}"/>
              </a:ext>
            </a:extLst>
          </p:cNvPr>
          <p:cNvGrpSpPr/>
          <p:nvPr userDrawn="1"/>
        </p:nvGrpSpPr>
        <p:grpSpPr>
          <a:xfrm>
            <a:off x="1427009" y="1658339"/>
            <a:ext cx="903078" cy="943598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="" xmlns:a16="http://schemas.microsoft.com/office/drawing/2014/main" id="{F7DD06FC-B38D-44A3-A9DB-4545854E3B2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="" xmlns:a16="http://schemas.microsoft.com/office/drawing/2014/main" id="{A08E0DC6-0DFA-4EF2-ACA4-349FAA62E6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87" name="Group 86">
            <a:extLst>
              <a:ext uri="{FF2B5EF4-FFF2-40B4-BE49-F238E27FC236}">
                <a16:creationId xmlns="" xmlns:a16="http://schemas.microsoft.com/office/drawing/2014/main" id="{85375C10-CD0E-40E4-B9AB-62DC86B5A362}"/>
              </a:ext>
            </a:extLst>
          </p:cNvPr>
          <p:cNvGrpSpPr/>
          <p:nvPr userDrawn="1"/>
        </p:nvGrpSpPr>
        <p:grpSpPr>
          <a:xfrm>
            <a:off x="4252271" y="1658339"/>
            <a:ext cx="903078" cy="943598"/>
            <a:chOff x="1420812" y="2329265"/>
            <a:chExt cx="1321137" cy="1380416"/>
          </a:xfrm>
        </p:grpSpPr>
        <p:sp>
          <p:nvSpPr>
            <p:cNvPr id="88" name="AutoShape 1">
              <a:extLst>
                <a:ext uri="{FF2B5EF4-FFF2-40B4-BE49-F238E27FC236}">
                  <a16:creationId xmlns="" xmlns:a16="http://schemas.microsoft.com/office/drawing/2014/main" id="{13233AE7-7919-45D4-9141-A6618C506E0B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89" name="AutoShape 1">
              <a:extLst>
                <a:ext uri="{FF2B5EF4-FFF2-40B4-BE49-F238E27FC236}">
                  <a16:creationId xmlns="" xmlns:a16="http://schemas.microsoft.com/office/drawing/2014/main" id="{B7CEB18D-8183-44EB-8C06-36E5BB29A0A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79A5CE49-154F-4C96-B562-6317A8A4A5C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26922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="" xmlns:a16="http://schemas.microsoft.com/office/drawing/2014/main" id="{BFCC3863-D95E-4F0E-BB38-93EEF93AF37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26922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92" name="Group 91">
            <a:extLst>
              <a:ext uri="{FF2B5EF4-FFF2-40B4-BE49-F238E27FC236}">
                <a16:creationId xmlns="" xmlns:a16="http://schemas.microsoft.com/office/drawing/2014/main" id="{239F34FC-3459-41D6-8F4A-2CDAE0AEF9E2}"/>
              </a:ext>
            </a:extLst>
          </p:cNvPr>
          <p:cNvGrpSpPr/>
          <p:nvPr userDrawn="1"/>
        </p:nvGrpSpPr>
        <p:grpSpPr>
          <a:xfrm>
            <a:off x="7077533" y="1658339"/>
            <a:ext cx="903078" cy="943598"/>
            <a:chOff x="1420812" y="2329265"/>
            <a:chExt cx="1321137" cy="1380416"/>
          </a:xfrm>
        </p:grpSpPr>
        <p:sp>
          <p:nvSpPr>
            <p:cNvPr id="93" name="AutoShape 1">
              <a:extLst>
                <a:ext uri="{FF2B5EF4-FFF2-40B4-BE49-F238E27FC236}">
                  <a16:creationId xmlns="" xmlns:a16="http://schemas.microsoft.com/office/drawing/2014/main" id="{E3B89039-C16C-414A-9A30-40948A52605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94" name="AutoShape 1">
              <a:extLst>
                <a:ext uri="{FF2B5EF4-FFF2-40B4-BE49-F238E27FC236}">
                  <a16:creationId xmlns="" xmlns:a16="http://schemas.microsoft.com/office/drawing/2014/main" id="{A077FBEE-D15F-48E8-8904-9ED2D7FC6B89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95" name="Text Placeholder 16">
            <a:extLst>
              <a:ext uri="{FF2B5EF4-FFF2-40B4-BE49-F238E27FC236}">
                <a16:creationId xmlns="" xmlns:a16="http://schemas.microsoft.com/office/drawing/2014/main" id="{0E1C5AE6-24C9-4344-BD91-DB7DB1B1723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2184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6" name="Text Placeholder 16">
            <a:extLst>
              <a:ext uri="{FF2B5EF4-FFF2-40B4-BE49-F238E27FC236}">
                <a16:creationId xmlns="" xmlns:a16="http://schemas.microsoft.com/office/drawing/2014/main" id="{78296914-B274-45AB-9DDF-CDB6916C7B8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52184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97" name="Group 96">
            <a:extLst>
              <a:ext uri="{FF2B5EF4-FFF2-40B4-BE49-F238E27FC236}">
                <a16:creationId xmlns="" xmlns:a16="http://schemas.microsoft.com/office/drawing/2014/main" id="{5F43B80B-85B8-4B38-97DE-5F3AEB25A960}"/>
              </a:ext>
            </a:extLst>
          </p:cNvPr>
          <p:cNvGrpSpPr/>
          <p:nvPr userDrawn="1"/>
        </p:nvGrpSpPr>
        <p:grpSpPr>
          <a:xfrm>
            <a:off x="9902795" y="1658339"/>
            <a:ext cx="903078" cy="943598"/>
            <a:chOff x="1420812" y="2329265"/>
            <a:chExt cx="1321137" cy="1380416"/>
          </a:xfrm>
        </p:grpSpPr>
        <p:sp>
          <p:nvSpPr>
            <p:cNvPr id="98" name="AutoShape 1">
              <a:extLst>
                <a:ext uri="{FF2B5EF4-FFF2-40B4-BE49-F238E27FC236}">
                  <a16:creationId xmlns="" xmlns:a16="http://schemas.microsoft.com/office/drawing/2014/main" id="{F89C8BBB-B980-402D-ABFD-9D25B3C9C8E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99" name="AutoShape 1">
              <a:extLst>
                <a:ext uri="{FF2B5EF4-FFF2-40B4-BE49-F238E27FC236}">
                  <a16:creationId xmlns="" xmlns:a16="http://schemas.microsoft.com/office/drawing/2014/main" id="{12139AC2-BE33-4912-A0E2-FE075989B71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00" name="Text Placeholder 16">
            <a:extLst>
              <a:ext uri="{FF2B5EF4-FFF2-40B4-BE49-F238E27FC236}">
                <a16:creationId xmlns="" xmlns:a16="http://schemas.microsoft.com/office/drawing/2014/main" id="{EDA45019-AB90-4607-994D-74B729711FC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77446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="" xmlns:a16="http://schemas.microsoft.com/office/drawing/2014/main" id="{E917E2B7-6CC4-4D1E-B2DE-91BCF82E31E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77446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02" name="Group 101">
            <a:extLst>
              <a:ext uri="{FF2B5EF4-FFF2-40B4-BE49-F238E27FC236}">
                <a16:creationId xmlns="" xmlns:a16="http://schemas.microsoft.com/office/drawing/2014/main" id="{64BBE351-83DB-44C2-9B99-5FA7374089FA}"/>
              </a:ext>
            </a:extLst>
          </p:cNvPr>
          <p:cNvGrpSpPr/>
          <p:nvPr userDrawn="1"/>
        </p:nvGrpSpPr>
        <p:grpSpPr>
          <a:xfrm>
            <a:off x="1427009" y="4173176"/>
            <a:ext cx="903078" cy="943598"/>
            <a:chOff x="1420812" y="2329265"/>
            <a:chExt cx="1321137" cy="1380416"/>
          </a:xfrm>
        </p:grpSpPr>
        <p:sp>
          <p:nvSpPr>
            <p:cNvPr id="103" name="AutoShape 1">
              <a:extLst>
                <a:ext uri="{FF2B5EF4-FFF2-40B4-BE49-F238E27FC236}">
                  <a16:creationId xmlns="" xmlns:a16="http://schemas.microsoft.com/office/drawing/2014/main" id="{689A20F7-F227-49DB-81D8-52192854EBE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04" name="AutoShape 1">
              <a:extLst>
                <a:ext uri="{FF2B5EF4-FFF2-40B4-BE49-F238E27FC236}">
                  <a16:creationId xmlns="" xmlns:a16="http://schemas.microsoft.com/office/drawing/2014/main" id="{D570B1CF-896A-49A5-B83A-D61996239C8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05" name="Text Placeholder 16">
            <a:extLst>
              <a:ext uri="{FF2B5EF4-FFF2-40B4-BE49-F238E27FC236}">
                <a16:creationId xmlns="" xmlns:a16="http://schemas.microsoft.com/office/drawing/2014/main" id="{DDE35B9D-E2F1-4B53-A4BF-9CE72CFB562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1660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="" xmlns:a16="http://schemas.microsoft.com/office/drawing/2014/main" id="{730E3DE6-C664-4E10-AF3E-23478F600BF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07" name="Group 106">
            <a:extLst>
              <a:ext uri="{FF2B5EF4-FFF2-40B4-BE49-F238E27FC236}">
                <a16:creationId xmlns="" xmlns:a16="http://schemas.microsoft.com/office/drawing/2014/main" id="{F409AEFB-C97D-4E9D-9F42-BC34816EFA4C}"/>
              </a:ext>
            </a:extLst>
          </p:cNvPr>
          <p:cNvGrpSpPr/>
          <p:nvPr userDrawn="1"/>
        </p:nvGrpSpPr>
        <p:grpSpPr>
          <a:xfrm>
            <a:off x="4252271" y="4173176"/>
            <a:ext cx="903078" cy="943598"/>
            <a:chOff x="1420812" y="2329265"/>
            <a:chExt cx="1321137" cy="1380416"/>
          </a:xfrm>
        </p:grpSpPr>
        <p:sp>
          <p:nvSpPr>
            <p:cNvPr id="108" name="AutoShape 1">
              <a:extLst>
                <a:ext uri="{FF2B5EF4-FFF2-40B4-BE49-F238E27FC236}">
                  <a16:creationId xmlns="" xmlns:a16="http://schemas.microsoft.com/office/drawing/2014/main" id="{740B359A-7AC6-4FA1-B710-67D38B57E54E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09" name="AutoShape 1">
              <a:extLst>
                <a:ext uri="{FF2B5EF4-FFF2-40B4-BE49-F238E27FC236}">
                  <a16:creationId xmlns="" xmlns:a16="http://schemas.microsoft.com/office/drawing/2014/main" id="{7A0CACF4-46C5-4FCF-A0F9-6A0B744A589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10" name="Text Placeholder 16">
            <a:extLst>
              <a:ext uri="{FF2B5EF4-FFF2-40B4-BE49-F238E27FC236}">
                <a16:creationId xmlns="" xmlns:a16="http://schemas.microsoft.com/office/drawing/2014/main" id="{8A7CB186-6CB3-4B54-9776-AC762A135FA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26922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="" xmlns:a16="http://schemas.microsoft.com/office/drawing/2014/main" id="{6C07F6EF-BB63-4319-BD98-AA1F166D3D2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26922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12" name="Group 111">
            <a:extLst>
              <a:ext uri="{FF2B5EF4-FFF2-40B4-BE49-F238E27FC236}">
                <a16:creationId xmlns="" xmlns:a16="http://schemas.microsoft.com/office/drawing/2014/main" id="{C07C1FA0-74D6-4116-B2DC-E83FCD9F5DD4}"/>
              </a:ext>
            </a:extLst>
          </p:cNvPr>
          <p:cNvGrpSpPr/>
          <p:nvPr userDrawn="1"/>
        </p:nvGrpSpPr>
        <p:grpSpPr>
          <a:xfrm>
            <a:off x="7077533" y="4173176"/>
            <a:ext cx="903078" cy="943598"/>
            <a:chOff x="1420812" y="2329265"/>
            <a:chExt cx="1321137" cy="1380416"/>
          </a:xfrm>
        </p:grpSpPr>
        <p:sp>
          <p:nvSpPr>
            <p:cNvPr id="113" name="AutoShape 1">
              <a:extLst>
                <a:ext uri="{FF2B5EF4-FFF2-40B4-BE49-F238E27FC236}">
                  <a16:creationId xmlns="" xmlns:a16="http://schemas.microsoft.com/office/drawing/2014/main" id="{54BE0D57-A2CB-4644-A853-CDA25C70968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14" name="AutoShape 1">
              <a:extLst>
                <a:ext uri="{FF2B5EF4-FFF2-40B4-BE49-F238E27FC236}">
                  <a16:creationId xmlns="" xmlns:a16="http://schemas.microsoft.com/office/drawing/2014/main" id="{E9A6F8BD-F507-4AD9-970E-F308DD8BCED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15" name="Text Placeholder 16">
            <a:extLst>
              <a:ext uri="{FF2B5EF4-FFF2-40B4-BE49-F238E27FC236}">
                <a16:creationId xmlns="" xmlns:a16="http://schemas.microsoft.com/office/drawing/2014/main" id="{1E20D878-49E3-4A5B-AC5C-1ACFF21DA32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52184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="" xmlns:a16="http://schemas.microsoft.com/office/drawing/2014/main" id="{9DF1C90B-2FB3-43C1-8BE7-F6CDE87C757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52184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17" name="Group 116">
            <a:extLst>
              <a:ext uri="{FF2B5EF4-FFF2-40B4-BE49-F238E27FC236}">
                <a16:creationId xmlns="" xmlns:a16="http://schemas.microsoft.com/office/drawing/2014/main" id="{E6D57465-BB2B-4305-B72A-47F643017EA3}"/>
              </a:ext>
            </a:extLst>
          </p:cNvPr>
          <p:cNvGrpSpPr/>
          <p:nvPr userDrawn="1"/>
        </p:nvGrpSpPr>
        <p:grpSpPr>
          <a:xfrm>
            <a:off x="9902795" y="4173176"/>
            <a:ext cx="903078" cy="943598"/>
            <a:chOff x="1420812" y="2329265"/>
            <a:chExt cx="1321137" cy="1380416"/>
          </a:xfrm>
        </p:grpSpPr>
        <p:sp>
          <p:nvSpPr>
            <p:cNvPr id="118" name="AutoShape 1">
              <a:extLst>
                <a:ext uri="{FF2B5EF4-FFF2-40B4-BE49-F238E27FC236}">
                  <a16:creationId xmlns="" xmlns:a16="http://schemas.microsoft.com/office/drawing/2014/main" id="{D87053B5-F6E4-41A7-A609-F8AC5D71C7B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19" name="AutoShape 1">
              <a:extLst>
                <a:ext uri="{FF2B5EF4-FFF2-40B4-BE49-F238E27FC236}">
                  <a16:creationId xmlns="" xmlns:a16="http://schemas.microsoft.com/office/drawing/2014/main" id="{E6C99B28-2C67-4B34-96DD-8F7F9DF90584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20" name="Text Placeholder 16">
            <a:extLst>
              <a:ext uri="{FF2B5EF4-FFF2-40B4-BE49-F238E27FC236}">
                <a16:creationId xmlns="" xmlns:a16="http://schemas.microsoft.com/office/drawing/2014/main" id="{74EDA1DE-9A25-46DE-B70A-BD9978B5AE9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077446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="" xmlns:a16="http://schemas.microsoft.com/office/drawing/2014/main" id="{989B14BA-F477-4CBD-AD81-68E1F468EE9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077446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72184027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13126269-8BCD-4776-8384-EBE26567FDCC}"/>
              </a:ext>
            </a:extLst>
          </p:cNvPr>
          <p:cNvGrpSpPr/>
          <p:nvPr userDrawn="1"/>
        </p:nvGrpSpPr>
        <p:grpSpPr>
          <a:xfrm>
            <a:off x="1207381" y="2170327"/>
            <a:ext cx="1609965" cy="1609965"/>
            <a:chOff x="1207381" y="2170327"/>
            <a:chExt cx="1609965" cy="1609965"/>
          </a:xfrm>
        </p:grpSpPr>
        <p:sp>
          <p:nvSpPr>
            <p:cNvPr id="28" name="Oval 27">
              <a:extLst>
                <a:ext uri="{FF2B5EF4-FFF2-40B4-BE49-F238E27FC236}">
                  <a16:creationId xmlns="" xmlns:a16="http://schemas.microsoft.com/office/drawing/2014/main" id="{28614059-30A8-4F12-862A-C3C3CB586464}"/>
                </a:ext>
              </a:extLst>
            </p:cNvPr>
            <p:cNvSpPr/>
            <p:nvPr userDrawn="1"/>
          </p:nvSpPr>
          <p:spPr>
            <a:xfrm>
              <a:off x="1332161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29" name="Arc 28">
              <a:extLst>
                <a:ext uri="{FF2B5EF4-FFF2-40B4-BE49-F238E27FC236}">
                  <a16:creationId xmlns="" xmlns:a16="http://schemas.microsoft.com/office/drawing/2014/main" id="{D2861157-6088-44B6-8264-A00451213D46}"/>
                </a:ext>
              </a:extLst>
            </p:cNvPr>
            <p:cNvSpPr/>
            <p:nvPr userDrawn="1"/>
          </p:nvSpPr>
          <p:spPr>
            <a:xfrm>
              <a:off x="1207381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31" name="Group 30">
            <a:extLst>
              <a:ext uri="{FF2B5EF4-FFF2-40B4-BE49-F238E27FC236}">
                <a16:creationId xmlns="" xmlns:a16="http://schemas.microsoft.com/office/drawing/2014/main" id="{B2F5B7FD-7816-46EB-9637-19F8EEC03ED7}"/>
              </a:ext>
            </a:extLst>
          </p:cNvPr>
          <p:cNvGrpSpPr/>
          <p:nvPr userDrawn="1"/>
        </p:nvGrpSpPr>
        <p:grpSpPr>
          <a:xfrm>
            <a:off x="3776065" y="2170326"/>
            <a:ext cx="1609965" cy="1609965"/>
            <a:chOff x="1207381" y="2170327"/>
            <a:chExt cx="1609965" cy="1609965"/>
          </a:xfrm>
        </p:grpSpPr>
        <p:sp>
          <p:nvSpPr>
            <p:cNvPr id="32" name="Oval 31">
              <a:extLst>
                <a:ext uri="{FF2B5EF4-FFF2-40B4-BE49-F238E27FC236}">
                  <a16:creationId xmlns="" xmlns:a16="http://schemas.microsoft.com/office/drawing/2014/main" id="{5FC33FB2-FB33-4682-A782-6233957F5326}"/>
                </a:ext>
              </a:extLst>
            </p:cNvPr>
            <p:cNvSpPr/>
            <p:nvPr userDrawn="1"/>
          </p:nvSpPr>
          <p:spPr>
            <a:xfrm>
              <a:off x="1332161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33" name="Arc 32">
              <a:extLst>
                <a:ext uri="{FF2B5EF4-FFF2-40B4-BE49-F238E27FC236}">
                  <a16:creationId xmlns="" xmlns:a16="http://schemas.microsoft.com/office/drawing/2014/main" id="{50C62AD6-9FDB-4BCA-8951-2406DB8B6A55}"/>
                </a:ext>
              </a:extLst>
            </p:cNvPr>
            <p:cNvSpPr/>
            <p:nvPr userDrawn="1"/>
          </p:nvSpPr>
          <p:spPr>
            <a:xfrm>
              <a:off x="1207381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="" xmlns:a16="http://schemas.microsoft.com/office/drawing/2014/main" id="{0D8E4A58-36D5-4A7A-9A21-17772C4C5C33}"/>
              </a:ext>
            </a:extLst>
          </p:cNvPr>
          <p:cNvGrpSpPr/>
          <p:nvPr userDrawn="1"/>
        </p:nvGrpSpPr>
        <p:grpSpPr>
          <a:xfrm>
            <a:off x="6360041" y="2170326"/>
            <a:ext cx="1609965" cy="1609965"/>
            <a:chOff x="1207381" y="2170327"/>
            <a:chExt cx="1609965" cy="1609965"/>
          </a:xfrm>
        </p:grpSpPr>
        <p:sp>
          <p:nvSpPr>
            <p:cNvPr id="53" name="Oval 52">
              <a:extLst>
                <a:ext uri="{FF2B5EF4-FFF2-40B4-BE49-F238E27FC236}">
                  <a16:creationId xmlns="" xmlns:a16="http://schemas.microsoft.com/office/drawing/2014/main" id="{9C76E61F-279C-468E-9DC4-91C6FF8761F5}"/>
                </a:ext>
              </a:extLst>
            </p:cNvPr>
            <p:cNvSpPr/>
            <p:nvPr userDrawn="1"/>
          </p:nvSpPr>
          <p:spPr>
            <a:xfrm>
              <a:off x="1332161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4" name="Arc 53">
              <a:extLst>
                <a:ext uri="{FF2B5EF4-FFF2-40B4-BE49-F238E27FC236}">
                  <a16:creationId xmlns="" xmlns:a16="http://schemas.microsoft.com/office/drawing/2014/main" id="{2B17E28B-FC8B-4CCC-8F58-768E3844017E}"/>
                </a:ext>
              </a:extLst>
            </p:cNvPr>
            <p:cNvSpPr/>
            <p:nvPr userDrawn="1"/>
          </p:nvSpPr>
          <p:spPr>
            <a:xfrm>
              <a:off x="1207381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="" xmlns:a16="http://schemas.microsoft.com/office/drawing/2014/main" id="{6A802A5E-FF63-467B-963D-ED4DF37C7149}"/>
              </a:ext>
            </a:extLst>
          </p:cNvPr>
          <p:cNvGrpSpPr/>
          <p:nvPr userDrawn="1"/>
        </p:nvGrpSpPr>
        <p:grpSpPr>
          <a:xfrm>
            <a:off x="8945399" y="2170326"/>
            <a:ext cx="1609965" cy="1609965"/>
            <a:chOff x="1207381" y="2170327"/>
            <a:chExt cx="1609965" cy="1609965"/>
          </a:xfrm>
        </p:grpSpPr>
        <p:sp>
          <p:nvSpPr>
            <p:cNvPr id="56" name="Oval 55">
              <a:extLst>
                <a:ext uri="{FF2B5EF4-FFF2-40B4-BE49-F238E27FC236}">
                  <a16:creationId xmlns="" xmlns:a16="http://schemas.microsoft.com/office/drawing/2014/main" id="{BA65E20A-6A2B-42DC-9B36-CA4AC621B787}"/>
                </a:ext>
              </a:extLst>
            </p:cNvPr>
            <p:cNvSpPr/>
            <p:nvPr userDrawn="1"/>
          </p:nvSpPr>
          <p:spPr>
            <a:xfrm>
              <a:off x="1332161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7" name="Arc 56">
              <a:extLst>
                <a:ext uri="{FF2B5EF4-FFF2-40B4-BE49-F238E27FC236}">
                  <a16:creationId xmlns="" xmlns:a16="http://schemas.microsoft.com/office/drawing/2014/main" id="{AA150E8B-CAED-4188-B92B-24C3031FA472}"/>
                </a:ext>
              </a:extLst>
            </p:cNvPr>
            <p:cNvSpPr/>
            <p:nvPr userDrawn="1"/>
          </p:nvSpPr>
          <p:spPr>
            <a:xfrm>
              <a:off x="1207381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AEFA6D71-0182-46EA-90A1-DBB10EA6932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21244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E25A81AF-D9CB-4959-B033-1A085D39AAC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05220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="" xmlns:a16="http://schemas.microsoft.com/office/drawing/2014/main" id="{0DB239B9-3C80-4619-9C8D-75379D5FF39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89196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EC1B7C5D-8CB8-44F3-94D3-35D05C35FE3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73172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="" xmlns:a16="http://schemas.microsoft.com/office/drawing/2014/main" id="{EFD39F5F-B304-419F-9EB5-F3C246F4A1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21244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65F99058-61EB-410A-89E0-D143DBBE4C0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05220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C4B98970-F001-4F91-8CE0-9688B0E52B7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9196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670964C2-E894-4E10-A1E0-F08B3389006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73172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183932817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1">
            <a:extLst>
              <a:ext uri="{FF2B5EF4-FFF2-40B4-BE49-F238E27FC236}">
                <a16:creationId xmlns="" xmlns:a16="http://schemas.microsoft.com/office/drawing/2014/main" id="{E9D24198-83D7-4D5D-B7E9-26BF61EAFB56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3023636" y="-1792165"/>
            <a:ext cx="6881327" cy="670320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bg1">
                <a:lumMod val="95000"/>
                <a:alpha val="8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0" name="AutoShape 1">
            <a:extLst>
              <a:ext uri="{FF2B5EF4-FFF2-40B4-BE49-F238E27FC236}">
                <a16:creationId xmlns="" xmlns:a16="http://schemas.microsoft.com/office/drawing/2014/main" id="{5A64DCF6-A09F-4D88-AAFF-8ED9B433F9FA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-695203" y="4038348"/>
            <a:ext cx="3599997" cy="350681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1" name="AutoShape 1">
            <a:extLst>
              <a:ext uri="{FF2B5EF4-FFF2-40B4-BE49-F238E27FC236}">
                <a16:creationId xmlns="" xmlns:a16="http://schemas.microsoft.com/office/drawing/2014/main" id="{4DB811EB-5C01-4134-A84E-7628F72D57A3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9699707" y="4189282"/>
            <a:ext cx="1751678" cy="170633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="" xmlns:a16="http://schemas.microsoft.com/office/drawing/2014/main" id="{D70F018B-BA93-45D9-B64C-9DFA0FFEA1B8}"/>
              </a:ext>
            </a:extLst>
          </p:cNvPr>
          <p:cNvCxnSpPr>
            <a:cxnSpLocks/>
          </p:cNvCxnSpPr>
          <p:nvPr userDrawn="1"/>
        </p:nvCxnSpPr>
        <p:spPr>
          <a:xfrm flipH="1">
            <a:off x="5797373" y="6289424"/>
            <a:ext cx="563916" cy="0"/>
          </a:xfrm>
          <a:prstGeom prst="line">
            <a:avLst/>
          </a:prstGeom>
          <a:ln w="508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FB1ED7C7-1614-444B-9A5D-4C55BC2ED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="" xmlns:a16="http://schemas.microsoft.com/office/drawing/2014/main" id="{362CE1F9-3224-4F5D-999B-8128A63A618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186792" y="-1718972"/>
            <a:ext cx="6555017" cy="6556820"/>
          </a:xfrm>
          <a:custGeom>
            <a:avLst/>
            <a:gdLst>
              <a:gd name="connsiteX0" fmla="*/ 2460770 w 6555017"/>
              <a:gd name="connsiteY0" fmla="*/ 437 h 6556820"/>
              <a:gd name="connsiteX1" fmla="*/ 2834003 w 6555017"/>
              <a:gd name="connsiteY1" fmla="*/ 33380 h 6556820"/>
              <a:gd name="connsiteX2" fmla="*/ 2913544 w 6555017"/>
              <a:gd name="connsiteY2" fmla="*/ 43886 h 6556820"/>
              <a:gd name="connsiteX3" fmla="*/ 3037179 w 6555017"/>
              <a:gd name="connsiteY3" fmla="*/ 77015 h 6556820"/>
              <a:gd name="connsiteX4" fmla="*/ 3085296 w 6555017"/>
              <a:gd name="connsiteY4" fmla="*/ 98489 h 6556820"/>
              <a:gd name="connsiteX5" fmla="*/ 3638406 w 6555017"/>
              <a:gd name="connsiteY5" fmla="*/ 345224 h 6556820"/>
              <a:gd name="connsiteX6" fmla="*/ 4320063 w 6555017"/>
              <a:gd name="connsiteY6" fmla="*/ 810114 h 6556820"/>
              <a:gd name="connsiteX7" fmla="*/ 5204828 w 6555017"/>
              <a:gd name="connsiteY7" fmla="*/ 1622789 h 6556820"/>
              <a:gd name="connsiteX8" fmla="*/ 5952902 w 6555017"/>
              <a:gd name="connsiteY8" fmla="*/ 2512308 h 6556820"/>
              <a:gd name="connsiteX9" fmla="*/ 6348430 w 6555017"/>
              <a:gd name="connsiteY9" fmla="*/ 3192303 h 6556820"/>
              <a:gd name="connsiteX10" fmla="*/ 6533944 w 6555017"/>
              <a:gd name="connsiteY10" fmla="*/ 3794096 h 6556820"/>
              <a:gd name="connsiteX11" fmla="*/ 6534264 w 6555017"/>
              <a:gd name="connsiteY11" fmla="*/ 4309397 h 6556820"/>
              <a:gd name="connsiteX12" fmla="*/ 6521418 w 6555017"/>
              <a:gd name="connsiteY12" fmla="*/ 4394313 h 6556820"/>
              <a:gd name="connsiteX13" fmla="*/ 6495514 w 6555017"/>
              <a:gd name="connsiteY13" fmla="*/ 4490988 h 6556820"/>
              <a:gd name="connsiteX14" fmla="*/ 6484825 w 6555017"/>
              <a:gd name="connsiteY14" fmla="*/ 4513551 h 6556820"/>
              <a:gd name="connsiteX15" fmla="*/ 6431613 w 6555017"/>
              <a:gd name="connsiteY15" fmla="*/ 4650902 h 6556820"/>
              <a:gd name="connsiteX16" fmla="*/ 6108606 w 6555017"/>
              <a:gd name="connsiteY16" fmla="*/ 5130738 h 6556820"/>
              <a:gd name="connsiteX17" fmla="*/ 5523532 w 6555017"/>
              <a:gd name="connsiteY17" fmla="*/ 5593751 h 6556820"/>
              <a:gd name="connsiteX18" fmla="*/ 4795660 w 6555017"/>
              <a:gd name="connsiteY18" fmla="*/ 5953027 h 6556820"/>
              <a:gd name="connsiteX19" fmla="*/ 3454140 w 6555017"/>
              <a:gd name="connsiteY19" fmla="*/ 6368506 h 6556820"/>
              <a:gd name="connsiteX20" fmla="*/ 3320624 w 6555017"/>
              <a:gd name="connsiteY20" fmla="*/ 6395965 h 6556820"/>
              <a:gd name="connsiteX21" fmla="*/ 3319552 w 6555017"/>
              <a:gd name="connsiteY21" fmla="*/ 6385328 h 6556820"/>
              <a:gd name="connsiteX22" fmla="*/ 2897313 w 6555017"/>
              <a:gd name="connsiteY22" fmla="*/ 6041193 h 6556820"/>
              <a:gd name="connsiteX23" fmla="*/ 2466318 w 6555017"/>
              <a:gd name="connsiteY23" fmla="*/ 6472188 h 6556820"/>
              <a:gd name="connsiteX24" fmla="*/ 2472695 w 6555017"/>
              <a:gd name="connsiteY24" fmla="*/ 6535440 h 6556820"/>
              <a:gd name="connsiteX25" fmla="*/ 2247525 w 6555017"/>
              <a:gd name="connsiteY25" fmla="*/ 6551823 h 6556820"/>
              <a:gd name="connsiteX26" fmla="*/ 1996358 w 6555017"/>
              <a:gd name="connsiteY26" fmla="*/ 6556628 h 6556820"/>
              <a:gd name="connsiteX27" fmla="*/ 1353535 w 6555017"/>
              <a:gd name="connsiteY27" fmla="*/ 6486410 h 6556820"/>
              <a:gd name="connsiteX28" fmla="*/ 1320856 w 6555017"/>
              <a:gd name="connsiteY28" fmla="*/ 6482421 h 6556820"/>
              <a:gd name="connsiteX29" fmla="*/ 1202708 w 6555017"/>
              <a:gd name="connsiteY29" fmla="*/ 6450763 h 6556820"/>
              <a:gd name="connsiteX30" fmla="*/ 1164406 w 6555017"/>
              <a:gd name="connsiteY30" fmla="*/ 6435413 h 6556820"/>
              <a:gd name="connsiteX31" fmla="*/ 891158 w 6555017"/>
              <a:gd name="connsiteY31" fmla="*/ 6326281 h 6556820"/>
              <a:gd name="connsiteX32" fmla="*/ 277002 w 6555017"/>
              <a:gd name="connsiteY32" fmla="*/ 5750438 h 6556820"/>
              <a:gd name="connsiteX33" fmla="*/ 60130 w 6555017"/>
              <a:gd name="connsiteY33" fmla="*/ 5166305 h 6556820"/>
              <a:gd name="connsiteX34" fmla="*/ 1587 w 6555017"/>
              <a:gd name="connsiteY34" fmla="*/ 4414190 h 6556820"/>
              <a:gd name="connsiteX35" fmla="*/ 56425 w 6555017"/>
              <a:gd name="connsiteY35" fmla="*/ 3797021 h 6556820"/>
              <a:gd name="connsiteX36" fmla="*/ 143017 w 6555017"/>
              <a:gd name="connsiteY36" fmla="*/ 3309777 h 6556820"/>
              <a:gd name="connsiteX37" fmla="*/ 255231 w 6555017"/>
              <a:gd name="connsiteY37" fmla="*/ 2833211 h 6556820"/>
              <a:gd name="connsiteX38" fmla="*/ 258779 w 6555017"/>
              <a:gd name="connsiteY38" fmla="*/ 2808417 h 6556820"/>
              <a:gd name="connsiteX39" fmla="*/ 280393 w 6555017"/>
              <a:gd name="connsiteY39" fmla="*/ 2727757 h 6556820"/>
              <a:gd name="connsiteX40" fmla="*/ 292578 w 6555017"/>
              <a:gd name="connsiteY40" fmla="*/ 2693835 h 6556820"/>
              <a:gd name="connsiteX41" fmla="*/ 476831 w 6555017"/>
              <a:gd name="connsiteY41" fmla="*/ 2098630 h 6556820"/>
              <a:gd name="connsiteX42" fmla="*/ 763389 w 6555017"/>
              <a:gd name="connsiteY42" fmla="*/ 1398936 h 6556820"/>
              <a:gd name="connsiteX43" fmla="*/ 1129701 w 6555017"/>
              <a:gd name="connsiteY43" fmla="*/ 782907 h 6556820"/>
              <a:gd name="connsiteX44" fmla="*/ 1591171 w 6555017"/>
              <a:gd name="connsiteY44" fmla="*/ 307435 h 6556820"/>
              <a:gd name="connsiteX45" fmla="*/ 2460770 w 6555017"/>
              <a:gd name="connsiteY45" fmla="*/ 437 h 6556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6555017" h="6556820">
                <a:moveTo>
                  <a:pt x="2460770" y="437"/>
                </a:moveTo>
                <a:cubicBezTo>
                  <a:pt x="2586322" y="-2473"/>
                  <a:pt x="2710741" y="9252"/>
                  <a:pt x="2834003" y="33380"/>
                </a:cubicBezTo>
                <a:cubicBezTo>
                  <a:pt x="2860187" y="38490"/>
                  <a:pt x="2886880" y="40557"/>
                  <a:pt x="2913544" y="43886"/>
                </a:cubicBezTo>
                <a:cubicBezTo>
                  <a:pt x="2954851" y="54955"/>
                  <a:pt x="2996160" y="66024"/>
                  <a:pt x="3037179" y="77015"/>
                </a:cubicBezTo>
                <a:cubicBezTo>
                  <a:pt x="3053219" y="84172"/>
                  <a:pt x="3068492" y="93033"/>
                  <a:pt x="3085296" y="98489"/>
                </a:cubicBezTo>
                <a:cubicBezTo>
                  <a:pt x="3278081" y="161271"/>
                  <a:pt x="3461569" y="246033"/>
                  <a:pt x="3638406" y="345224"/>
                </a:cubicBezTo>
                <a:cubicBezTo>
                  <a:pt x="3879015" y="480255"/>
                  <a:pt x="4104493" y="638248"/>
                  <a:pt x="4320063" y="810114"/>
                </a:cubicBezTo>
                <a:cubicBezTo>
                  <a:pt x="4634265" y="1059897"/>
                  <a:pt x="4926105" y="1334200"/>
                  <a:pt x="5204828" y="1622789"/>
                </a:cubicBezTo>
                <a:cubicBezTo>
                  <a:pt x="5474535" y="1902286"/>
                  <a:pt x="5728682" y="2194780"/>
                  <a:pt x="5952902" y="2512308"/>
                </a:cubicBezTo>
                <a:cubicBezTo>
                  <a:pt x="6104554" y="2727436"/>
                  <a:pt x="6240738" y="2951768"/>
                  <a:pt x="6348430" y="3192303"/>
                </a:cubicBezTo>
                <a:cubicBezTo>
                  <a:pt x="6435124" y="3385259"/>
                  <a:pt x="6501176" y="3584760"/>
                  <a:pt x="6533944" y="3794096"/>
                </a:cubicBezTo>
                <a:cubicBezTo>
                  <a:pt x="6560668" y="3965897"/>
                  <a:pt x="6563270" y="4137591"/>
                  <a:pt x="6534264" y="4309397"/>
                </a:cubicBezTo>
                <a:cubicBezTo>
                  <a:pt x="6529475" y="4337671"/>
                  <a:pt x="6525631" y="4365884"/>
                  <a:pt x="6521418" y="4394313"/>
                </a:cubicBezTo>
                <a:cubicBezTo>
                  <a:pt x="6512758" y="4426637"/>
                  <a:pt x="6504176" y="4458664"/>
                  <a:pt x="6495514" y="4490988"/>
                </a:cubicBezTo>
                <a:cubicBezTo>
                  <a:pt x="6491926" y="4498608"/>
                  <a:pt x="6487548" y="4505698"/>
                  <a:pt x="6484825" y="4513551"/>
                </a:cubicBezTo>
                <a:cubicBezTo>
                  <a:pt x="6466992" y="4559308"/>
                  <a:pt x="6451390" y="4605982"/>
                  <a:pt x="6431613" y="4650902"/>
                </a:cubicBezTo>
                <a:cubicBezTo>
                  <a:pt x="6353453" y="4830514"/>
                  <a:pt x="6242444" y="4988292"/>
                  <a:pt x="6108606" y="5130738"/>
                </a:cubicBezTo>
                <a:cubicBezTo>
                  <a:pt x="5936633" y="5313819"/>
                  <a:pt x="5737460" y="5463232"/>
                  <a:pt x="5523532" y="5593751"/>
                </a:cubicBezTo>
                <a:cubicBezTo>
                  <a:pt x="5291766" y="5735384"/>
                  <a:pt x="5047623" y="5852723"/>
                  <a:pt x="4795660" y="5953027"/>
                </a:cubicBezTo>
                <a:cubicBezTo>
                  <a:pt x="4358642" y="6127228"/>
                  <a:pt x="3910841" y="6263675"/>
                  <a:pt x="3454140" y="6368506"/>
                </a:cubicBezTo>
                <a:lnTo>
                  <a:pt x="3320624" y="6395965"/>
                </a:lnTo>
                <a:lnTo>
                  <a:pt x="3319552" y="6385328"/>
                </a:lnTo>
                <a:cubicBezTo>
                  <a:pt x="3279363" y="6188931"/>
                  <a:pt x="3105591" y="6041193"/>
                  <a:pt x="2897313" y="6041193"/>
                </a:cubicBezTo>
                <a:cubicBezTo>
                  <a:pt x="2659281" y="6041193"/>
                  <a:pt x="2466318" y="6234156"/>
                  <a:pt x="2466318" y="6472188"/>
                </a:cubicBezTo>
                <a:lnTo>
                  <a:pt x="2472695" y="6535440"/>
                </a:lnTo>
                <a:lnTo>
                  <a:pt x="2247525" y="6551823"/>
                </a:lnTo>
                <a:cubicBezTo>
                  <a:pt x="2163999" y="6555739"/>
                  <a:pt x="2080282" y="6557423"/>
                  <a:pt x="1996358" y="6556628"/>
                </a:cubicBezTo>
                <a:cubicBezTo>
                  <a:pt x="1779794" y="6554857"/>
                  <a:pt x="1564498" y="6539123"/>
                  <a:pt x="1353535" y="6486410"/>
                </a:cubicBezTo>
                <a:cubicBezTo>
                  <a:pt x="1342768" y="6483843"/>
                  <a:pt x="1331653" y="6483724"/>
                  <a:pt x="1320856" y="6482421"/>
                </a:cubicBezTo>
                <a:cubicBezTo>
                  <a:pt x="1281570" y="6471894"/>
                  <a:pt x="1241994" y="6461289"/>
                  <a:pt x="1202708" y="6450763"/>
                </a:cubicBezTo>
                <a:cubicBezTo>
                  <a:pt x="1189897" y="6445424"/>
                  <a:pt x="1177693" y="6438975"/>
                  <a:pt x="1164406" y="6435413"/>
                </a:cubicBezTo>
                <a:cubicBezTo>
                  <a:pt x="1069157" y="6409574"/>
                  <a:pt x="978849" y="6371075"/>
                  <a:pt x="891158" y="6326281"/>
                </a:cubicBezTo>
                <a:cubicBezTo>
                  <a:pt x="630651" y="6193866"/>
                  <a:pt x="424817" y="6002996"/>
                  <a:pt x="277002" y="5750438"/>
                </a:cubicBezTo>
                <a:cubicBezTo>
                  <a:pt x="170658" y="5568428"/>
                  <a:pt x="102863" y="5371956"/>
                  <a:pt x="60130" y="5166305"/>
                </a:cubicBezTo>
                <a:cubicBezTo>
                  <a:pt x="8711" y="4917964"/>
                  <a:pt x="-5153" y="4666971"/>
                  <a:pt x="1587" y="4414190"/>
                </a:cubicBezTo>
                <a:cubicBezTo>
                  <a:pt x="7493" y="4207270"/>
                  <a:pt x="27243" y="4001836"/>
                  <a:pt x="56425" y="3797021"/>
                </a:cubicBezTo>
                <a:cubicBezTo>
                  <a:pt x="79502" y="3633481"/>
                  <a:pt x="107360" y="3470583"/>
                  <a:pt x="143017" y="3309777"/>
                </a:cubicBezTo>
                <a:cubicBezTo>
                  <a:pt x="178068" y="3150079"/>
                  <a:pt x="217661" y="2991916"/>
                  <a:pt x="255231" y="2833211"/>
                </a:cubicBezTo>
                <a:cubicBezTo>
                  <a:pt x="257088" y="2825127"/>
                  <a:pt x="257501" y="2816656"/>
                  <a:pt x="258779" y="2808417"/>
                </a:cubicBezTo>
                <a:cubicBezTo>
                  <a:pt x="266011" y="2781431"/>
                  <a:pt x="273161" y="2754742"/>
                  <a:pt x="280393" y="2727757"/>
                </a:cubicBezTo>
                <a:cubicBezTo>
                  <a:pt x="284359" y="2716424"/>
                  <a:pt x="289190" y="2705322"/>
                  <a:pt x="292578" y="2693835"/>
                </a:cubicBezTo>
                <a:cubicBezTo>
                  <a:pt x="348315" y="2493910"/>
                  <a:pt x="408753" y="2294929"/>
                  <a:pt x="476831" y="2098630"/>
                </a:cubicBezTo>
                <a:cubicBezTo>
                  <a:pt x="559899" y="1860262"/>
                  <a:pt x="653335" y="1625942"/>
                  <a:pt x="763389" y="1398936"/>
                </a:cubicBezTo>
                <a:cubicBezTo>
                  <a:pt x="868243" y="1183250"/>
                  <a:pt x="986925" y="976037"/>
                  <a:pt x="1129701" y="782907"/>
                </a:cubicBezTo>
                <a:cubicBezTo>
                  <a:pt x="1262197" y="603869"/>
                  <a:pt x="1411896" y="441519"/>
                  <a:pt x="1591171" y="307435"/>
                </a:cubicBezTo>
                <a:cubicBezTo>
                  <a:pt x="1848954" y="114927"/>
                  <a:pt x="2137114" y="7793"/>
                  <a:pt x="2460770" y="437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" name="Oval 12">
            <a:extLst>
              <a:ext uri="{FF2B5EF4-FFF2-40B4-BE49-F238E27FC236}">
                <a16:creationId xmlns="" xmlns:a16="http://schemas.microsoft.com/office/drawing/2014/main" id="{C4215D8A-950A-49C1-9272-5ECBB860BC86}"/>
              </a:ext>
            </a:extLst>
          </p:cNvPr>
          <p:cNvSpPr/>
          <p:nvPr userDrawn="1"/>
        </p:nvSpPr>
        <p:spPr>
          <a:xfrm rot="16200000">
            <a:off x="5695996" y="4366794"/>
            <a:ext cx="773066" cy="773066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="" xmlns:a16="http://schemas.microsoft.com/office/drawing/2014/main" id="{482C0E2F-DCB7-47DF-AB10-075927268E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3500000" flipH="1">
            <a:off x="6011091" y="4684148"/>
            <a:ext cx="133350" cy="133350"/>
          </a:xfrm>
          <a:prstGeom prst="rect">
            <a:avLst/>
          </a:prstGeom>
        </p:spPr>
      </p:pic>
      <p:sp>
        <p:nvSpPr>
          <p:cNvPr id="19" name="Text Placeholder 10">
            <a:extLst>
              <a:ext uri="{FF2B5EF4-FFF2-40B4-BE49-F238E27FC236}">
                <a16:creationId xmlns="" xmlns:a16="http://schemas.microsoft.com/office/drawing/2014/main" id="{35067022-8B25-4355-9905-EEAD22750EA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93495" y="5647725"/>
            <a:ext cx="579558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0" name="Text Placeholder 10">
            <a:extLst>
              <a:ext uri="{FF2B5EF4-FFF2-40B4-BE49-F238E27FC236}">
                <a16:creationId xmlns="" xmlns:a16="http://schemas.microsoft.com/office/drawing/2014/main" id="{86E2CF20-ACA9-4C2F-9C37-610138FB981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86792" y="5273804"/>
            <a:ext cx="5795582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1" name="Text Placeholder 10">
            <a:extLst>
              <a:ext uri="{FF2B5EF4-FFF2-40B4-BE49-F238E27FC236}">
                <a16:creationId xmlns="" xmlns:a16="http://schemas.microsoft.com/office/drawing/2014/main" id="{C082D7DF-BA1D-4EA0-98D3-A9BE4821CF8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740149" y="1756355"/>
            <a:ext cx="544830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800" i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3" name="Text Placeholder 10">
            <a:extLst>
              <a:ext uri="{FF2B5EF4-FFF2-40B4-BE49-F238E27FC236}">
                <a16:creationId xmlns="" xmlns:a16="http://schemas.microsoft.com/office/drawing/2014/main" id="{FC7115C3-89D6-4513-BA8A-20885130177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220294" y="2898174"/>
            <a:ext cx="375796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5" name="Text Placeholder 10">
            <a:extLst>
              <a:ext uri="{FF2B5EF4-FFF2-40B4-BE49-F238E27FC236}">
                <a16:creationId xmlns="" xmlns:a16="http://schemas.microsoft.com/office/drawing/2014/main" id="{3B871B6C-054E-4352-B1E2-C11755DC945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217020" y="3107131"/>
            <a:ext cx="375796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668904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="" xmlns:a16="http://schemas.microsoft.com/office/drawing/2014/main" id="{21DFB964-B9B0-41F4-89DE-E9700E49203C}"/>
              </a:ext>
            </a:extLst>
          </p:cNvPr>
          <p:cNvGrpSpPr/>
          <p:nvPr userDrawn="1"/>
        </p:nvGrpSpPr>
        <p:grpSpPr>
          <a:xfrm>
            <a:off x="1212090" y="2326242"/>
            <a:ext cx="1029612" cy="1029612"/>
            <a:chOff x="1200879" y="2170327"/>
            <a:chExt cx="1609965" cy="1609965"/>
          </a:xfrm>
        </p:grpSpPr>
        <p:sp>
          <p:nvSpPr>
            <p:cNvPr id="28" name="Oval 27">
              <a:extLst>
                <a:ext uri="{FF2B5EF4-FFF2-40B4-BE49-F238E27FC236}">
                  <a16:creationId xmlns="" xmlns:a16="http://schemas.microsoft.com/office/drawing/2014/main" id="{6413BAE6-F4FE-4010-924B-21791D5D8DC9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29" name="Arc 28">
              <a:extLst>
                <a:ext uri="{FF2B5EF4-FFF2-40B4-BE49-F238E27FC236}">
                  <a16:creationId xmlns="" xmlns:a16="http://schemas.microsoft.com/office/drawing/2014/main" id="{45814997-25A3-4864-9A0C-057FB3B8DA06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F64A5C43-E65D-4CE3-AC76-95B08352266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518012" y="4447371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B6D7B6B6-2E5D-4C0D-B1BC-789063CD2A3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518012" y="4185093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B3E291DE-5BB5-49D0-BF7B-46B0EE53459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10519" y="2657367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5D30F44E-BB05-4533-B1BC-17CB3BB3025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510519" y="239508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49C14483-17CD-4374-AC78-6CB6203E9B1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268245" y="4447371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FD560878-EC55-4D16-9376-B7CFF8B00E3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268245" y="4185093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260752" y="2657367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260752" y="239508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0" name="Group 29">
            <a:extLst>
              <a:ext uri="{FF2B5EF4-FFF2-40B4-BE49-F238E27FC236}">
                <a16:creationId xmlns="" xmlns:a16="http://schemas.microsoft.com/office/drawing/2014/main" id="{6F083014-A6C6-4B8D-BAC8-756510ABC83D}"/>
              </a:ext>
            </a:extLst>
          </p:cNvPr>
          <p:cNvGrpSpPr/>
          <p:nvPr userDrawn="1"/>
        </p:nvGrpSpPr>
        <p:grpSpPr>
          <a:xfrm>
            <a:off x="6462547" y="2323068"/>
            <a:ext cx="1029612" cy="1029612"/>
            <a:chOff x="1200879" y="2170327"/>
            <a:chExt cx="1609965" cy="1609965"/>
          </a:xfrm>
        </p:grpSpPr>
        <p:sp>
          <p:nvSpPr>
            <p:cNvPr id="31" name="Oval 30">
              <a:extLst>
                <a:ext uri="{FF2B5EF4-FFF2-40B4-BE49-F238E27FC236}">
                  <a16:creationId xmlns="" xmlns:a16="http://schemas.microsoft.com/office/drawing/2014/main" id="{8110F858-B0C5-4C36-A2A5-93019D10A286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32" name="Arc 31">
              <a:extLst>
                <a:ext uri="{FF2B5EF4-FFF2-40B4-BE49-F238E27FC236}">
                  <a16:creationId xmlns="" xmlns:a16="http://schemas.microsoft.com/office/drawing/2014/main" id="{082E69DC-8D2D-4E5A-A465-47D15FAF3FDF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="" xmlns:a16="http://schemas.microsoft.com/office/drawing/2014/main" id="{CEC4E3F5-321A-40F6-957F-9A19FE34CA35}"/>
              </a:ext>
            </a:extLst>
          </p:cNvPr>
          <p:cNvGrpSpPr/>
          <p:nvPr userDrawn="1"/>
        </p:nvGrpSpPr>
        <p:grpSpPr>
          <a:xfrm>
            <a:off x="1219233" y="4116401"/>
            <a:ext cx="1029612" cy="1029612"/>
            <a:chOff x="1200879" y="2170327"/>
            <a:chExt cx="1609965" cy="1609965"/>
          </a:xfrm>
        </p:grpSpPr>
        <p:sp>
          <p:nvSpPr>
            <p:cNvPr id="37" name="Oval 36">
              <a:extLst>
                <a:ext uri="{FF2B5EF4-FFF2-40B4-BE49-F238E27FC236}">
                  <a16:creationId xmlns="" xmlns:a16="http://schemas.microsoft.com/office/drawing/2014/main" id="{C3EB67FB-A8CE-4CB5-8733-F1CB31C2B528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38" name="Arc 37">
              <a:extLst>
                <a:ext uri="{FF2B5EF4-FFF2-40B4-BE49-F238E27FC236}">
                  <a16:creationId xmlns="" xmlns:a16="http://schemas.microsoft.com/office/drawing/2014/main" id="{978459D4-1F4A-4634-96B6-D56201125D6F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="" xmlns:a16="http://schemas.microsoft.com/office/drawing/2014/main" id="{1BD6E928-F1DD-49F8-ACBD-A741BBF1AA7C}"/>
              </a:ext>
            </a:extLst>
          </p:cNvPr>
          <p:cNvGrpSpPr/>
          <p:nvPr userDrawn="1"/>
        </p:nvGrpSpPr>
        <p:grpSpPr>
          <a:xfrm>
            <a:off x="6469159" y="4112433"/>
            <a:ext cx="1029612" cy="1029612"/>
            <a:chOff x="1200879" y="2170327"/>
            <a:chExt cx="1609965" cy="1609965"/>
          </a:xfrm>
        </p:grpSpPr>
        <p:sp>
          <p:nvSpPr>
            <p:cNvPr id="40" name="Oval 39">
              <a:extLst>
                <a:ext uri="{FF2B5EF4-FFF2-40B4-BE49-F238E27FC236}">
                  <a16:creationId xmlns="" xmlns:a16="http://schemas.microsoft.com/office/drawing/2014/main" id="{7A6225E2-8193-48B0-BC8F-456D792E12D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1" name="Arc 40">
              <a:extLst>
                <a:ext uri="{FF2B5EF4-FFF2-40B4-BE49-F238E27FC236}">
                  <a16:creationId xmlns="" xmlns:a16="http://schemas.microsoft.com/office/drawing/2014/main" id="{493F80DA-AE9D-43DB-BF0D-C908999F9E21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</p:spTree>
    <p:extLst>
      <p:ext uri="{BB962C8B-B14F-4D97-AF65-F5344CB8AC3E}">
        <p14:creationId xmlns:p14="http://schemas.microsoft.com/office/powerpoint/2010/main" val="2593100563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="" xmlns:a16="http://schemas.microsoft.com/office/drawing/2014/main" id="{DCA04F45-43E6-4870-B5C1-5FA87FB17590}"/>
              </a:ext>
            </a:extLst>
          </p:cNvPr>
          <p:cNvGrpSpPr/>
          <p:nvPr userDrawn="1"/>
        </p:nvGrpSpPr>
        <p:grpSpPr>
          <a:xfrm>
            <a:off x="6421386" y="2103849"/>
            <a:ext cx="1029612" cy="1029612"/>
            <a:chOff x="1200879" y="2170327"/>
            <a:chExt cx="1609965" cy="1609965"/>
          </a:xfrm>
        </p:grpSpPr>
        <p:sp>
          <p:nvSpPr>
            <p:cNvPr id="56" name="Oval 55">
              <a:extLst>
                <a:ext uri="{FF2B5EF4-FFF2-40B4-BE49-F238E27FC236}">
                  <a16:creationId xmlns="" xmlns:a16="http://schemas.microsoft.com/office/drawing/2014/main" id="{2720B0C5-6764-42CF-95F2-2F3011747E42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7" name="Arc 56">
              <a:extLst>
                <a:ext uri="{FF2B5EF4-FFF2-40B4-BE49-F238E27FC236}">
                  <a16:creationId xmlns="" xmlns:a16="http://schemas.microsoft.com/office/drawing/2014/main" id="{D25CEB9E-41EE-4C0F-B045-8C4B9423278A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58" name="Group 57">
            <a:extLst>
              <a:ext uri="{FF2B5EF4-FFF2-40B4-BE49-F238E27FC236}">
                <a16:creationId xmlns="" xmlns:a16="http://schemas.microsoft.com/office/drawing/2014/main" id="{E6C68A4C-7B35-47C6-B9DD-A8F84CE5E31D}"/>
              </a:ext>
            </a:extLst>
          </p:cNvPr>
          <p:cNvGrpSpPr/>
          <p:nvPr userDrawn="1"/>
        </p:nvGrpSpPr>
        <p:grpSpPr>
          <a:xfrm>
            <a:off x="6421386" y="3408159"/>
            <a:ext cx="1029612" cy="1029612"/>
            <a:chOff x="1200879" y="2170327"/>
            <a:chExt cx="1609965" cy="1609965"/>
          </a:xfrm>
        </p:grpSpPr>
        <p:sp>
          <p:nvSpPr>
            <p:cNvPr id="59" name="Oval 58">
              <a:extLst>
                <a:ext uri="{FF2B5EF4-FFF2-40B4-BE49-F238E27FC236}">
                  <a16:creationId xmlns="" xmlns:a16="http://schemas.microsoft.com/office/drawing/2014/main" id="{A2C5214C-C04D-4C32-8172-4899FFB48AC3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0" name="Arc 59">
              <a:extLst>
                <a:ext uri="{FF2B5EF4-FFF2-40B4-BE49-F238E27FC236}">
                  <a16:creationId xmlns="" xmlns:a16="http://schemas.microsoft.com/office/drawing/2014/main" id="{25F8C2A9-6AA0-4657-9C74-B3C5F3FF37CE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="" xmlns:a16="http://schemas.microsoft.com/office/drawing/2014/main" id="{3F1FC4F5-56DC-4E3E-ABF1-3C66EBFC074C}"/>
              </a:ext>
            </a:extLst>
          </p:cNvPr>
          <p:cNvGrpSpPr/>
          <p:nvPr userDrawn="1"/>
        </p:nvGrpSpPr>
        <p:grpSpPr>
          <a:xfrm>
            <a:off x="6434833" y="4706119"/>
            <a:ext cx="1029612" cy="1029612"/>
            <a:chOff x="1200879" y="2170327"/>
            <a:chExt cx="1609965" cy="1609965"/>
          </a:xfrm>
        </p:grpSpPr>
        <p:sp>
          <p:nvSpPr>
            <p:cNvPr id="62" name="Oval 61">
              <a:extLst>
                <a:ext uri="{FF2B5EF4-FFF2-40B4-BE49-F238E27FC236}">
                  <a16:creationId xmlns="" xmlns:a16="http://schemas.microsoft.com/office/drawing/2014/main" id="{27E6DAF1-1908-45E0-A331-27210413E9B0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3" name="Arc 62">
              <a:extLst>
                <a:ext uri="{FF2B5EF4-FFF2-40B4-BE49-F238E27FC236}">
                  <a16:creationId xmlns="" xmlns:a16="http://schemas.microsoft.com/office/drawing/2014/main" id="{CE9EC728-D4CE-4F03-95A1-A48A12E6848F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="" xmlns:a16="http://schemas.microsoft.com/office/drawing/2014/main" id="{EC459A2C-5A87-4E93-8F75-C1F0FF1B53C1}"/>
              </a:ext>
            </a:extLst>
          </p:cNvPr>
          <p:cNvGrpSpPr/>
          <p:nvPr userDrawn="1"/>
        </p:nvGrpSpPr>
        <p:grpSpPr>
          <a:xfrm>
            <a:off x="4662842" y="2103849"/>
            <a:ext cx="1029612" cy="1029612"/>
            <a:chOff x="1200879" y="2170327"/>
            <a:chExt cx="1609965" cy="1609965"/>
          </a:xfrm>
        </p:grpSpPr>
        <p:sp>
          <p:nvSpPr>
            <p:cNvPr id="65" name="Oval 64">
              <a:extLst>
                <a:ext uri="{FF2B5EF4-FFF2-40B4-BE49-F238E27FC236}">
                  <a16:creationId xmlns="" xmlns:a16="http://schemas.microsoft.com/office/drawing/2014/main" id="{A90F538A-ED53-451E-8BAB-973DEA69009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6" name="Arc 65">
              <a:extLst>
                <a:ext uri="{FF2B5EF4-FFF2-40B4-BE49-F238E27FC236}">
                  <a16:creationId xmlns="" xmlns:a16="http://schemas.microsoft.com/office/drawing/2014/main" id="{E9F47DA7-BDFD-43C0-94BB-F340F5F41AFA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6211188"/>
                <a:gd name="adj2" fmla="val 21597343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="" xmlns:a16="http://schemas.microsoft.com/office/drawing/2014/main" id="{6D4BD45D-C1C8-44CC-BDF1-E5159DCDB0C2}"/>
              </a:ext>
            </a:extLst>
          </p:cNvPr>
          <p:cNvGrpSpPr/>
          <p:nvPr userDrawn="1"/>
        </p:nvGrpSpPr>
        <p:grpSpPr>
          <a:xfrm>
            <a:off x="4662842" y="3408159"/>
            <a:ext cx="1029612" cy="1029612"/>
            <a:chOff x="1200879" y="2170327"/>
            <a:chExt cx="1609965" cy="1609965"/>
          </a:xfrm>
        </p:grpSpPr>
        <p:sp>
          <p:nvSpPr>
            <p:cNvPr id="68" name="Oval 67">
              <a:extLst>
                <a:ext uri="{FF2B5EF4-FFF2-40B4-BE49-F238E27FC236}">
                  <a16:creationId xmlns="" xmlns:a16="http://schemas.microsoft.com/office/drawing/2014/main" id="{72764744-7792-4318-A59B-2BAA19A9FF12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9" name="Arc 68">
              <a:extLst>
                <a:ext uri="{FF2B5EF4-FFF2-40B4-BE49-F238E27FC236}">
                  <a16:creationId xmlns="" xmlns:a16="http://schemas.microsoft.com/office/drawing/2014/main" id="{90030457-386A-4079-AD09-E5075C74258C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6211188"/>
                <a:gd name="adj2" fmla="val 21597343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="" xmlns:a16="http://schemas.microsoft.com/office/drawing/2014/main" id="{4C578B64-E456-4367-AA77-914AC0FEF3C5}"/>
              </a:ext>
            </a:extLst>
          </p:cNvPr>
          <p:cNvGrpSpPr/>
          <p:nvPr userDrawn="1"/>
        </p:nvGrpSpPr>
        <p:grpSpPr>
          <a:xfrm>
            <a:off x="4654130" y="4706119"/>
            <a:ext cx="1029612" cy="1029612"/>
            <a:chOff x="1200879" y="2170327"/>
            <a:chExt cx="1609965" cy="1609965"/>
          </a:xfrm>
        </p:grpSpPr>
        <p:sp>
          <p:nvSpPr>
            <p:cNvPr id="71" name="Oval 70">
              <a:extLst>
                <a:ext uri="{FF2B5EF4-FFF2-40B4-BE49-F238E27FC236}">
                  <a16:creationId xmlns="" xmlns:a16="http://schemas.microsoft.com/office/drawing/2014/main" id="{D60D32FA-2008-4593-A515-C09E692CA480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2" name="Arc 71">
              <a:extLst>
                <a:ext uri="{FF2B5EF4-FFF2-40B4-BE49-F238E27FC236}">
                  <a16:creationId xmlns="" xmlns:a16="http://schemas.microsoft.com/office/drawing/2014/main" id="{B0188881-0215-414E-871D-396899D7CC87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6211188"/>
                <a:gd name="adj2" fmla="val 21597343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E81C4A1B-2FBA-459C-A934-F763A1FAF1B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5774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0D663F76-DD1F-4013-B4F2-3C85F88C08A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18911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D3417319-9FD3-4A78-AA01-AF0A4ADAEFB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5570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DF517EC8-CFFF-44CA-8E8B-88794403F53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348707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C931EEAD-B56C-47C5-9653-77FCD8F8DE4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5366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BD7DC79A-B551-4349-9E50-01D49AB88BB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478503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717258A9-777E-4CC8-A500-FB1CDA85C7A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5774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208ED32E-F108-4F6B-9E3A-C4718D6F708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477891" y="218911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5CCED99C-B0FE-47CF-86F8-FC0A6FFA287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570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="" xmlns:a16="http://schemas.microsoft.com/office/drawing/2014/main" id="{0973B112-D2E8-4F2A-BA37-6854BED04AC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477891" y="348707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="" xmlns:a16="http://schemas.microsoft.com/office/drawing/2014/main" id="{4645F364-D853-4E9F-A6F5-005E07603F9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505366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="" xmlns:a16="http://schemas.microsoft.com/office/drawing/2014/main" id="{660418FF-27C9-4627-BF2B-F97942E38E9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477891" y="478503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460998807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roup 57">
            <a:extLst>
              <a:ext uri="{FF2B5EF4-FFF2-40B4-BE49-F238E27FC236}">
                <a16:creationId xmlns="" xmlns:a16="http://schemas.microsoft.com/office/drawing/2014/main" id="{FEC293AE-0299-4F1B-B5A3-F2015AE3BB9B}"/>
              </a:ext>
            </a:extLst>
          </p:cNvPr>
          <p:cNvGrpSpPr/>
          <p:nvPr userDrawn="1"/>
        </p:nvGrpSpPr>
        <p:grpSpPr>
          <a:xfrm>
            <a:off x="1282645" y="4104757"/>
            <a:ext cx="1029612" cy="1029612"/>
            <a:chOff x="1200879" y="2170327"/>
            <a:chExt cx="1609965" cy="1609965"/>
          </a:xfrm>
        </p:grpSpPr>
        <p:sp>
          <p:nvSpPr>
            <p:cNvPr id="59" name="Oval 58">
              <a:extLst>
                <a:ext uri="{FF2B5EF4-FFF2-40B4-BE49-F238E27FC236}">
                  <a16:creationId xmlns="" xmlns:a16="http://schemas.microsoft.com/office/drawing/2014/main" id="{8375A1E0-EB88-480A-A8A6-C35A13947FA6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0" name="Arc 59">
              <a:extLst>
                <a:ext uri="{FF2B5EF4-FFF2-40B4-BE49-F238E27FC236}">
                  <a16:creationId xmlns="" xmlns:a16="http://schemas.microsoft.com/office/drawing/2014/main" id="{CC71BC1A-F015-4357-B143-B2467C27D5D4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="" xmlns:a16="http://schemas.microsoft.com/office/drawing/2014/main" id="{E25B7867-0208-4110-9140-4A1AF410748D}"/>
              </a:ext>
            </a:extLst>
          </p:cNvPr>
          <p:cNvGrpSpPr/>
          <p:nvPr userDrawn="1"/>
        </p:nvGrpSpPr>
        <p:grpSpPr>
          <a:xfrm>
            <a:off x="4109276" y="4099749"/>
            <a:ext cx="1029612" cy="1029612"/>
            <a:chOff x="1200879" y="2170327"/>
            <a:chExt cx="1609965" cy="1609965"/>
          </a:xfrm>
        </p:grpSpPr>
        <p:sp>
          <p:nvSpPr>
            <p:cNvPr id="62" name="Oval 61">
              <a:extLst>
                <a:ext uri="{FF2B5EF4-FFF2-40B4-BE49-F238E27FC236}">
                  <a16:creationId xmlns="" xmlns:a16="http://schemas.microsoft.com/office/drawing/2014/main" id="{7771BD34-CB39-4547-95E5-51414DEA273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3" name="Arc 62">
              <a:extLst>
                <a:ext uri="{FF2B5EF4-FFF2-40B4-BE49-F238E27FC236}">
                  <a16:creationId xmlns="" xmlns:a16="http://schemas.microsoft.com/office/drawing/2014/main" id="{FCEB26F6-AF6A-4B84-983F-D37AA2CA43E0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="" xmlns:a16="http://schemas.microsoft.com/office/drawing/2014/main" id="{DE1B2C82-2FEB-49E2-B482-7B938BB49B5E}"/>
              </a:ext>
            </a:extLst>
          </p:cNvPr>
          <p:cNvGrpSpPr/>
          <p:nvPr userDrawn="1"/>
        </p:nvGrpSpPr>
        <p:grpSpPr>
          <a:xfrm>
            <a:off x="7020030" y="4099749"/>
            <a:ext cx="1029612" cy="1029612"/>
            <a:chOff x="1200879" y="2170327"/>
            <a:chExt cx="1609965" cy="1609965"/>
          </a:xfrm>
        </p:grpSpPr>
        <p:sp>
          <p:nvSpPr>
            <p:cNvPr id="65" name="Oval 64">
              <a:extLst>
                <a:ext uri="{FF2B5EF4-FFF2-40B4-BE49-F238E27FC236}">
                  <a16:creationId xmlns="" xmlns:a16="http://schemas.microsoft.com/office/drawing/2014/main" id="{DCE4D60E-A372-4432-A529-D727626025B4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6" name="Arc 65">
              <a:extLst>
                <a:ext uri="{FF2B5EF4-FFF2-40B4-BE49-F238E27FC236}">
                  <a16:creationId xmlns="" xmlns:a16="http://schemas.microsoft.com/office/drawing/2014/main" id="{BACA9C36-3727-4EBF-80AC-44855B054C64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="" xmlns:a16="http://schemas.microsoft.com/office/drawing/2014/main" id="{FD5A925D-6546-4E1D-8BDD-E06789E2EBAB}"/>
              </a:ext>
            </a:extLst>
          </p:cNvPr>
          <p:cNvGrpSpPr/>
          <p:nvPr userDrawn="1"/>
        </p:nvGrpSpPr>
        <p:grpSpPr>
          <a:xfrm>
            <a:off x="9759800" y="4099749"/>
            <a:ext cx="1029612" cy="1029612"/>
            <a:chOff x="1200879" y="2170327"/>
            <a:chExt cx="1609965" cy="1609965"/>
          </a:xfrm>
        </p:grpSpPr>
        <p:sp>
          <p:nvSpPr>
            <p:cNvPr id="68" name="Oval 67">
              <a:extLst>
                <a:ext uri="{FF2B5EF4-FFF2-40B4-BE49-F238E27FC236}">
                  <a16:creationId xmlns="" xmlns:a16="http://schemas.microsoft.com/office/drawing/2014/main" id="{860313AB-31C5-41D7-8A58-7E9137BE72D3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9" name="Arc 68">
              <a:extLst>
                <a:ext uri="{FF2B5EF4-FFF2-40B4-BE49-F238E27FC236}">
                  <a16:creationId xmlns="" xmlns:a16="http://schemas.microsoft.com/office/drawing/2014/main" id="{77DDC89B-BFB1-41E0-BD04-FC6C24DDBACB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="" xmlns:a16="http://schemas.microsoft.com/office/drawing/2014/main" id="{2A07D0A3-9394-41A6-9117-842F6C7B9F7E}"/>
              </a:ext>
            </a:extLst>
          </p:cNvPr>
          <p:cNvGrpSpPr/>
          <p:nvPr userDrawn="1"/>
        </p:nvGrpSpPr>
        <p:grpSpPr>
          <a:xfrm>
            <a:off x="1282645" y="1608729"/>
            <a:ext cx="1029612" cy="1029612"/>
            <a:chOff x="1200879" y="2170327"/>
            <a:chExt cx="1609965" cy="1609965"/>
          </a:xfrm>
        </p:grpSpPr>
        <p:sp>
          <p:nvSpPr>
            <p:cNvPr id="47" name="Oval 46">
              <a:extLst>
                <a:ext uri="{FF2B5EF4-FFF2-40B4-BE49-F238E27FC236}">
                  <a16:creationId xmlns="" xmlns:a16="http://schemas.microsoft.com/office/drawing/2014/main" id="{BE8CF0E1-05A7-4558-9C20-909668EE40D4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8" name="Arc 47">
              <a:extLst>
                <a:ext uri="{FF2B5EF4-FFF2-40B4-BE49-F238E27FC236}">
                  <a16:creationId xmlns="" xmlns:a16="http://schemas.microsoft.com/office/drawing/2014/main" id="{B7E8321E-F712-4D2C-8AE6-01B0185D3ACD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49" name="Group 48">
            <a:extLst>
              <a:ext uri="{FF2B5EF4-FFF2-40B4-BE49-F238E27FC236}">
                <a16:creationId xmlns="" xmlns:a16="http://schemas.microsoft.com/office/drawing/2014/main" id="{28FC3896-2589-4D72-8904-D44CD97C101B}"/>
              </a:ext>
            </a:extLst>
          </p:cNvPr>
          <p:cNvGrpSpPr/>
          <p:nvPr userDrawn="1"/>
        </p:nvGrpSpPr>
        <p:grpSpPr>
          <a:xfrm>
            <a:off x="4109276" y="1603721"/>
            <a:ext cx="1029612" cy="1029612"/>
            <a:chOff x="1200879" y="2170327"/>
            <a:chExt cx="1609965" cy="1609965"/>
          </a:xfrm>
        </p:grpSpPr>
        <p:sp>
          <p:nvSpPr>
            <p:cNvPr id="50" name="Oval 49">
              <a:extLst>
                <a:ext uri="{FF2B5EF4-FFF2-40B4-BE49-F238E27FC236}">
                  <a16:creationId xmlns="" xmlns:a16="http://schemas.microsoft.com/office/drawing/2014/main" id="{A7257D48-F3AB-4A0F-83D0-8FEBC511A3F5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1" name="Arc 50">
              <a:extLst>
                <a:ext uri="{FF2B5EF4-FFF2-40B4-BE49-F238E27FC236}">
                  <a16:creationId xmlns="" xmlns:a16="http://schemas.microsoft.com/office/drawing/2014/main" id="{23FFFF76-52EB-471C-915A-515D5096500F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="" xmlns:a16="http://schemas.microsoft.com/office/drawing/2014/main" id="{02F43F9E-2097-4737-9A1F-B5A649202CFD}"/>
              </a:ext>
            </a:extLst>
          </p:cNvPr>
          <p:cNvGrpSpPr/>
          <p:nvPr userDrawn="1"/>
        </p:nvGrpSpPr>
        <p:grpSpPr>
          <a:xfrm>
            <a:off x="7020030" y="1603721"/>
            <a:ext cx="1029612" cy="1029612"/>
            <a:chOff x="1200879" y="2170327"/>
            <a:chExt cx="1609965" cy="1609965"/>
          </a:xfrm>
        </p:grpSpPr>
        <p:sp>
          <p:nvSpPr>
            <p:cNvPr id="53" name="Oval 52">
              <a:extLst>
                <a:ext uri="{FF2B5EF4-FFF2-40B4-BE49-F238E27FC236}">
                  <a16:creationId xmlns="" xmlns:a16="http://schemas.microsoft.com/office/drawing/2014/main" id="{F5C8C6AE-11E9-4017-A95A-5F743C287765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4" name="Arc 53">
              <a:extLst>
                <a:ext uri="{FF2B5EF4-FFF2-40B4-BE49-F238E27FC236}">
                  <a16:creationId xmlns="" xmlns:a16="http://schemas.microsoft.com/office/drawing/2014/main" id="{C9B310D5-D07A-45C8-9F38-9AA696B45772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="" xmlns:a16="http://schemas.microsoft.com/office/drawing/2014/main" id="{4E3E0DAD-ABDF-4CDE-8BF4-EC92BB3914BF}"/>
              </a:ext>
            </a:extLst>
          </p:cNvPr>
          <p:cNvGrpSpPr/>
          <p:nvPr userDrawn="1"/>
        </p:nvGrpSpPr>
        <p:grpSpPr>
          <a:xfrm>
            <a:off x="9759800" y="1603721"/>
            <a:ext cx="1029612" cy="1029612"/>
            <a:chOff x="1200879" y="2170327"/>
            <a:chExt cx="1609965" cy="1609965"/>
          </a:xfrm>
        </p:grpSpPr>
        <p:sp>
          <p:nvSpPr>
            <p:cNvPr id="56" name="Oval 55">
              <a:extLst>
                <a:ext uri="{FF2B5EF4-FFF2-40B4-BE49-F238E27FC236}">
                  <a16:creationId xmlns="" xmlns:a16="http://schemas.microsoft.com/office/drawing/2014/main" id="{194BE987-5299-4CB9-B35A-D7533835BA5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7" name="Arc 56">
              <a:extLst>
                <a:ext uri="{FF2B5EF4-FFF2-40B4-BE49-F238E27FC236}">
                  <a16:creationId xmlns="" xmlns:a16="http://schemas.microsoft.com/office/drawing/2014/main" id="{4D308D81-847D-4C00-91C8-492DFD1FC9EC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DA0404E7-4722-4A8D-8ACC-A71AACF226C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E9ED43FC-73F8-4D4F-9502-D694D1E0E0E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C2B093E4-7F7A-4572-8A69-B05CE985612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26922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CAEE6AB1-8DB7-4739-90B5-F1359B137D4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26922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6474A2FF-EA28-42E5-891F-E4FD5A4D1E5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2184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932F9076-F4AA-43FC-8392-3793BF70E94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52184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8385E3CD-A54D-4ACC-AFE4-5E02B32597B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77446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92A2590B-3ECF-4011-97E5-E153040A454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77446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D0C37AE6-ADF2-40DC-83C8-7E780B8C0EA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1660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4B595DE0-C621-49ED-9040-ACAC785BCD3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0294C232-333A-4431-B132-55029F16A06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26922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03898555-61C6-4406-8723-53E227E20DC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26922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="" xmlns:a16="http://schemas.microsoft.com/office/drawing/2014/main" id="{E63B6FDA-467C-4712-A6EC-45FA285AA09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52184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="" xmlns:a16="http://schemas.microsoft.com/office/drawing/2014/main" id="{5C15175C-AFDE-41AF-95D2-6A0AD13C0DD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52184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="" xmlns:a16="http://schemas.microsoft.com/office/drawing/2014/main" id="{0307D262-703A-4643-BFDE-5CE08F718FA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077446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7C02B13F-B428-4045-B0DC-2CE716FD03A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077446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89450787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: Rounded Corners 41">
            <a:extLst>
              <a:ext uri="{FF2B5EF4-FFF2-40B4-BE49-F238E27FC236}">
                <a16:creationId xmlns="" xmlns:a16="http://schemas.microsoft.com/office/drawing/2014/main" id="{3665BD2D-1B1F-4131-93C7-0D9BA839C4A5}"/>
              </a:ext>
            </a:extLst>
          </p:cNvPr>
          <p:cNvSpPr/>
          <p:nvPr userDrawn="1"/>
        </p:nvSpPr>
        <p:spPr>
          <a:xfrm>
            <a:off x="8945399" y="2191240"/>
            <a:ext cx="1343315" cy="1343315"/>
          </a:xfrm>
          <a:prstGeom prst="roundRect">
            <a:avLst>
              <a:gd name="adj" fmla="val 29430"/>
            </a:avLst>
          </a:prstGeom>
          <a:noFill/>
          <a:ln w="381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="" xmlns:a16="http://schemas.microsoft.com/office/drawing/2014/main" id="{6CE0D03E-E847-4F07-82C7-4621F294AF5A}"/>
              </a:ext>
            </a:extLst>
          </p:cNvPr>
          <p:cNvSpPr/>
          <p:nvPr userDrawn="1"/>
        </p:nvSpPr>
        <p:spPr>
          <a:xfrm>
            <a:off x="9068618" y="2303652"/>
            <a:ext cx="1343315" cy="1343315"/>
          </a:xfrm>
          <a:prstGeom prst="roundRect">
            <a:avLst>
              <a:gd name="adj" fmla="val 2943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="" xmlns:a16="http://schemas.microsoft.com/office/drawing/2014/main" id="{B0E27663-0B0F-46F3-AA4E-1839EA26BA1E}"/>
              </a:ext>
            </a:extLst>
          </p:cNvPr>
          <p:cNvSpPr/>
          <p:nvPr userDrawn="1"/>
        </p:nvSpPr>
        <p:spPr>
          <a:xfrm>
            <a:off x="6358386" y="2197358"/>
            <a:ext cx="1343315" cy="1343315"/>
          </a:xfrm>
          <a:prstGeom prst="roundRect">
            <a:avLst>
              <a:gd name="adj" fmla="val 29430"/>
            </a:avLst>
          </a:prstGeom>
          <a:noFill/>
          <a:ln w="381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1" name="Rectangle: Rounded Corners 40">
            <a:extLst>
              <a:ext uri="{FF2B5EF4-FFF2-40B4-BE49-F238E27FC236}">
                <a16:creationId xmlns="" xmlns:a16="http://schemas.microsoft.com/office/drawing/2014/main" id="{F722578C-7725-492D-81D7-C9A236E5CEB1}"/>
              </a:ext>
            </a:extLst>
          </p:cNvPr>
          <p:cNvSpPr/>
          <p:nvPr userDrawn="1"/>
        </p:nvSpPr>
        <p:spPr>
          <a:xfrm>
            <a:off x="6481605" y="2309770"/>
            <a:ext cx="1343315" cy="1343315"/>
          </a:xfrm>
          <a:prstGeom prst="roundRect">
            <a:avLst>
              <a:gd name="adj" fmla="val 2943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="" xmlns:a16="http://schemas.microsoft.com/office/drawing/2014/main" id="{BD553A1A-4118-46C0-8F93-A8619564ABAD}"/>
              </a:ext>
            </a:extLst>
          </p:cNvPr>
          <p:cNvSpPr/>
          <p:nvPr userDrawn="1"/>
        </p:nvSpPr>
        <p:spPr>
          <a:xfrm>
            <a:off x="3785867" y="2197358"/>
            <a:ext cx="1343315" cy="1343315"/>
          </a:xfrm>
          <a:prstGeom prst="roundRect">
            <a:avLst>
              <a:gd name="adj" fmla="val 29430"/>
            </a:avLst>
          </a:prstGeom>
          <a:noFill/>
          <a:ln w="381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="" xmlns:a16="http://schemas.microsoft.com/office/drawing/2014/main" id="{A3761B4B-8E71-4861-9715-5F95D3BFEEEC}"/>
              </a:ext>
            </a:extLst>
          </p:cNvPr>
          <p:cNvSpPr/>
          <p:nvPr userDrawn="1"/>
        </p:nvSpPr>
        <p:spPr>
          <a:xfrm>
            <a:off x="3909086" y="2309770"/>
            <a:ext cx="1343315" cy="1343315"/>
          </a:xfrm>
          <a:prstGeom prst="roundRect">
            <a:avLst>
              <a:gd name="adj" fmla="val 2943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rgbClr val="B00982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="" xmlns:a16="http://schemas.microsoft.com/office/drawing/2014/main" id="{DDA1C0DC-7970-426E-9F80-C7F22D88B152}"/>
              </a:ext>
            </a:extLst>
          </p:cNvPr>
          <p:cNvGrpSpPr/>
          <p:nvPr userDrawn="1"/>
        </p:nvGrpSpPr>
        <p:grpSpPr>
          <a:xfrm>
            <a:off x="1213348" y="2197358"/>
            <a:ext cx="1466534" cy="1455727"/>
            <a:chOff x="1213348" y="2197358"/>
            <a:chExt cx="1466534" cy="1455727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="" xmlns:a16="http://schemas.microsoft.com/office/drawing/2014/main" id="{416393FA-21BA-40D4-A12E-99A7E013766C}"/>
                </a:ext>
              </a:extLst>
            </p:cNvPr>
            <p:cNvSpPr/>
            <p:nvPr userDrawn="1"/>
          </p:nvSpPr>
          <p:spPr>
            <a:xfrm>
              <a:off x="1213348" y="2197358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381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="" xmlns:a16="http://schemas.microsoft.com/office/drawing/2014/main" id="{399BD66F-85B0-4D60-AC4A-66B7F619F860}"/>
                </a:ext>
              </a:extLst>
            </p:cNvPr>
            <p:cNvSpPr/>
            <p:nvPr userDrawn="1"/>
          </p:nvSpPr>
          <p:spPr>
            <a:xfrm>
              <a:off x="1336567" y="2309770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0FD2CFE0-66C1-4EA1-BEC4-AF6C2B4088D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21244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93FE072F-09F4-40E4-A272-D4504DEEB7E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05220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6EA5F2B9-86E8-45FC-8634-9CC97101F92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9196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49522845-891F-40FF-9F8E-823D62BBF53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73172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FD5CC84B-F31F-4BFB-8E7F-04BAA6D4131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21244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4280113A-4CDD-4983-A287-0DEFF0338FF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05220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0F3FD498-5493-41FB-9DDC-A4B731BB37C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89196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C2564150-FB1E-43BC-A7D5-69E1F61A1A4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73172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67643621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>
            <a:extLst>
              <a:ext uri="{FF2B5EF4-FFF2-40B4-BE49-F238E27FC236}">
                <a16:creationId xmlns="" xmlns:a16="http://schemas.microsoft.com/office/drawing/2014/main" id="{464573F0-940C-4BA1-AAF6-AEF011979A47}"/>
              </a:ext>
            </a:extLst>
          </p:cNvPr>
          <p:cNvGrpSpPr/>
          <p:nvPr userDrawn="1"/>
        </p:nvGrpSpPr>
        <p:grpSpPr>
          <a:xfrm>
            <a:off x="6469158" y="4132400"/>
            <a:ext cx="931244" cy="924381"/>
            <a:chOff x="1202440" y="2191241"/>
            <a:chExt cx="1466534" cy="1455727"/>
          </a:xfrm>
        </p:grpSpPr>
        <p:sp>
          <p:nvSpPr>
            <p:cNvPr id="45" name="Rectangle: Rounded Corners 44">
              <a:extLst>
                <a:ext uri="{FF2B5EF4-FFF2-40B4-BE49-F238E27FC236}">
                  <a16:creationId xmlns="" xmlns:a16="http://schemas.microsoft.com/office/drawing/2014/main" id="{29CC8AFA-38FD-4515-9463-4308A8F1E5E7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6" name="Rectangle: Rounded Corners 45">
              <a:extLst>
                <a:ext uri="{FF2B5EF4-FFF2-40B4-BE49-F238E27FC236}">
                  <a16:creationId xmlns="" xmlns:a16="http://schemas.microsoft.com/office/drawing/2014/main" id="{2881C2E3-CAE5-4478-96AC-BF6C61C405E6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="" xmlns:a16="http://schemas.microsoft.com/office/drawing/2014/main" id="{B2DA00BF-866A-4BA7-809E-5E42D61A4B99}"/>
              </a:ext>
            </a:extLst>
          </p:cNvPr>
          <p:cNvGrpSpPr/>
          <p:nvPr userDrawn="1"/>
        </p:nvGrpSpPr>
        <p:grpSpPr>
          <a:xfrm>
            <a:off x="6469158" y="2343035"/>
            <a:ext cx="931244" cy="924381"/>
            <a:chOff x="1202440" y="2191241"/>
            <a:chExt cx="1466534" cy="1455727"/>
          </a:xfrm>
        </p:grpSpPr>
        <p:sp>
          <p:nvSpPr>
            <p:cNvPr id="48" name="Rectangle: Rounded Corners 47">
              <a:extLst>
                <a:ext uri="{FF2B5EF4-FFF2-40B4-BE49-F238E27FC236}">
                  <a16:creationId xmlns="" xmlns:a16="http://schemas.microsoft.com/office/drawing/2014/main" id="{D6B47EAC-89D5-45EF-ACC1-320C5FAE5C72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9" name="Rectangle: Rounded Corners 48">
              <a:extLst>
                <a:ext uri="{FF2B5EF4-FFF2-40B4-BE49-F238E27FC236}">
                  <a16:creationId xmlns="" xmlns:a16="http://schemas.microsoft.com/office/drawing/2014/main" id="{A2148D14-FD8A-44D3-9A84-41A0B7C2E54D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="" xmlns:a16="http://schemas.microsoft.com/office/drawing/2014/main" id="{487FB125-8C79-4737-9645-E18949C6F1F4}"/>
              </a:ext>
            </a:extLst>
          </p:cNvPr>
          <p:cNvGrpSpPr/>
          <p:nvPr userDrawn="1"/>
        </p:nvGrpSpPr>
        <p:grpSpPr>
          <a:xfrm>
            <a:off x="1219233" y="4132400"/>
            <a:ext cx="931244" cy="924381"/>
            <a:chOff x="1202440" y="2191241"/>
            <a:chExt cx="1466534" cy="1455727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="" xmlns:a16="http://schemas.microsoft.com/office/drawing/2014/main" id="{04DE1D50-572D-4A24-B459-BD5A59F81C1C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="" xmlns:a16="http://schemas.microsoft.com/office/drawing/2014/main" id="{3E571F8B-760A-4C8D-B70F-0D1A7075FB90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="" xmlns:a16="http://schemas.microsoft.com/office/drawing/2014/main" id="{81F05CB5-72B3-4EB7-9972-43425147B413}"/>
              </a:ext>
            </a:extLst>
          </p:cNvPr>
          <p:cNvGrpSpPr/>
          <p:nvPr userDrawn="1"/>
        </p:nvGrpSpPr>
        <p:grpSpPr>
          <a:xfrm>
            <a:off x="1219233" y="2343035"/>
            <a:ext cx="931244" cy="924381"/>
            <a:chOff x="1202440" y="2191241"/>
            <a:chExt cx="1466534" cy="1455727"/>
          </a:xfrm>
        </p:grpSpPr>
        <p:sp>
          <p:nvSpPr>
            <p:cNvPr id="34" name="Rectangle: Rounded Corners 33">
              <a:extLst>
                <a:ext uri="{FF2B5EF4-FFF2-40B4-BE49-F238E27FC236}">
                  <a16:creationId xmlns="" xmlns:a16="http://schemas.microsoft.com/office/drawing/2014/main" id="{9CC1E2A6-35B7-456F-9598-70B9000E355F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="" xmlns:a16="http://schemas.microsoft.com/office/drawing/2014/main" id="{1922E249-B890-4304-9690-2D4126E4D9F9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5F6403D3-F553-4A64-B93B-48F5E5284E3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518012" y="4458147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FACA5172-B958-4C01-89FE-CED94E1407E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518012" y="419586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B5FD514C-988F-4D1D-8285-8D322E4F148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10519" y="2668143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33E104D5-3D70-4237-B404-8DC5F4ADA48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510519" y="2405865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5A30B703-0D6C-4896-B37E-5142343A67F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268245" y="4458147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B2213201-4B7F-43D3-978C-F929C3675E4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268245" y="419586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EDABA330-1984-43EC-AF5E-ECD93AED451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260752" y="2668143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1ABA3DE4-A8CD-42CA-8866-50E400786A7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260752" y="2405865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49384344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>
            <a:extLst>
              <a:ext uri="{FF2B5EF4-FFF2-40B4-BE49-F238E27FC236}">
                <a16:creationId xmlns="" xmlns:a16="http://schemas.microsoft.com/office/drawing/2014/main" id="{DB202827-A952-4AAA-A31C-0030A7C05D2A}"/>
              </a:ext>
            </a:extLst>
          </p:cNvPr>
          <p:cNvGrpSpPr/>
          <p:nvPr userDrawn="1"/>
        </p:nvGrpSpPr>
        <p:grpSpPr>
          <a:xfrm>
            <a:off x="4742641" y="4723475"/>
            <a:ext cx="934205" cy="924381"/>
            <a:chOff x="1325659" y="2191241"/>
            <a:chExt cx="1471197" cy="1455727"/>
          </a:xfrm>
        </p:grpSpPr>
        <p:sp>
          <p:nvSpPr>
            <p:cNvPr id="78" name="Rectangle: Rounded Corners 77">
              <a:extLst>
                <a:ext uri="{FF2B5EF4-FFF2-40B4-BE49-F238E27FC236}">
                  <a16:creationId xmlns="" xmlns:a16="http://schemas.microsoft.com/office/drawing/2014/main" id="{70EB141C-8EFB-41F2-8AAC-9B1BD58BED82}"/>
                </a:ext>
              </a:extLst>
            </p:cNvPr>
            <p:cNvSpPr/>
            <p:nvPr/>
          </p:nvSpPr>
          <p:spPr>
            <a:xfrm>
              <a:off x="1453543" y="2191241"/>
              <a:ext cx="1343313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9" name="Rectangle: Rounded Corners 78">
              <a:extLst>
                <a:ext uri="{FF2B5EF4-FFF2-40B4-BE49-F238E27FC236}">
                  <a16:creationId xmlns="" xmlns:a16="http://schemas.microsoft.com/office/drawing/2014/main" id="{FA3B0B02-0E33-4824-9F7E-A8C5721E320F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="" xmlns:a16="http://schemas.microsoft.com/office/drawing/2014/main" id="{08F30A02-5A48-4E41-B26B-8D12C817965D}"/>
              </a:ext>
            </a:extLst>
          </p:cNvPr>
          <p:cNvGrpSpPr/>
          <p:nvPr userDrawn="1"/>
        </p:nvGrpSpPr>
        <p:grpSpPr>
          <a:xfrm>
            <a:off x="4742641" y="3422095"/>
            <a:ext cx="934205" cy="924381"/>
            <a:chOff x="1325659" y="2191241"/>
            <a:chExt cx="1471197" cy="1455727"/>
          </a:xfrm>
        </p:grpSpPr>
        <p:sp>
          <p:nvSpPr>
            <p:cNvPr id="75" name="Rectangle: Rounded Corners 74">
              <a:extLst>
                <a:ext uri="{FF2B5EF4-FFF2-40B4-BE49-F238E27FC236}">
                  <a16:creationId xmlns="" xmlns:a16="http://schemas.microsoft.com/office/drawing/2014/main" id="{51F886DA-5217-4C53-A14F-38E1C9F37FDE}"/>
                </a:ext>
              </a:extLst>
            </p:cNvPr>
            <p:cNvSpPr/>
            <p:nvPr/>
          </p:nvSpPr>
          <p:spPr>
            <a:xfrm>
              <a:off x="1453543" y="2191241"/>
              <a:ext cx="1343313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6" name="Rectangle: Rounded Corners 75">
              <a:extLst>
                <a:ext uri="{FF2B5EF4-FFF2-40B4-BE49-F238E27FC236}">
                  <a16:creationId xmlns="" xmlns:a16="http://schemas.microsoft.com/office/drawing/2014/main" id="{61CB774F-91F1-440C-B5A9-A46091C09336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="" xmlns:a16="http://schemas.microsoft.com/office/drawing/2014/main" id="{5FF0ADE1-49D2-4084-B8A5-B07F5BB27064}"/>
              </a:ext>
            </a:extLst>
          </p:cNvPr>
          <p:cNvGrpSpPr/>
          <p:nvPr userDrawn="1"/>
        </p:nvGrpSpPr>
        <p:grpSpPr>
          <a:xfrm>
            <a:off x="4742641" y="2120715"/>
            <a:ext cx="934205" cy="924381"/>
            <a:chOff x="1325659" y="2191241"/>
            <a:chExt cx="1471197" cy="1455727"/>
          </a:xfrm>
        </p:grpSpPr>
        <p:sp>
          <p:nvSpPr>
            <p:cNvPr id="52" name="Rectangle: Rounded Corners 51">
              <a:extLst>
                <a:ext uri="{FF2B5EF4-FFF2-40B4-BE49-F238E27FC236}">
                  <a16:creationId xmlns="" xmlns:a16="http://schemas.microsoft.com/office/drawing/2014/main" id="{224219A8-3582-4272-9C90-102C53E85BC7}"/>
                </a:ext>
              </a:extLst>
            </p:cNvPr>
            <p:cNvSpPr/>
            <p:nvPr/>
          </p:nvSpPr>
          <p:spPr>
            <a:xfrm>
              <a:off x="1453543" y="2191241"/>
              <a:ext cx="1343313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3" name="Rectangle: Rounded Corners 72">
              <a:extLst>
                <a:ext uri="{FF2B5EF4-FFF2-40B4-BE49-F238E27FC236}">
                  <a16:creationId xmlns="" xmlns:a16="http://schemas.microsoft.com/office/drawing/2014/main" id="{B232ECA4-1CA5-4304-AACF-265B0505729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="" xmlns:a16="http://schemas.microsoft.com/office/drawing/2014/main" id="{65448699-CF3C-43F0-AF16-1A7628050E0B}"/>
              </a:ext>
            </a:extLst>
          </p:cNvPr>
          <p:cNvGrpSpPr/>
          <p:nvPr userDrawn="1"/>
        </p:nvGrpSpPr>
        <p:grpSpPr>
          <a:xfrm>
            <a:off x="6429025" y="4723475"/>
            <a:ext cx="931244" cy="924381"/>
            <a:chOff x="1202440" y="2191241"/>
            <a:chExt cx="1466534" cy="1455727"/>
          </a:xfrm>
        </p:grpSpPr>
        <p:sp>
          <p:nvSpPr>
            <p:cNvPr id="47" name="Rectangle: Rounded Corners 46">
              <a:extLst>
                <a:ext uri="{FF2B5EF4-FFF2-40B4-BE49-F238E27FC236}">
                  <a16:creationId xmlns="" xmlns:a16="http://schemas.microsoft.com/office/drawing/2014/main" id="{CB38515E-D852-46E7-915C-267936352837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0" name="Rectangle: Rounded Corners 49">
              <a:extLst>
                <a:ext uri="{FF2B5EF4-FFF2-40B4-BE49-F238E27FC236}">
                  <a16:creationId xmlns="" xmlns:a16="http://schemas.microsoft.com/office/drawing/2014/main" id="{F2006C90-1D40-4E3B-9748-BBB08713A2E5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="" xmlns:a16="http://schemas.microsoft.com/office/drawing/2014/main" id="{D56BDAE4-7A69-4DEF-940F-6F3A19C50780}"/>
              </a:ext>
            </a:extLst>
          </p:cNvPr>
          <p:cNvGrpSpPr/>
          <p:nvPr userDrawn="1"/>
        </p:nvGrpSpPr>
        <p:grpSpPr>
          <a:xfrm>
            <a:off x="6429025" y="3422095"/>
            <a:ext cx="931244" cy="924381"/>
            <a:chOff x="1202440" y="2191241"/>
            <a:chExt cx="1466534" cy="1455727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="" xmlns:a16="http://schemas.microsoft.com/office/drawing/2014/main" id="{75FC25D1-D08F-445E-91FB-FF24BC909F58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="" xmlns:a16="http://schemas.microsoft.com/office/drawing/2014/main" id="{436DBADE-6878-4901-81B1-8429F54A1E98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="" xmlns:a16="http://schemas.microsoft.com/office/drawing/2014/main" id="{2E2AFEC1-5B81-48ED-A8AB-FF4DE92BD151}"/>
              </a:ext>
            </a:extLst>
          </p:cNvPr>
          <p:cNvGrpSpPr/>
          <p:nvPr userDrawn="1"/>
        </p:nvGrpSpPr>
        <p:grpSpPr>
          <a:xfrm>
            <a:off x="6429025" y="2120715"/>
            <a:ext cx="931244" cy="924381"/>
            <a:chOff x="1202440" y="2191241"/>
            <a:chExt cx="1466534" cy="1455727"/>
          </a:xfrm>
        </p:grpSpPr>
        <p:sp>
          <p:nvSpPr>
            <p:cNvPr id="37" name="Rectangle: Rounded Corners 36">
              <a:extLst>
                <a:ext uri="{FF2B5EF4-FFF2-40B4-BE49-F238E27FC236}">
                  <a16:creationId xmlns="" xmlns:a16="http://schemas.microsoft.com/office/drawing/2014/main" id="{FE8845ED-7652-4786-A320-F930ED4D508E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="" xmlns:a16="http://schemas.microsoft.com/office/drawing/2014/main" id="{5620236A-1B69-422A-BE96-614AD54F1BE4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="" xmlns:a16="http://schemas.microsoft.com/office/drawing/2014/main" id="{E04020F7-666D-44B7-914B-AFF6673245C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6072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="" xmlns:a16="http://schemas.microsoft.com/office/drawing/2014/main" id="{F20D2C4E-6F25-436B-8CC1-801C0E482DF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19209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29595310-4280-4F3A-BCAA-673A77083BE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5868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="" xmlns:a16="http://schemas.microsoft.com/office/drawing/2014/main" id="{40F053F1-09FD-4ACB-8846-36888A9C808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349005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="" xmlns:a16="http://schemas.microsoft.com/office/drawing/2014/main" id="{6645723C-34C1-4C46-BD60-8A8732842D1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5664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="" xmlns:a16="http://schemas.microsoft.com/office/drawing/2014/main" id="{0496DF97-046A-4A86-AE21-131FC2D0EA7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478801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="" xmlns:a16="http://schemas.microsoft.com/office/drawing/2014/main" id="{3BD38CAD-04C3-4C4D-9B03-03659DA959B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6072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8082827F-0311-47A9-8FE8-C89BEDE84C3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477891" y="219209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="" xmlns:a16="http://schemas.microsoft.com/office/drawing/2014/main" id="{C03BE881-776C-4459-BFAF-A7F6B886C64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868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="" xmlns:a16="http://schemas.microsoft.com/office/drawing/2014/main" id="{F3D52485-03A7-4B45-A647-4DFC5DBDE9C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477891" y="349005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="" xmlns:a16="http://schemas.microsoft.com/office/drawing/2014/main" id="{E1163A14-1C10-4AAB-A651-EA10FF3E134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505664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="" xmlns:a16="http://schemas.microsoft.com/office/drawing/2014/main" id="{3F05C283-C98C-47C7-BBAF-CF37A3173EC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477891" y="478801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9143541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roup 84">
            <a:extLst>
              <a:ext uri="{FF2B5EF4-FFF2-40B4-BE49-F238E27FC236}">
                <a16:creationId xmlns="" xmlns:a16="http://schemas.microsoft.com/office/drawing/2014/main" id="{9DE0BF53-AF80-4D6C-8A4A-FB7A7ACD6D62}"/>
              </a:ext>
            </a:extLst>
          </p:cNvPr>
          <p:cNvGrpSpPr/>
          <p:nvPr userDrawn="1"/>
        </p:nvGrpSpPr>
        <p:grpSpPr>
          <a:xfrm>
            <a:off x="4113740" y="4146960"/>
            <a:ext cx="931244" cy="924381"/>
            <a:chOff x="1202440" y="2191241"/>
            <a:chExt cx="1466534" cy="1455727"/>
          </a:xfrm>
        </p:grpSpPr>
        <p:sp>
          <p:nvSpPr>
            <p:cNvPr id="86" name="Rectangle: Rounded Corners 85">
              <a:extLst>
                <a:ext uri="{FF2B5EF4-FFF2-40B4-BE49-F238E27FC236}">
                  <a16:creationId xmlns="" xmlns:a16="http://schemas.microsoft.com/office/drawing/2014/main" id="{8ADEBEAC-AA37-4D31-8810-7D8A47E1BB15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87" name="Rectangle: Rounded Corners 86">
              <a:extLst>
                <a:ext uri="{FF2B5EF4-FFF2-40B4-BE49-F238E27FC236}">
                  <a16:creationId xmlns="" xmlns:a16="http://schemas.microsoft.com/office/drawing/2014/main" id="{D048EC58-52A6-40D0-9D96-C2E69B380195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="" xmlns:a16="http://schemas.microsoft.com/office/drawing/2014/main" id="{885302D5-6DC8-4F13-94E6-FD74F05A99AA}"/>
              </a:ext>
            </a:extLst>
          </p:cNvPr>
          <p:cNvGrpSpPr/>
          <p:nvPr userDrawn="1"/>
        </p:nvGrpSpPr>
        <p:grpSpPr>
          <a:xfrm>
            <a:off x="7022113" y="4146482"/>
            <a:ext cx="931244" cy="924381"/>
            <a:chOff x="1202440" y="2191241"/>
            <a:chExt cx="1466534" cy="1455727"/>
          </a:xfrm>
        </p:grpSpPr>
        <p:sp>
          <p:nvSpPr>
            <p:cNvPr id="89" name="Rectangle: Rounded Corners 88">
              <a:extLst>
                <a:ext uri="{FF2B5EF4-FFF2-40B4-BE49-F238E27FC236}">
                  <a16:creationId xmlns="" xmlns:a16="http://schemas.microsoft.com/office/drawing/2014/main" id="{D93AF96D-1E77-4550-B225-4DB49E5D9571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92" name="Rectangle: Rounded Corners 91">
              <a:extLst>
                <a:ext uri="{FF2B5EF4-FFF2-40B4-BE49-F238E27FC236}">
                  <a16:creationId xmlns="" xmlns:a16="http://schemas.microsoft.com/office/drawing/2014/main" id="{A6063B62-0940-4ABC-8DE9-C6E154E9530A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="" xmlns:a16="http://schemas.microsoft.com/office/drawing/2014/main" id="{9E86A935-86E0-4382-B7D2-92D74E60AE30}"/>
              </a:ext>
            </a:extLst>
          </p:cNvPr>
          <p:cNvGrpSpPr/>
          <p:nvPr userDrawn="1"/>
        </p:nvGrpSpPr>
        <p:grpSpPr>
          <a:xfrm>
            <a:off x="9767439" y="4146482"/>
            <a:ext cx="931244" cy="924381"/>
            <a:chOff x="1202440" y="2191241"/>
            <a:chExt cx="1466534" cy="1455727"/>
          </a:xfrm>
        </p:grpSpPr>
        <p:sp>
          <p:nvSpPr>
            <p:cNvPr id="94" name="Rectangle: Rounded Corners 93">
              <a:extLst>
                <a:ext uri="{FF2B5EF4-FFF2-40B4-BE49-F238E27FC236}">
                  <a16:creationId xmlns="" xmlns:a16="http://schemas.microsoft.com/office/drawing/2014/main" id="{8EDB2E5D-AC9F-4405-9442-7CB533703A40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97" name="Rectangle: Rounded Corners 96">
              <a:extLst>
                <a:ext uri="{FF2B5EF4-FFF2-40B4-BE49-F238E27FC236}">
                  <a16:creationId xmlns="" xmlns:a16="http://schemas.microsoft.com/office/drawing/2014/main" id="{146C4DDC-114E-4282-9877-BBBB44A129FA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="" xmlns:a16="http://schemas.microsoft.com/office/drawing/2014/main" id="{FECA5C73-8E4D-445D-9D75-8509A396F6CF}"/>
              </a:ext>
            </a:extLst>
          </p:cNvPr>
          <p:cNvGrpSpPr/>
          <p:nvPr userDrawn="1"/>
        </p:nvGrpSpPr>
        <p:grpSpPr>
          <a:xfrm>
            <a:off x="1287831" y="4147438"/>
            <a:ext cx="931244" cy="924381"/>
            <a:chOff x="1202440" y="2191241"/>
            <a:chExt cx="1466534" cy="1455727"/>
          </a:xfrm>
        </p:grpSpPr>
        <p:sp>
          <p:nvSpPr>
            <p:cNvPr id="99" name="Rectangle: Rounded Corners 98">
              <a:extLst>
                <a:ext uri="{FF2B5EF4-FFF2-40B4-BE49-F238E27FC236}">
                  <a16:creationId xmlns="" xmlns:a16="http://schemas.microsoft.com/office/drawing/2014/main" id="{BD891ACF-D2F1-4706-80BF-BA80B1C8AB45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102" name="Rectangle: Rounded Corners 101">
              <a:extLst>
                <a:ext uri="{FF2B5EF4-FFF2-40B4-BE49-F238E27FC236}">
                  <a16:creationId xmlns="" xmlns:a16="http://schemas.microsoft.com/office/drawing/2014/main" id="{A12DDE5A-2E6E-45B2-9A4A-6B8418E7FE48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="" xmlns:a16="http://schemas.microsoft.com/office/drawing/2014/main" id="{4138A7CC-FD06-4404-92F9-A0920FD20A63}"/>
              </a:ext>
            </a:extLst>
          </p:cNvPr>
          <p:cNvGrpSpPr/>
          <p:nvPr userDrawn="1"/>
        </p:nvGrpSpPr>
        <p:grpSpPr>
          <a:xfrm>
            <a:off x="4113740" y="1632123"/>
            <a:ext cx="931244" cy="924381"/>
            <a:chOff x="1202440" y="2191241"/>
            <a:chExt cx="1466534" cy="1455727"/>
          </a:xfrm>
        </p:grpSpPr>
        <p:sp>
          <p:nvSpPr>
            <p:cNvPr id="74" name="Rectangle: Rounded Corners 73">
              <a:extLst>
                <a:ext uri="{FF2B5EF4-FFF2-40B4-BE49-F238E27FC236}">
                  <a16:creationId xmlns="" xmlns:a16="http://schemas.microsoft.com/office/drawing/2014/main" id="{700F523E-3DFD-4FC5-8182-E33C914602CA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5" name="Rectangle: Rounded Corners 74">
              <a:extLst>
                <a:ext uri="{FF2B5EF4-FFF2-40B4-BE49-F238E27FC236}">
                  <a16:creationId xmlns="" xmlns:a16="http://schemas.microsoft.com/office/drawing/2014/main" id="{CC735C9B-8DEF-4496-977F-B71A7F17B46B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="" xmlns:a16="http://schemas.microsoft.com/office/drawing/2014/main" id="{6577BAD7-4055-4E83-868F-79163641D3D5}"/>
              </a:ext>
            </a:extLst>
          </p:cNvPr>
          <p:cNvGrpSpPr/>
          <p:nvPr userDrawn="1"/>
        </p:nvGrpSpPr>
        <p:grpSpPr>
          <a:xfrm>
            <a:off x="7022113" y="1631645"/>
            <a:ext cx="931244" cy="924381"/>
            <a:chOff x="1202440" y="2191241"/>
            <a:chExt cx="1466534" cy="1455727"/>
          </a:xfrm>
        </p:grpSpPr>
        <p:sp>
          <p:nvSpPr>
            <p:cNvPr id="77" name="Rectangle: Rounded Corners 76">
              <a:extLst>
                <a:ext uri="{FF2B5EF4-FFF2-40B4-BE49-F238E27FC236}">
                  <a16:creationId xmlns="" xmlns:a16="http://schemas.microsoft.com/office/drawing/2014/main" id="{67451F9C-EB32-4CF9-9FCC-201101502748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8" name="Rectangle: Rounded Corners 77">
              <a:extLst>
                <a:ext uri="{FF2B5EF4-FFF2-40B4-BE49-F238E27FC236}">
                  <a16:creationId xmlns="" xmlns:a16="http://schemas.microsoft.com/office/drawing/2014/main" id="{C29A9D68-CDBE-4768-9DB2-BAD0867AA9B9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="" xmlns:a16="http://schemas.microsoft.com/office/drawing/2014/main" id="{890CE3BF-BC9F-4EEE-8A39-93638440E811}"/>
              </a:ext>
            </a:extLst>
          </p:cNvPr>
          <p:cNvGrpSpPr/>
          <p:nvPr userDrawn="1"/>
        </p:nvGrpSpPr>
        <p:grpSpPr>
          <a:xfrm>
            <a:off x="9767439" y="1631645"/>
            <a:ext cx="931244" cy="924381"/>
            <a:chOff x="1202440" y="2191241"/>
            <a:chExt cx="1466534" cy="1455727"/>
          </a:xfrm>
        </p:grpSpPr>
        <p:sp>
          <p:nvSpPr>
            <p:cNvPr id="83" name="Rectangle: Rounded Corners 82">
              <a:extLst>
                <a:ext uri="{FF2B5EF4-FFF2-40B4-BE49-F238E27FC236}">
                  <a16:creationId xmlns="" xmlns:a16="http://schemas.microsoft.com/office/drawing/2014/main" id="{6021FB06-54E1-43B2-8E7E-B2E91DDE907F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84" name="Rectangle: Rounded Corners 83">
              <a:extLst>
                <a:ext uri="{FF2B5EF4-FFF2-40B4-BE49-F238E27FC236}">
                  <a16:creationId xmlns="" xmlns:a16="http://schemas.microsoft.com/office/drawing/2014/main" id="{D3F95A5B-02C5-467C-ADA6-46C9C022180B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="" xmlns:a16="http://schemas.microsoft.com/office/drawing/2014/main" id="{093421C8-8D81-476A-AED4-543379DE10AD}"/>
              </a:ext>
            </a:extLst>
          </p:cNvPr>
          <p:cNvGrpSpPr/>
          <p:nvPr userDrawn="1"/>
        </p:nvGrpSpPr>
        <p:grpSpPr>
          <a:xfrm>
            <a:off x="1287831" y="1632601"/>
            <a:ext cx="931244" cy="924381"/>
            <a:chOff x="1202440" y="2191241"/>
            <a:chExt cx="1466534" cy="1455727"/>
          </a:xfrm>
        </p:grpSpPr>
        <p:sp>
          <p:nvSpPr>
            <p:cNvPr id="71" name="Rectangle: Rounded Corners 70">
              <a:extLst>
                <a:ext uri="{FF2B5EF4-FFF2-40B4-BE49-F238E27FC236}">
                  <a16:creationId xmlns="" xmlns:a16="http://schemas.microsoft.com/office/drawing/2014/main" id="{3ECF4406-0F07-4364-A288-BAF8DF2B6375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2" name="Rectangle: Rounded Corners 71">
              <a:extLst>
                <a:ext uri="{FF2B5EF4-FFF2-40B4-BE49-F238E27FC236}">
                  <a16:creationId xmlns="" xmlns:a16="http://schemas.microsoft.com/office/drawing/2014/main" id="{112D3A0C-180A-404E-BAEB-6C5502DE14A2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="" xmlns:a16="http://schemas.microsoft.com/office/drawing/2014/main" id="{6E458DB5-A964-44E1-B8D8-F091D9C0D32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="" xmlns:a16="http://schemas.microsoft.com/office/drawing/2014/main" id="{FE7661D0-DD29-4F68-882D-FD7EFC9F19B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="" xmlns:a16="http://schemas.microsoft.com/office/drawing/2014/main" id="{54314522-9C5C-485E-93D6-F2108B2F69D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26922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C886C9A2-3E61-4440-82D4-518604879F0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26922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="" xmlns:a16="http://schemas.microsoft.com/office/drawing/2014/main" id="{18A4CA1C-22E3-4A0C-A86B-E6073AD0852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2184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19895206-05DA-497D-9D29-BA54D09DF45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52184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22F1A1C2-D325-4B4C-95F7-D794BC3D00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77446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1A1C9379-6B8C-4238-8365-0B45CE8DB80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77446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="" xmlns:a16="http://schemas.microsoft.com/office/drawing/2014/main" id="{AC64AA3C-BA69-408C-8898-2C206423169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1660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="" xmlns:a16="http://schemas.microsoft.com/office/drawing/2014/main" id="{A8E436F1-99DD-4A9B-88ED-03A3DB0FFF1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="" xmlns:a16="http://schemas.microsoft.com/office/drawing/2014/main" id="{E2238471-E6F7-4FD1-99A0-6E984A17CE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26922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2" name="Text Placeholder 16">
            <a:extLst>
              <a:ext uri="{FF2B5EF4-FFF2-40B4-BE49-F238E27FC236}">
                <a16:creationId xmlns="" xmlns:a16="http://schemas.microsoft.com/office/drawing/2014/main" id="{C502FA59-B240-4335-A61B-6E100344CF9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26922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3" name="Text Placeholder 16">
            <a:extLst>
              <a:ext uri="{FF2B5EF4-FFF2-40B4-BE49-F238E27FC236}">
                <a16:creationId xmlns="" xmlns:a16="http://schemas.microsoft.com/office/drawing/2014/main" id="{AA3BA23D-9993-4160-BCBD-C058A08D38F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52184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="" xmlns:a16="http://schemas.microsoft.com/office/drawing/2014/main" id="{6768E092-B257-48ED-9971-1E2ABDA16D9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52184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="" xmlns:a16="http://schemas.microsoft.com/office/drawing/2014/main" id="{933047ED-AB20-4B26-AC99-16715EE04F3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077446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6" name="Text Placeholder 16">
            <a:extLst>
              <a:ext uri="{FF2B5EF4-FFF2-40B4-BE49-F238E27FC236}">
                <a16:creationId xmlns="" xmlns:a16="http://schemas.microsoft.com/office/drawing/2014/main" id="{13FA2ADA-101D-4BAA-93C8-6508A9FE31C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077446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66644944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AutoShape 1">
            <a:extLst>
              <a:ext uri="{FF2B5EF4-FFF2-40B4-BE49-F238E27FC236}">
                <a16:creationId xmlns="" xmlns:a16="http://schemas.microsoft.com/office/drawing/2014/main" id="{307CD270-6B61-4CE7-99E1-2AD36F456F8E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7248559" y="554375"/>
            <a:ext cx="7505224" cy="731094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130" name="Picture 129">
            <a:extLst>
              <a:ext uri="{FF2B5EF4-FFF2-40B4-BE49-F238E27FC236}">
                <a16:creationId xmlns="" xmlns:a16="http://schemas.microsoft.com/office/drawing/2014/main" id="{442E5E62-57B6-4C26-B323-4D918308CD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852"/>
          <a:stretch/>
        </p:blipFill>
        <p:spPr>
          <a:xfrm>
            <a:off x="6311756" y="1055438"/>
            <a:ext cx="5884060" cy="4817501"/>
          </a:xfrm>
          <a:prstGeom prst="rect">
            <a:avLst/>
          </a:prstGeom>
        </p:spPr>
      </p:pic>
      <p:pic>
        <p:nvPicPr>
          <p:cNvPr id="126" name="Picture 125">
            <a:extLst>
              <a:ext uri="{FF2B5EF4-FFF2-40B4-BE49-F238E27FC236}">
                <a16:creationId xmlns="" xmlns:a16="http://schemas.microsoft.com/office/drawing/2014/main" id="{B830F063-5F35-439D-96EE-8D34B4F0BDE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2903" y="2066764"/>
            <a:ext cx="2518498" cy="4193699"/>
          </a:xfrm>
          <a:prstGeom prst="rect">
            <a:avLst/>
          </a:prstGeom>
        </p:spPr>
      </p:pic>
      <p:sp>
        <p:nvSpPr>
          <p:cNvPr id="129" name="Picture Placeholder 128">
            <a:extLst>
              <a:ext uri="{FF2B5EF4-FFF2-40B4-BE49-F238E27FC236}">
                <a16:creationId xmlns="" xmlns:a16="http://schemas.microsoft.com/office/drawing/2014/main" id="{75B4676D-BCBB-431D-B1C2-2C838B975F0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615900" y="2462213"/>
            <a:ext cx="1597032" cy="3453642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108" name="Rectangle: Rounded Corners 107">
            <a:extLst>
              <a:ext uri="{FF2B5EF4-FFF2-40B4-BE49-F238E27FC236}">
                <a16:creationId xmlns="" xmlns:a16="http://schemas.microsoft.com/office/drawing/2014/main" id="{F117AD65-2131-4636-A8BF-EA40D694008D}"/>
              </a:ext>
            </a:extLst>
          </p:cNvPr>
          <p:cNvSpPr/>
          <p:nvPr userDrawn="1"/>
        </p:nvSpPr>
        <p:spPr>
          <a:xfrm>
            <a:off x="2422818" y="3619273"/>
            <a:ext cx="1438031" cy="2318127"/>
          </a:xfrm>
          <a:prstGeom prst="roundRect">
            <a:avLst>
              <a:gd name="adj" fmla="val 9244"/>
            </a:avLst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12" name="AutoShape 1">
            <a:extLst>
              <a:ext uri="{FF2B5EF4-FFF2-40B4-BE49-F238E27FC236}">
                <a16:creationId xmlns="" xmlns:a16="http://schemas.microsoft.com/office/drawing/2014/main" id="{7FF4F11A-8F8D-45C4-BA3A-5B00CC27C553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2766234" y="3792499"/>
            <a:ext cx="856886" cy="8347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58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3" name="AutoShape 1">
            <a:extLst>
              <a:ext uri="{FF2B5EF4-FFF2-40B4-BE49-F238E27FC236}">
                <a16:creationId xmlns="" xmlns:a16="http://schemas.microsoft.com/office/drawing/2014/main" id="{9197E4A1-8FCD-435F-B6F7-B04AFF0236FB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761844" y="3817283"/>
            <a:ext cx="865668" cy="8432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5F5F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3162D0B2-7EFE-498C-A091-45682D8A127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422816" y="4626150"/>
            <a:ext cx="1438031" cy="381708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="" xmlns:a16="http://schemas.microsoft.com/office/drawing/2014/main" id="{C04081DD-BADC-4E26-A2B8-5C1C4CB7711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425486" y="4938789"/>
            <a:ext cx="1438032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6DE55E8B-E63D-407A-9B97-9250AF5D7AE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59" y="2239863"/>
            <a:ext cx="5494341" cy="112485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0ABF3FDA-A168-4B11-9C0F-BA82F279CA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1851980"/>
            <a:ext cx="5494339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7" name="Rectangle: Rounded Corners 46">
            <a:extLst>
              <a:ext uri="{FF2B5EF4-FFF2-40B4-BE49-F238E27FC236}">
                <a16:creationId xmlns="" xmlns:a16="http://schemas.microsoft.com/office/drawing/2014/main" id="{1E3A5AB5-95E4-4164-A2F7-97183B52591B}"/>
              </a:ext>
            </a:extLst>
          </p:cNvPr>
          <p:cNvSpPr/>
          <p:nvPr userDrawn="1"/>
        </p:nvSpPr>
        <p:spPr>
          <a:xfrm>
            <a:off x="689767" y="3619272"/>
            <a:ext cx="1438031" cy="2318127"/>
          </a:xfrm>
          <a:prstGeom prst="roundRect">
            <a:avLst>
              <a:gd name="adj" fmla="val 9244"/>
            </a:avLst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9" name="AutoShape 1">
            <a:extLst>
              <a:ext uri="{FF2B5EF4-FFF2-40B4-BE49-F238E27FC236}">
                <a16:creationId xmlns="" xmlns:a16="http://schemas.microsoft.com/office/drawing/2014/main" id="{38207188-8067-4E2D-861C-4D21CA050F6D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1033183" y="3792498"/>
            <a:ext cx="856886" cy="8347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58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AutoShape 1">
            <a:extLst>
              <a:ext uri="{FF2B5EF4-FFF2-40B4-BE49-F238E27FC236}">
                <a16:creationId xmlns="" xmlns:a16="http://schemas.microsoft.com/office/drawing/2014/main" id="{34133659-C583-4CD3-ADE5-1BEC22E62AE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28793" y="3817282"/>
            <a:ext cx="865668" cy="8432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5F5F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90118057-3530-4B63-B400-D1BCA97D9D5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89765" y="4626149"/>
            <a:ext cx="1438031" cy="381708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="" xmlns:a16="http://schemas.microsoft.com/office/drawing/2014/main" id="{83AA359F-6FB0-464D-BBAB-CA3044F4A63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92435" y="4938788"/>
            <a:ext cx="1438032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8" name="Rectangle: Rounded Corners 117">
            <a:extLst>
              <a:ext uri="{FF2B5EF4-FFF2-40B4-BE49-F238E27FC236}">
                <a16:creationId xmlns="" xmlns:a16="http://schemas.microsoft.com/office/drawing/2014/main" id="{8171CDEC-1C52-4FAA-969E-8705FBA5A6C5}"/>
              </a:ext>
            </a:extLst>
          </p:cNvPr>
          <p:cNvSpPr/>
          <p:nvPr userDrawn="1"/>
        </p:nvSpPr>
        <p:spPr>
          <a:xfrm>
            <a:off x="4154073" y="3619272"/>
            <a:ext cx="1438031" cy="2318127"/>
          </a:xfrm>
          <a:prstGeom prst="roundRect">
            <a:avLst>
              <a:gd name="adj" fmla="val 9244"/>
            </a:avLst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2" name="AutoShape 1">
            <a:extLst>
              <a:ext uri="{FF2B5EF4-FFF2-40B4-BE49-F238E27FC236}">
                <a16:creationId xmlns="" xmlns:a16="http://schemas.microsoft.com/office/drawing/2014/main" id="{D62F3236-05B3-4A6F-93AD-4B61A58F33CD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4497489" y="3792498"/>
            <a:ext cx="856886" cy="8347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58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3" name="AutoShape 1">
            <a:extLst>
              <a:ext uri="{FF2B5EF4-FFF2-40B4-BE49-F238E27FC236}">
                <a16:creationId xmlns="" xmlns:a16="http://schemas.microsoft.com/office/drawing/2014/main" id="{3B8B2407-145B-4E99-8103-F7C187402064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4493099" y="3817282"/>
            <a:ext cx="865668" cy="8432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5F5F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6">
            <a:extLst>
              <a:ext uri="{FF2B5EF4-FFF2-40B4-BE49-F238E27FC236}">
                <a16:creationId xmlns="" xmlns:a16="http://schemas.microsoft.com/office/drawing/2014/main" id="{8A097801-CBCC-48CA-8F06-28D1C9B2BC3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154071" y="4626149"/>
            <a:ext cx="1438031" cy="381708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="" xmlns:a16="http://schemas.microsoft.com/office/drawing/2014/main" id="{C914B3E7-3865-4F64-8EAD-11D72F862BF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156741" y="4938788"/>
            <a:ext cx="1438032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1" name="Picture Placeholder 130">
            <a:extLst>
              <a:ext uri="{FF2B5EF4-FFF2-40B4-BE49-F238E27FC236}">
                <a16:creationId xmlns="" xmlns:a16="http://schemas.microsoft.com/office/drawing/2014/main" id="{DBEBD947-8492-4AC2-ABBD-686EECF79412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7800462" y="1676401"/>
            <a:ext cx="4400550" cy="3222624"/>
          </a:xfrm>
          <a:custGeom>
            <a:avLst/>
            <a:gdLst>
              <a:gd name="connsiteX0" fmla="*/ 0 w 4400550"/>
              <a:gd name="connsiteY0" fmla="*/ 0 h 3222624"/>
              <a:gd name="connsiteX1" fmla="*/ 4400550 w 4400550"/>
              <a:gd name="connsiteY1" fmla="*/ 0 h 3222624"/>
              <a:gd name="connsiteX2" fmla="*/ 4400550 w 4400550"/>
              <a:gd name="connsiteY2" fmla="*/ 3222624 h 3222624"/>
              <a:gd name="connsiteX3" fmla="*/ 492370 w 4400550"/>
              <a:gd name="connsiteY3" fmla="*/ 3222624 h 3222624"/>
              <a:gd name="connsiteX4" fmla="*/ 492370 w 4400550"/>
              <a:gd name="connsiteY4" fmla="*/ 939574 h 3222624"/>
              <a:gd name="connsiteX5" fmla="*/ 264828 w 4400550"/>
              <a:gd name="connsiteY5" fmla="*/ 712032 h 3222624"/>
              <a:gd name="connsiteX6" fmla="*/ 0 w 4400550"/>
              <a:gd name="connsiteY6" fmla="*/ 712032 h 3222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0550" h="3222624">
                <a:moveTo>
                  <a:pt x="0" y="0"/>
                </a:moveTo>
                <a:lnTo>
                  <a:pt x="4400550" y="0"/>
                </a:lnTo>
                <a:lnTo>
                  <a:pt x="4400550" y="3222624"/>
                </a:lnTo>
                <a:lnTo>
                  <a:pt x="492370" y="3222624"/>
                </a:lnTo>
                <a:lnTo>
                  <a:pt x="492370" y="939574"/>
                </a:lnTo>
                <a:cubicBezTo>
                  <a:pt x="492370" y="813906"/>
                  <a:pt x="390496" y="712032"/>
                  <a:pt x="264828" y="712032"/>
                </a:cubicBezTo>
                <a:lnTo>
                  <a:pt x="0" y="712032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65528344"/>
      </p:ext>
    </p:extLst>
  </p:cSld>
  <p:clrMapOvr>
    <a:masterClrMapping/>
  </p:clrMapOvr>
  <p:extLst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47" name="Picture 46">
            <a:extLst>
              <a:ext uri="{FF2B5EF4-FFF2-40B4-BE49-F238E27FC236}">
                <a16:creationId xmlns="" xmlns:a16="http://schemas.microsoft.com/office/drawing/2014/main" id="{EEB17F8D-DEA0-42C4-9552-0D9380B909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6810" y="1382278"/>
            <a:ext cx="2963211" cy="4934217"/>
          </a:xfrm>
          <a:prstGeom prst="rect">
            <a:avLst/>
          </a:prstGeom>
        </p:spPr>
      </p:pic>
      <p:sp>
        <p:nvSpPr>
          <p:cNvPr id="48" name="Picture Placeholder 47">
            <a:extLst>
              <a:ext uri="{FF2B5EF4-FFF2-40B4-BE49-F238E27FC236}">
                <a16:creationId xmlns="" xmlns:a16="http://schemas.microsoft.com/office/drawing/2014/main" id="{1F0DBCC2-B9EE-4465-A411-CF48E14A2EF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167676" y="1852373"/>
            <a:ext cx="1879034" cy="4063482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grpSp>
        <p:nvGrpSpPr>
          <p:cNvPr id="52" name="Group 51">
            <a:extLst>
              <a:ext uri="{FF2B5EF4-FFF2-40B4-BE49-F238E27FC236}">
                <a16:creationId xmlns="" xmlns:a16="http://schemas.microsoft.com/office/drawing/2014/main" id="{CB01872F-CEB2-491F-B9C9-1476FE1A60AE}"/>
              </a:ext>
            </a:extLst>
          </p:cNvPr>
          <p:cNvGrpSpPr/>
          <p:nvPr userDrawn="1"/>
        </p:nvGrpSpPr>
        <p:grpSpPr>
          <a:xfrm>
            <a:off x="3827800" y="2140050"/>
            <a:ext cx="903078" cy="943598"/>
            <a:chOff x="1420812" y="2329265"/>
            <a:chExt cx="1321137" cy="1380416"/>
          </a:xfrm>
        </p:grpSpPr>
        <p:sp>
          <p:nvSpPr>
            <p:cNvPr id="53" name="AutoShape 1">
              <a:extLst>
                <a:ext uri="{FF2B5EF4-FFF2-40B4-BE49-F238E27FC236}">
                  <a16:creationId xmlns="" xmlns:a16="http://schemas.microsoft.com/office/drawing/2014/main" id="{2F74A129-E409-4B25-8DCC-547DCC7CB18B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4" name="AutoShape 1">
              <a:extLst>
                <a:ext uri="{FF2B5EF4-FFF2-40B4-BE49-F238E27FC236}">
                  <a16:creationId xmlns="" xmlns:a16="http://schemas.microsoft.com/office/drawing/2014/main" id="{01F3E4D9-B827-4292-A3A7-270BCDAC014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38268481-C60F-4A7A-91EF-1575E3CDBD6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69738"/>
            <a:ext cx="31108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A0E14F44-320D-44BA-8294-9EEC8698649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176764"/>
            <a:ext cx="31108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7" name="Group 56">
            <a:extLst>
              <a:ext uri="{FF2B5EF4-FFF2-40B4-BE49-F238E27FC236}">
                <a16:creationId xmlns="" xmlns:a16="http://schemas.microsoft.com/office/drawing/2014/main" id="{8BD8B3CF-6EB8-43A2-8B5F-F85D67A7FB95}"/>
              </a:ext>
            </a:extLst>
          </p:cNvPr>
          <p:cNvGrpSpPr/>
          <p:nvPr userDrawn="1"/>
        </p:nvGrpSpPr>
        <p:grpSpPr>
          <a:xfrm>
            <a:off x="3827800" y="3438010"/>
            <a:ext cx="903078" cy="943598"/>
            <a:chOff x="1420812" y="2329265"/>
            <a:chExt cx="1321137" cy="1380416"/>
          </a:xfrm>
        </p:grpSpPr>
        <p:sp>
          <p:nvSpPr>
            <p:cNvPr id="58" name="AutoShape 1">
              <a:extLst>
                <a:ext uri="{FF2B5EF4-FFF2-40B4-BE49-F238E27FC236}">
                  <a16:creationId xmlns="" xmlns:a16="http://schemas.microsoft.com/office/drawing/2014/main" id="{DD628985-BD4B-4693-800E-F5B59409DAB4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9" name="AutoShape 1">
              <a:extLst>
                <a:ext uri="{FF2B5EF4-FFF2-40B4-BE49-F238E27FC236}">
                  <a16:creationId xmlns="" xmlns:a16="http://schemas.microsoft.com/office/drawing/2014/main" id="{FE27C064-9123-4C05-B95C-A63533756F8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07B3C2E9-C569-4B8E-A9BA-F305F37AA25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67698"/>
            <a:ext cx="31108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="" xmlns:a16="http://schemas.microsoft.com/office/drawing/2014/main" id="{C9BBD92D-06D8-4462-9A3C-4AD6369774A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3474724"/>
            <a:ext cx="31108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62" name="Group 61">
            <a:extLst>
              <a:ext uri="{FF2B5EF4-FFF2-40B4-BE49-F238E27FC236}">
                <a16:creationId xmlns="" xmlns:a16="http://schemas.microsoft.com/office/drawing/2014/main" id="{BB3C05DF-AF4C-42C5-8916-08C67478B06F}"/>
              </a:ext>
            </a:extLst>
          </p:cNvPr>
          <p:cNvGrpSpPr/>
          <p:nvPr userDrawn="1"/>
        </p:nvGrpSpPr>
        <p:grpSpPr>
          <a:xfrm>
            <a:off x="3827800" y="4735970"/>
            <a:ext cx="903078" cy="943598"/>
            <a:chOff x="1420812" y="2329265"/>
            <a:chExt cx="1321137" cy="1380416"/>
          </a:xfrm>
        </p:grpSpPr>
        <p:sp>
          <p:nvSpPr>
            <p:cNvPr id="63" name="AutoShape 1">
              <a:extLst>
                <a:ext uri="{FF2B5EF4-FFF2-40B4-BE49-F238E27FC236}">
                  <a16:creationId xmlns="" xmlns:a16="http://schemas.microsoft.com/office/drawing/2014/main" id="{244F4D51-3298-455A-9A7D-D3765DE5F34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4" name="AutoShape 1">
              <a:extLst>
                <a:ext uri="{FF2B5EF4-FFF2-40B4-BE49-F238E27FC236}">
                  <a16:creationId xmlns="" xmlns:a16="http://schemas.microsoft.com/office/drawing/2014/main" id="{C0A9EB4A-079C-4E45-A818-A85AFCE7FA9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10DDE916-48A3-485C-8E35-5CBAB59432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65658"/>
            <a:ext cx="31108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="" xmlns:a16="http://schemas.microsoft.com/office/drawing/2014/main" id="{381FD23E-EE4E-4E4A-A06E-DD92E14D7DE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4772684"/>
            <a:ext cx="31108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67" name="Group 66">
            <a:extLst>
              <a:ext uri="{FF2B5EF4-FFF2-40B4-BE49-F238E27FC236}">
                <a16:creationId xmlns="" xmlns:a16="http://schemas.microsoft.com/office/drawing/2014/main" id="{8BE47CD8-D142-4277-AFF3-B4D5705B3FC3}"/>
              </a:ext>
            </a:extLst>
          </p:cNvPr>
          <p:cNvGrpSpPr/>
          <p:nvPr userDrawn="1"/>
        </p:nvGrpSpPr>
        <p:grpSpPr>
          <a:xfrm>
            <a:off x="7463133" y="2140050"/>
            <a:ext cx="903078" cy="943598"/>
            <a:chOff x="1420812" y="2329265"/>
            <a:chExt cx="1321137" cy="1380416"/>
          </a:xfrm>
        </p:grpSpPr>
        <p:sp>
          <p:nvSpPr>
            <p:cNvPr id="68" name="AutoShape 1">
              <a:extLst>
                <a:ext uri="{FF2B5EF4-FFF2-40B4-BE49-F238E27FC236}">
                  <a16:creationId xmlns="" xmlns:a16="http://schemas.microsoft.com/office/drawing/2014/main" id="{7FA2ACBF-CE0E-4398-8922-22F42BABAE4B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9" name="AutoShape 1">
              <a:extLst>
                <a:ext uri="{FF2B5EF4-FFF2-40B4-BE49-F238E27FC236}">
                  <a16:creationId xmlns="" xmlns:a16="http://schemas.microsoft.com/office/drawing/2014/main" id="{56BB7A77-CBF0-4C0C-8685-C0CD5EB1B36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2EB07FCA-D5CD-4F2D-A9E6-4EE646DB421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29571" y="246973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04EA8778-FB4E-4858-8F75-34877DA01B0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429572" y="2176764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81" name="Group 80">
            <a:extLst>
              <a:ext uri="{FF2B5EF4-FFF2-40B4-BE49-F238E27FC236}">
                <a16:creationId xmlns="" xmlns:a16="http://schemas.microsoft.com/office/drawing/2014/main" id="{26557BE0-7CBE-4692-880F-8521AF0EE4DB}"/>
              </a:ext>
            </a:extLst>
          </p:cNvPr>
          <p:cNvGrpSpPr/>
          <p:nvPr userDrawn="1"/>
        </p:nvGrpSpPr>
        <p:grpSpPr>
          <a:xfrm>
            <a:off x="7463133" y="3438010"/>
            <a:ext cx="903078" cy="943598"/>
            <a:chOff x="1420812" y="2329265"/>
            <a:chExt cx="1321137" cy="1380416"/>
          </a:xfrm>
        </p:grpSpPr>
        <p:sp>
          <p:nvSpPr>
            <p:cNvPr id="103" name="AutoShape 1">
              <a:extLst>
                <a:ext uri="{FF2B5EF4-FFF2-40B4-BE49-F238E27FC236}">
                  <a16:creationId xmlns="" xmlns:a16="http://schemas.microsoft.com/office/drawing/2014/main" id="{C7C0639F-7303-45FE-944E-0FF07FD7B76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04" name="AutoShape 1">
              <a:extLst>
                <a:ext uri="{FF2B5EF4-FFF2-40B4-BE49-F238E27FC236}">
                  <a16:creationId xmlns="" xmlns:a16="http://schemas.microsoft.com/office/drawing/2014/main" id="{16B2FB6B-BCCB-4DC5-8890-86FDC793859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07" name="Text Placeholder 16">
            <a:extLst>
              <a:ext uri="{FF2B5EF4-FFF2-40B4-BE49-F238E27FC236}">
                <a16:creationId xmlns="" xmlns:a16="http://schemas.microsoft.com/office/drawing/2014/main" id="{46F9645A-C36D-4DA5-98D2-3596E441959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429571" y="376769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F391F201-5DCE-4706-9992-61F1607CF38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429572" y="3474724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09" name="Group 108">
            <a:extLst>
              <a:ext uri="{FF2B5EF4-FFF2-40B4-BE49-F238E27FC236}">
                <a16:creationId xmlns="" xmlns:a16="http://schemas.microsoft.com/office/drawing/2014/main" id="{38227319-B881-40CD-BE3B-CDE52AE84BE6}"/>
              </a:ext>
            </a:extLst>
          </p:cNvPr>
          <p:cNvGrpSpPr/>
          <p:nvPr userDrawn="1"/>
        </p:nvGrpSpPr>
        <p:grpSpPr>
          <a:xfrm>
            <a:off x="7463133" y="4735970"/>
            <a:ext cx="903078" cy="943598"/>
            <a:chOff x="1420812" y="2329265"/>
            <a:chExt cx="1321137" cy="1380416"/>
          </a:xfrm>
        </p:grpSpPr>
        <p:sp>
          <p:nvSpPr>
            <p:cNvPr id="112" name="AutoShape 1">
              <a:extLst>
                <a:ext uri="{FF2B5EF4-FFF2-40B4-BE49-F238E27FC236}">
                  <a16:creationId xmlns="" xmlns:a16="http://schemas.microsoft.com/office/drawing/2014/main" id="{A586AFB4-B093-41E9-99C1-58877500940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13" name="AutoShape 1">
              <a:extLst>
                <a:ext uri="{FF2B5EF4-FFF2-40B4-BE49-F238E27FC236}">
                  <a16:creationId xmlns="" xmlns:a16="http://schemas.microsoft.com/office/drawing/2014/main" id="{094F7D5A-62B3-4256-98D9-7FDE0D124AC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68C3C0AB-3D75-4EF3-B37B-D9B9127BEA3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429571" y="506565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="" xmlns:a16="http://schemas.microsoft.com/office/drawing/2014/main" id="{9C9A46EB-F3D9-48AE-AE0F-7456E7548DE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429572" y="4772684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66985448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62FA8A40-40A0-44A1-8EBB-9EA0B503CF2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01661" y="5238399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5" name="Rectangle: Rounded Corners 74">
            <a:extLst>
              <a:ext uri="{FF2B5EF4-FFF2-40B4-BE49-F238E27FC236}">
                <a16:creationId xmlns="" xmlns:a16="http://schemas.microsoft.com/office/drawing/2014/main" id="{984710F4-52C8-4E8B-9C51-B84B3BBF2A4A}"/>
              </a:ext>
            </a:extLst>
          </p:cNvPr>
          <p:cNvSpPr/>
          <p:nvPr userDrawn="1"/>
        </p:nvSpPr>
        <p:spPr>
          <a:xfrm>
            <a:off x="2209917" y="5339475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9C512EDB-66F1-4657-831B-76C18AA020E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01661" y="4721194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38" name="AutoShape 1">
            <a:extLst>
              <a:ext uri="{FF2B5EF4-FFF2-40B4-BE49-F238E27FC236}">
                <a16:creationId xmlns="" xmlns:a16="http://schemas.microsoft.com/office/drawing/2014/main" id="{9AC5F6C9-80D1-48DB-8675-F89B6B780A8D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6183248" y="364000"/>
            <a:ext cx="5608716" cy="54635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47" name="Picture 46">
            <a:extLst>
              <a:ext uri="{FF2B5EF4-FFF2-40B4-BE49-F238E27FC236}">
                <a16:creationId xmlns="" xmlns:a16="http://schemas.microsoft.com/office/drawing/2014/main" id="{EEB17F8D-DEA0-42C4-9552-0D9380B909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7728" y="187131"/>
            <a:ext cx="5174664" cy="8616638"/>
          </a:xfrm>
          <a:prstGeom prst="rect">
            <a:avLst/>
          </a:prstGeom>
        </p:spPr>
      </p:pic>
      <p:sp>
        <p:nvSpPr>
          <p:cNvPr id="48" name="Picture Placeholder 47">
            <a:extLst>
              <a:ext uri="{FF2B5EF4-FFF2-40B4-BE49-F238E27FC236}">
                <a16:creationId xmlns="" xmlns:a16="http://schemas.microsoft.com/office/drawing/2014/main" id="{1F0DBCC2-B9EE-4465-A411-CF48E14A2EF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7133001" y="1003681"/>
            <a:ext cx="3281363" cy="709607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BB57DF9F-28C3-40C8-81FC-E1A2E85A564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59" y="2250665"/>
            <a:ext cx="5336279" cy="112485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DF6E34D8-B08E-4172-8815-D212C597DCF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1851980"/>
            <a:ext cx="533627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D14B77D0-CB0A-4167-AC50-31A3207EF1F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4303927"/>
            <a:ext cx="533627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="" xmlns:a16="http://schemas.microsoft.com/office/drawing/2014/main" id="{152603C0-F160-4767-8CE7-1D30EF7237E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61" y="3909066"/>
            <a:ext cx="533627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2" name="Rectangle: Rounded Corners 71">
            <a:extLst>
              <a:ext uri="{FF2B5EF4-FFF2-40B4-BE49-F238E27FC236}">
                <a16:creationId xmlns="" xmlns:a16="http://schemas.microsoft.com/office/drawing/2014/main" id="{24BBA7D9-F546-4673-9DDB-C8AD185091D3}"/>
              </a:ext>
            </a:extLst>
          </p:cNvPr>
          <p:cNvSpPr/>
          <p:nvPr userDrawn="1"/>
        </p:nvSpPr>
        <p:spPr>
          <a:xfrm>
            <a:off x="2209917" y="4822270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5D83E791-EE4B-4EDB-9381-53F3DA2E7DC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01659" y="5750045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77" name="Rectangle: Rounded Corners 76">
            <a:extLst>
              <a:ext uri="{FF2B5EF4-FFF2-40B4-BE49-F238E27FC236}">
                <a16:creationId xmlns="" xmlns:a16="http://schemas.microsoft.com/office/drawing/2014/main" id="{6A05FACC-F1B1-40DF-A791-542C183B94C1}"/>
              </a:ext>
            </a:extLst>
          </p:cNvPr>
          <p:cNvSpPr/>
          <p:nvPr userDrawn="1"/>
        </p:nvSpPr>
        <p:spPr>
          <a:xfrm>
            <a:off x="2209915" y="5851121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368200656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6">
            <a:extLst>
              <a:ext uri="{FF2B5EF4-FFF2-40B4-BE49-F238E27FC236}">
                <a16:creationId xmlns="" xmlns:a16="http://schemas.microsoft.com/office/drawing/2014/main" id="{D1438E7E-270B-4A99-900B-5600866AB4B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641475" y="5324207"/>
            <a:ext cx="3721848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C023B65B-EC22-4B5A-847A-E11AC991C86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641476" y="5152580"/>
            <a:ext cx="372184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2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A40BDB84-6A57-457B-9DCB-0DEE36B1A20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641476" y="4712703"/>
            <a:ext cx="3721848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" name="Text Placeholder 16">
            <a:extLst>
              <a:ext uri="{FF2B5EF4-FFF2-40B4-BE49-F238E27FC236}">
                <a16:creationId xmlns="" xmlns:a16="http://schemas.microsoft.com/office/drawing/2014/main" id="{119918D2-FA84-4B9E-A924-2150911D30F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641477" y="4541076"/>
            <a:ext cx="372184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2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" name="Text Placeholder 16">
            <a:extLst>
              <a:ext uri="{FF2B5EF4-FFF2-40B4-BE49-F238E27FC236}">
                <a16:creationId xmlns="" xmlns:a16="http://schemas.microsoft.com/office/drawing/2014/main" id="{5A00D555-7FE1-40BF-B44F-CFEF0D35B38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641477" y="4101199"/>
            <a:ext cx="3721848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" name="Text Placeholder 16">
            <a:extLst>
              <a:ext uri="{FF2B5EF4-FFF2-40B4-BE49-F238E27FC236}">
                <a16:creationId xmlns="" xmlns:a16="http://schemas.microsoft.com/office/drawing/2014/main" id="{CDAB8248-F466-4AB8-BA97-E314F79498F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641478" y="3929572"/>
            <a:ext cx="372184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2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="" xmlns:a16="http://schemas.microsoft.com/office/drawing/2014/main" id="{E6DDF896-A3D4-4C3C-9DCC-473705E25F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3">
            <a:extLst>
              <a:ext uri="{FF2B5EF4-FFF2-40B4-BE49-F238E27FC236}">
                <a16:creationId xmlns="" xmlns:a16="http://schemas.microsoft.com/office/drawing/2014/main" id="{53A159E5-4A0C-415C-A7CB-3584E706901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708900" y="740508"/>
            <a:ext cx="2781300" cy="2781300"/>
          </a:xfrm>
          <a:prstGeom prst="ellipse">
            <a:avLst/>
          </a:prstGeom>
        </p:spPr>
        <p:txBody>
          <a:bodyPr/>
          <a:lstStyle/>
          <a:p>
            <a:endParaRPr lang="ro-RO"/>
          </a:p>
        </p:txBody>
      </p:sp>
      <p:sp>
        <p:nvSpPr>
          <p:cNvPr id="21" name="Text Placeholder 10">
            <a:extLst>
              <a:ext uri="{FF2B5EF4-FFF2-40B4-BE49-F238E27FC236}">
                <a16:creationId xmlns="" xmlns:a16="http://schemas.microsoft.com/office/drawing/2014/main" id="{9943B835-4C55-442A-8A0D-AD616EB8970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5525700"/>
            <a:ext cx="5046103" cy="59093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4934323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="" xmlns:a16="http://schemas.microsoft.com/office/drawing/2014/main" id="{935FDFBF-701E-4549-A189-8FAEB568F83D}"/>
              </a:ext>
            </a:extLst>
          </p:cNvPr>
          <p:cNvGrpSpPr/>
          <p:nvPr userDrawn="1"/>
        </p:nvGrpSpPr>
        <p:grpSpPr>
          <a:xfrm>
            <a:off x="3302879" y="5293422"/>
            <a:ext cx="903078" cy="943598"/>
            <a:chOff x="1420812" y="2329265"/>
            <a:chExt cx="1321137" cy="1380416"/>
          </a:xfrm>
        </p:grpSpPr>
        <p:sp>
          <p:nvSpPr>
            <p:cNvPr id="33" name="AutoShape 1">
              <a:extLst>
                <a:ext uri="{FF2B5EF4-FFF2-40B4-BE49-F238E27FC236}">
                  <a16:creationId xmlns="" xmlns:a16="http://schemas.microsoft.com/office/drawing/2014/main" id="{F5908E7A-9644-4329-9E17-FC8EEB7F4DB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4" name="AutoShape 1">
              <a:extLst>
                <a:ext uri="{FF2B5EF4-FFF2-40B4-BE49-F238E27FC236}">
                  <a16:creationId xmlns="" xmlns:a16="http://schemas.microsoft.com/office/drawing/2014/main" id="{858B1A13-7B30-4090-B96E-27ACF6D5C7D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C12547C5-6D19-49C8-9C2B-15BA373A30B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44839" y="5626062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="" xmlns:a16="http://schemas.microsoft.com/office/drawing/2014/main" id="{C88BE920-C868-4AAD-B98C-2A66F39B92D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44839" y="5358240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="" xmlns:a16="http://schemas.microsoft.com/office/drawing/2014/main" id="{BF62EFF3-4E0A-40FA-AB1F-C3A80FFA5A9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0739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0738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="" xmlns:a16="http://schemas.microsoft.com/office/drawing/2014/main" id="{D031E3E6-288F-4588-9874-4296E053DBA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40738" y="2397937"/>
            <a:ext cx="3636467" cy="464423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D1081241-B1A0-4C6A-B7D3-EE765057812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921493" y="2397936"/>
            <a:ext cx="3625667" cy="464423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25" name="Group 24">
            <a:extLst>
              <a:ext uri="{FF2B5EF4-FFF2-40B4-BE49-F238E27FC236}">
                <a16:creationId xmlns="" xmlns:a16="http://schemas.microsoft.com/office/drawing/2014/main" id="{90F6DC59-9B71-405D-9A47-86847F80BB15}"/>
              </a:ext>
            </a:extLst>
          </p:cNvPr>
          <p:cNvGrpSpPr/>
          <p:nvPr userDrawn="1"/>
        </p:nvGrpSpPr>
        <p:grpSpPr>
          <a:xfrm>
            <a:off x="3298778" y="4031920"/>
            <a:ext cx="903078" cy="943598"/>
            <a:chOff x="1420812" y="2329265"/>
            <a:chExt cx="1321137" cy="1380416"/>
          </a:xfrm>
        </p:grpSpPr>
        <p:sp>
          <p:nvSpPr>
            <p:cNvPr id="26" name="AutoShape 1">
              <a:extLst>
                <a:ext uri="{FF2B5EF4-FFF2-40B4-BE49-F238E27FC236}">
                  <a16:creationId xmlns="" xmlns:a16="http://schemas.microsoft.com/office/drawing/2014/main" id="{5F34F7AD-E9FE-408B-9ADB-DE262F9662E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27" name="AutoShape 1">
              <a:extLst>
                <a:ext uri="{FF2B5EF4-FFF2-40B4-BE49-F238E27FC236}">
                  <a16:creationId xmlns="" xmlns:a16="http://schemas.microsoft.com/office/drawing/2014/main" id="{FB369910-A16E-4482-B922-00D8BDB2FDD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D94935CD-C78E-4EF6-B0EC-938D219B786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40738" y="4364560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F050A16D-F107-4D84-9BE5-86CD22B7E17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0738" y="4096738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7" name="Group 36">
            <a:extLst>
              <a:ext uri="{FF2B5EF4-FFF2-40B4-BE49-F238E27FC236}">
                <a16:creationId xmlns="" xmlns:a16="http://schemas.microsoft.com/office/drawing/2014/main" id="{B94884A3-1A48-4745-AC12-406370E31F76}"/>
              </a:ext>
            </a:extLst>
          </p:cNvPr>
          <p:cNvGrpSpPr/>
          <p:nvPr userDrawn="1"/>
        </p:nvGrpSpPr>
        <p:grpSpPr>
          <a:xfrm>
            <a:off x="7994883" y="5281882"/>
            <a:ext cx="903078" cy="943598"/>
            <a:chOff x="1420812" y="2329265"/>
            <a:chExt cx="1321137" cy="1380416"/>
          </a:xfrm>
        </p:grpSpPr>
        <p:sp>
          <p:nvSpPr>
            <p:cNvPr id="39" name="AutoShape 1">
              <a:extLst>
                <a:ext uri="{FF2B5EF4-FFF2-40B4-BE49-F238E27FC236}">
                  <a16:creationId xmlns="" xmlns:a16="http://schemas.microsoft.com/office/drawing/2014/main" id="{29D811E5-E1FA-449A-9808-FC0CC63077C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0" name="AutoShape 1">
              <a:extLst>
                <a:ext uri="{FF2B5EF4-FFF2-40B4-BE49-F238E27FC236}">
                  <a16:creationId xmlns="" xmlns:a16="http://schemas.microsoft.com/office/drawing/2014/main" id="{CEBAF311-CD3A-4BF6-9D95-FE34B38E655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1" name="Text Placeholder 16">
            <a:extLst>
              <a:ext uri="{FF2B5EF4-FFF2-40B4-BE49-F238E27FC236}">
                <a16:creationId xmlns="" xmlns:a16="http://schemas.microsoft.com/office/drawing/2014/main" id="{E7E05B1F-4343-4FF9-99DC-43BAADBDF35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08507" y="5633921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="" xmlns:a16="http://schemas.microsoft.com/office/drawing/2014/main" id="{71EF0D45-D05F-4D81-B0E2-ED63FB1AAF5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08507" y="5346700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3" name="Group 42">
            <a:extLst>
              <a:ext uri="{FF2B5EF4-FFF2-40B4-BE49-F238E27FC236}">
                <a16:creationId xmlns="" xmlns:a16="http://schemas.microsoft.com/office/drawing/2014/main" id="{03688E99-2471-408B-8398-78A14F4DC4BA}"/>
              </a:ext>
            </a:extLst>
          </p:cNvPr>
          <p:cNvGrpSpPr/>
          <p:nvPr userDrawn="1"/>
        </p:nvGrpSpPr>
        <p:grpSpPr>
          <a:xfrm>
            <a:off x="7990782" y="4020380"/>
            <a:ext cx="903078" cy="943598"/>
            <a:chOff x="1420812" y="2329265"/>
            <a:chExt cx="1321137" cy="1380416"/>
          </a:xfrm>
        </p:grpSpPr>
        <p:sp>
          <p:nvSpPr>
            <p:cNvPr id="50" name="AutoShape 1">
              <a:extLst>
                <a:ext uri="{FF2B5EF4-FFF2-40B4-BE49-F238E27FC236}">
                  <a16:creationId xmlns="" xmlns:a16="http://schemas.microsoft.com/office/drawing/2014/main" id="{6EA10FCC-388C-44E9-8A6B-DD0107422FF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1" name="AutoShape 1">
              <a:extLst>
                <a:ext uri="{FF2B5EF4-FFF2-40B4-BE49-F238E27FC236}">
                  <a16:creationId xmlns="" xmlns:a16="http://schemas.microsoft.com/office/drawing/2014/main" id="{9AAD9D7D-3785-4242-A00F-9997CC8B107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6083E163-33CA-46D7-9155-C574AAFDBEF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004406" y="4362986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CFC6AC97-1D5F-4D10-AC15-95086500D5A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004406" y="4085198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Picture Placeholder 55">
            <a:extLst>
              <a:ext uri="{FF2B5EF4-FFF2-40B4-BE49-F238E27FC236}">
                <a16:creationId xmlns="" xmlns:a16="http://schemas.microsoft.com/office/drawing/2014/main" id="{239E8473-44FC-444E-AABA-026DF7BC31BE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775091" y="1917709"/>
            <a:ext cx="2769593" cy="5989349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058725751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AutoShape 1">
            <a:extLst>
              <a:ext uri="{FF2B5EF4-FFF2-40B4-BE49-F238E27FC236}">
                <a16:creationId xmlns="" xmlns:a16="http://schemas.microsoft.com/office/drawing/2014/main" id="{B200F9E0-83F7-4564-95C9-994DB3EB1C31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5959723" y="1324609"/>
            <a:ext cx="5689388" cy="554211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="" xmlns:a16="http://schemas.microsoft.com/office/drawing/2014/main" id="{94BF7D60-1B0D-48D8-A6EA-B0CFEC6A188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1053" y="842901"/>
            <a:ext cx="3270821" cy="5446437"/>
          </a:xfrm>
          <a:prstGeom prst="rect">
            <a:avLst/>
          </a:prstGeom>
        </p:spPr>
      </p:pic>
      <p:sp>
        <p:nvSpPr>
          <p:cNvPr id="18" name="Picture Placeholder 17">
            <a:extLst>
              <a:ext uri="{FF2B5EF4-FFF2-40B4-BE49-F238E27FC236}">
                <a16:creationId xmlns="" xmlns:a16="http://schemas.microsoft.com/office/drawing/2014/main" id="{BF94125A-C446-4D18-90A8-9D914CE6C020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589069" y="1359272"/>
            <a:ext cx="2074096" cy="448531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pic>
        <p:nvPicPr>
          <p:cNvPr id="37" name="Picture 36">
            <a:extLst>
              <a:ext uri="{FF2B5EF4-FFF2-40B4-BE49-F238E27FC236}">
                <a16:creationId xmlns="" xmlns:a16="http://schemas.microsoft.com/office/drawing/2014/main" id="{12DF81E9-8C9D-4860-BFF7-54F5FD2BAB4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2610" y="859805"/>
            <a:ext cx="3270821" cy="5446437"/>
          </a:xfrm>
          <a:prstGeom prst="rect">
            <a:avLst/>
          </a:prstGeom>
        </p:spPr>
      </p:pic>
      <p:sp>
        <p:nvSpPr>
          <p:cNvPr id="38" name="Picture Placeholder 37">
            <a:extLst>
              <a:ext uri="{FF2B5EF4-FFF2-40B4-BE49-F238E27FC236}">
                <a16:creationId xmlns="" xmlns:a16="http://schemas.microsoft.com/office/drawing/2014/main" id="{E8BC121A-4DEC-45D4-9895-9145950D5519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170626" y="1376176"/>
            <a:ext cx="2074096" cy="448531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39" name="Text Placeholder 16">
            <a:extLst>
              <a:ext uri="{FF2B5EF4-FFF2-40B4-BE49-F238E27FC236}">
                <a16:creationId xmlns="" xmlns:a16="http://schemas.microsoft.com/office/drawing/2014/main" id="{B8532946-EA2E-4B40-A827-AB0A533AF65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5610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0" name="Text Placeholder 16">
            <a:extLst>
              <a:ext uri="{FF2B5EF4-FFF2-40B4-BE49-F238E27FC236}">
                <a16:creationId xmlns="" xmlns:a16="http://schemas.microsoft.com/office/drawing/2014/main" id="{6647A5B9-8AE8-4F64-BE64-FCD7A4162E6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42048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="" xmlns:a16="http://schemas.microsoft.com/office/drawing/2014/main" id="{DB8AE632-6E86-4D1C-8AA7-7AEDFCAD075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697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="" xmlns:a16="http://schemas.microsoft.com/office/drawing/2014/main" id="{E1E5119C-665F-4B0C-A6A5-5581E3F29E5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="" xmlns:a16="http://schemas.microsoft.com/office/drawing/2014/main" id="{6DFA7BCF-325D-47FD-B19D-28B5E2846B7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62762" y="33339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E1DD76E4-1360-4E14-BC69-CAB254840B9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3819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73A7F116-8F6E-4554-BB93-F182A8BC2B8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08193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556331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utoShape 1">
            <a:extLst>
              <a:ext uri="{FF2B5EF4-FFF2-40B4-BE49-F238E27FC236}">
                <a16:creationId xmlns="" xmlns:a16="http://schemas.microsoft.com/office/drawing/2014/main" id="{16AA2B95-40C3-478B-A343-C753043D33B7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-383748" y="1932131"/>
            <a:ext cx="5561738" cy="541777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9" name="Picture 48">
            <a:extLst>
              <a:ext uri="{FF2B5EF4-FFF2-40B4-BE49-F238E27FC236}">
                <a16:creationId xmlns="" xmlns:a16="http://schemas.microsoft.com/office/drawing/2014/main" id="{7F35EDE4-3CF4-49ED-B37B-DBBD98E8F7A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441" y="2219143"/>
            <a:ext cx="6117769" cy="3663845"/>
          </a:xfrm>
          <a:prstGeom prst="rect">
            <a:avLst/>
          </a:prstGeom>
        </p:spPr>
      </p:pic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60277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60277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20" name="Group 19">
            <a:extLst>
              <a:ext uri="{FF2B5EF4-FFF2-40B4-BE49-F238E27FC236}">
                <a16:creationId xmlns="" xmlns:a16="http://schemas.microsoft.com/office/drawing/2014/main" id="{D5613E9C-4808-4A05-AAD8-AF67FAF96493}"/>
              </a:ext>
            </a:extLst>
          </p:cNvPr>
          <p:cNvGrpSpPr/>
          <p:nvPr userDrawn="1"/>
        </p:nvGrpSpPr>
        <p:grpSpPr>
          <a:xfrm>
            <a:off x="6895324" y="868228"/>
            <a:ext cx="903078" cy="943598"/>
            <a:chOff x="1420812" y="2329265"/>
            <a:chExt cx="1321137" cy="1380416"/>
          </a:xfrm>
        </p:grpSpPr>
        <p:sp>
          <p:nvSpPr>
            <p:cNvPr id="21" name="AutoShape 1">
              <a:extLst>
                <a:ext uri="{FF2B5EF4-FFF2-40B4-BE49-F238E27FC236}">
                  <a16:creationId xmlns="" xmlns:a16="http://schemas.microsoft.com/office/drawing/2014/main" id="{1F55369F-5157-44A5-8487-77AFCDD7C55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22" name="AutoShape 1">
              <a:extLst>
                <a:ext uri="{FF2B5EF4-FFF2-40B4-BE49-F238E27FC236}">
                  <a16:creationId xmlns="" xmlns:a16="http://schemas.microsoft.com/office/drawing/2014/main" id="{66A72EB7-93B7-4B0C-9875-AAAE27052209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C15D6027-A477-4C70-ACB8-3FD9DA8B70D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868112" y="120818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F4D31CB8-4F0B-4690-BC89-B72DFF25094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861763" y="82007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29" name="Group 28">
            <a:extLst>
              <a:ext uri="{FF2B5EF4-FFF2-40B4-BE49-F238E27FC236}">
                <a16:creationId xmlns="" xmlns:a16="http://schemas.microsoft.com/office/drawing/2014/main" id="{971A1E20-520C-4DA1-82AE-F2C97C7C2DE2}"/>
              </a:ext>
            </a:extLst>
          </p:cNvPr>
          <p:cNvGrpSpPr/>
          <p:nvPr userDrawn="1"/>
        </p:nvGrpSpPr>
        <p:grpSpPr>
          <a:xfrm>
            <a:off x="6895324" y="2166188"/>
            <a:ext cx="903078" cy="943598"/>
            <a:chOff x="1420812" y="2329265"/>
            <a:chExt cx="1321137" cy="1380416"/>
          </a:xfrm>
        </p:grpSpPr>
        <p:sp>
          <p:nvSpPr>
            <p:cNvPr id="30" name="AutoShape 1">
              <a:extLst>
                <a:ext uri="{FF2B5EF4-FFF2-40B4-BE49-F238E27FC236}">
                  <a16:creationId xmlns="" xmlns:a16="http://schemas.microsoft.com/office/drawing/2014/main" id="{D6B06962-EC3C-45D3-B4FA-12874A00DF4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1" name="AutoShape 1">
              <a:extLst>
                <a:ext uri="{FF2B5EF4-FFF2-40B4-BE49-F238E27FC236}">
                  <a16:creationId xmlns="" xmlns:a16="http://schemas.microsoft.com/office/drawing/2014/main" id="{62210145-5180-4C27-809F-1B68180A619E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20EB9E7A-C216-4427-B7B8-4C113313CA4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868112" y="250614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7585177F-00AE-49E7-9009-027DE88B79D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861763" y="211803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4" name="Group 33">
            <a:extLst>
              <a:ext uri="{FF2B5EF4-FFF2-40B4-BE49-F238E27FC236}">
                <a16:creationId xmlns="" xmlns:a16="http://schemas.microsoft.com/office/drawing/2014/main" id="{F82345AC-FCE2-461F-B5CB-636E0EF9C6CC}"/>
              </a:ext>
            </a:extLst>
          </p:cNvPr>
          <p:cNvGrpSpPr/>
          <p:nvPr userDrawn="1"/>
        </p:nvGrpSpPr>
        <p:grpSpPr>
          <a:xfrm>
            <a:off x="6895324" y="3464148"/>
            <a:ext cx="903078" cy="943598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="" xmlns:a16="http://schemas.microsoft.com/office/drawing/2014/main" id="{0113961C-362A-4A00-A82D-752FEDEECD9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="" xmlns:a16="http://schemas.microsoft.com/office/drawing/2014/main" id="{D9519BE8-4778-4EB8-AD99-7A5E61768B3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9" name="Text Placeholder 16">
            <a:extLst>
              <a:ext uri="{FF2B5EF4-FFF2-40B4-BE49-F238E27FC236}">
                <a16:creationId xmlns="" xmlns:a16="http://schemas.microsoft.com/office/drawing/2014/main" id="{130CC4F3-E5C4-4616-A6BC-1B45EF5857C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868112" y="380410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0" name="Text Placeholder 16">
            <a:extLst>
              <a:ext uri="{FF2B5EF4-FFF2-40B4-BE49-F238E27FC236}">
                <a16:creationId xmlns="" xmlns:a16="http://schemas.microsoft.com/office/drawing/2014/main" id="{B74AF50D-14F1-4689-8E7C-4561A6B5F57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861763" y="341599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BE56D47D-3605-477A-BBF4-C43FFC4FC823}"/>
              </a:ext>
            </a:extLst>
          </p:cNvPr>
          <p:cNvGrpSpPr/>
          <p:nvPr userDrawn="1"/>
        </p:nvGrpSpPr>
        <p:grpSpPr>
          <a:xfrm>
            <a:off x="6895322" y="4762108"/>
            <a:ext cx="903078" cy="943598"/>
            <a:chOff x="1420812" y="2329265"/>
            <a:chExt cx="1321137" cy="1380416"/>
          </a:xfrm>
        </p:grpSpPr>
        <p:sp>
          <p:nvSpPr>
            <p:cNvPr id="43" name="AutoShape 1">
              <a:extLst>
                <a:ext uri="{FF2B5EF4-FFF2-40B4-BE49-F238E27FC236}">
                  <a16:creationId xmlns="" xmlns:a16="http://schemas.microsoft.com/office/drawing/2014/main" id="{5E0061F7-BF14-48E2-8481-B8D4A791275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4" name="AutoShape 1">
              <a:extLst>
                <a:ext uri="{FF2B5EF4-FFF2-40B4-BE49-F238E27FC236}">
                  <a16:creationId xmlns="" xmlns:a16="http://schemas.microsoft.com/office/drawing/2014/main" id="{A81858A0-CCDA-48DC-A873-7688A047BD2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C8BCC8AE-F5BD-4738-BB2D-32BE05209F6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868110" y="510206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4A63901A-86A9-4F7D-8773-F8A72F39F12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861761" y="471395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pic>
        <p:nvPicPr>
          <p:cNvPr id="47" name="Picture 46">
            <a:extLst>
              <a:ext uri="{FF2B5EF4-FFF2-40B4-BE49-F238E27FC236}">
                <a16:creationId xmlns="" xmlns:a16="http://schemas.microsoft.com/office/drawing/2014/main" id="{3F4653D7-6489-423E-8EE8-F4DF6B48CF0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440" y="2724964"/>
            <a:ext cx="2026151" cy="3373863"/>
          </a:xfrm>
          <a:prstGeom prst="rect">
            <a:avLst/>
          </a:prstGeom>
        </p:spPr>
      </p:pic>
      <p:sp>
        <p:nvSpPr>
          <p:cNvPr id="48" name="Picture Placeholder 47">
            <a:extLst>
              <a:ext uri="{FF2B5EF4-FFF2-40B4-BE49-F238E27FC236}">
                <a16:creationId xmlns="" xmlns:a16="http://schemas.microsoft.com/office/drawing/2014/main" id="{057204D6-26ED-4E35-ABEC-810F92B9C29A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770155" y="3047887"/>
            <a:ext cx="1284824" cy="277848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56" name="Picture Placeholder 55">
            <a:extLst>
              <a:ext uri="{FF2B5EF4-FFF2-40B4-BE49-F238E27FC236}">
                <a16:creationId xmlns="" xmlns:a16="http://schemas.microsoft.com/office/drawing/2014/main" id="{A51233D9-7122-4D75-88D5-AFA8C95181C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1516379" y="2681288"/>
            <a:ext cx="3947795" cy="2466975"/>
          </a:xfrm>
          <a:custGeom>
            <a:avLst/>
            <a:gdLst>
              <a:gd name="connsiteX0" fmla="*/ 0 w 3947795"/>
              <a:gd name="connsiteY0" fmla="*/ 0 h 2459916"/>
              <a:gd name="connsiteX1" fmla="*/ 3947795 w 3947795"/>
              <a:gd name="connsiteY1" fmla="*/ 0 h 2459916"/>
              <a:gd name="connsiteX2" fmla="*/ 3947795 w 3947795"/>
              <a:gd name="connsiteY2" fmla="*/ 2459916 h 2459916"/>
              <a:gd name="connsiteX3" fmla="*/ 614046 w 3947795"/>
              <a:gd name="connsiteY3" fmla="*/ 2459916 h 2459916"/>
              <a:gd name="connsiteX4" fmla="*/ 614046 w 3947795"/>
              <a:gd name="connsiteY4" fmla="*/ 486358 h 2459916"/>
              <a:gd name="connsiteX5" fmla="*/ 414316 w 3947795"/>
              <a:gd name="connsiteY5" fmla="*/ 286628 h 2459916"/>
              <a:gd name="connsiteX6" fmla="*/ 0 w 3947795"/>
              <a:gd name="connsiteY6" fmla="*/ 286628 h 2459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47795" h="2459916">
                <a:moveTo>
                  <a:pt x="0" y="0"/>
                </a:moveTo>
                <a:lnTo>
                  <a:pt x="3947795" y="0"/>
                </a:lnTo>
                <a:lnTo>
                  <a:pt x="3947795" y="2459916"/>
                </a:lnTo>
                <a:lnTo>
                  <a:pt x="614046" y="2459916"/>
                </a:lnTo>
                <a:lnTo>
                  <a:pt x="614046" y="486358"/>
                </a:lnTo>
                <a:cubicBezTo>
                  <a:pt x="614046" y="376050"/>
                  <a:pt x="524624" y="286628"/>
                  <a:pt x="414316" y="286628"/>
                </a:cubicBezTo>
                <a:lnTo>
                  <a:pt x="0" y="286628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07003743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="" xmlns:a16="http://schemas.microsoft.com/office/drawing/2014/main" id="{FFD6B335-3057-4F53-8585-303788E23207}"/>
              </a:ext>
            </a:extLst>
          </p:cNvPr>
          <p:cNvGrpSpPr/>
          <p:nvPr userDrawn="1"/>
        </p:nvGrpSpPr>
        <p:grpSpPr>
          <a:xfrm>
            <a:off x="1825042" y="5091824"/>
            <a:ext cx="725304" cy="757847"/>
            <a:chOff x="1420812" y="2329265"/>
            <a:chExt cx="1321137" cy="1380416"/>
          </a:xfrm>
        </p:grpSpPr>
        <p:sp>
          <p:nvSpPr>
            <p:cNvPr id="31" name="AutoShape 1">
              <a:extLst>
                <a:ext uri="{FF2B5EF4-FFF2-40B4-BE49-F238E27FC236}">
                  <a16:creationId xmlns="" xmlns:a16="http://schemas.microsoft.com/office/drawing/2014/main" id="{46C52F25-ACFE-4C86-AA97-E3C90E35312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8" name="AutoShape 1">
              <a:extLst>
                <a:ext uri="{FF2B5EF4-FFF2-40B4-BE49-F238E27FC236}">
                  <a16:creationId xmlns="" xmlns:a16="http://schemas.microsoft.com/office/drawing/2014/main" id="{D7C7C64A-E8EA-4E52-9946-395AC73D4D5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9" name="Picture Placeholder 2">
            <a:extLst>
              <a:ext uri="{FF2B5EF4-FFF2-40B4-BE49-F238E27FC236}">
                <a16:creationId xmlns="" xmlns:a16="http://schemas.microsoft.com/office/drawing/2014/main" id="{BF62EFF3-4E0A-40FA-AB1F-C3A80FFA5A9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0739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0738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005383EC-5B28-46C1-9A43-6B1E2747D99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105998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4EEBD797-6041-4BF1-BC44-95D3513E80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105998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72" name="Group 71">
            <a:extLst>
              <a:ext uri="{FF2B5EF4-FFF2-40B4-BE49-F238E27FC236}">
                <a16:creationId xmlns="" xmlns:a16="http://schemas.microsoft.com/office/drawing/2014/main" id="{185133C9-83D6-4B91-AB1D-46688EE386A5}"/>
              </a:ext>
            </a:extLst>
          </p:cNvPr>
          <p:cNvGrpSpPr/>
          <p:nvPr userDrawn="1"/>
        </p:nvGrpSpPr>
        <p:grpSpPr>
          <a:xfrm>
            <a:off x="4416860" y="5091824"/>
            <a:ext cx="725304" cy="757847"/>
            <a:chOff x="1420812" y="2329265"/>
            <a:chExt cx="1321137" cy="1380416"/>
          </a:xfrm>
        </p:grpSpPr>
        <p:sp>
          <p:nvSpPr>
            <p:cNvPr id="73" name="AutoShape 1">
              <a:extLst>
                <a:ext uri="{FF2B5EF4-FFF2-40B4-BE49-F238E27FC236}">
                  <a16:creationId xmlns="" xmlns:a16="http://schemas.microsoft.com/office/drawing/2014/main" id="{5B7E6C2F-8F21-4FC5-93F8-17DA8713EA45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74" name="AutoShape 1">
              <a:extLst>
                <a:ext uri="{FF2B5EF4-FFF2-40B4-BE49-F238E27FC236}">
                  <a16:creationId xmlns="" xmlns:a16="http://schemas.microsoft.com/office/drawing/2014/main" id="{B3B681DD-AEB4-4525-B349-7E7D253B02BA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6D061AE7-3CFE-4A90-AC0B-3AD80046FB2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697816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F1F7E0C8-AA06-4254-8C2B-AAC2A9DBC7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697816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77" name="Group 76">
            <a:extLst>
              <a:ext uri="{FF2B5EF4-FFF2-40B4-BE49-F238E27FC236}">
                <a16:creationId xmlns="" xmlns:a16="http://schemas.microsoft.com/office/drawing/2014/main" id="{60FDAC62-7F52-4770-9CAE-49D9C8D262BE}"/>
              </a:ext>
            </a:extLst>
          </p:cNvPr>
          <p:cNvGrpSpPr/>
          <p:nvPr userDrawn="1"/>
        </p:nvGrpSpPr>
        <p:grpSpPr>
          <a:xfrm>
            <a:off x="7008678" y="5091824"/>
            <a:ext cx="725304" cy="757847"/>
            <a:chOff x="1420812" y="2329265"/>
            <a:chExt cx="1321137" cy="1380416"/>
          </a:xfrm>
        </p:grpSpPr>
        <p:sp>
          <p:nvSpPr>
            <p:cNvPr id="78" name="AutoShape 1">
              <a:extLst>
                <a:ext uri="{FF2B5EF4-FFF2-40B4-BE49-F238E27FC236}">
                  <a16:creationId xmlns="" xmlns:a16="http://schemas.microsoft.com/office/drawing/2014/main" id="{71A34654-FA3E-4B19-8A4F-4A4BD0F80EC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79" name="AutoShape 1">
              <a:extLst>
                <a:ext uri="{FF2B5EF4-FFF2-40B4-BE49-F238E27FC236}">
                  <a16:creationId xmlns="" xmlns:a16="http://schemas.microsoft.com/office/drawing/2014/main" id="{3BEEDE5A-798E-4396-8B5F-377933D8AB49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C78C00E2-43D5-47CC-826C-90DD0B63844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74349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E7A6FA3B-B044-480F-9B07-4FF972DA27A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74349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82" name="Group 81">
            <a:extLst>
              <a:ext uri="{FF2B5EF4-FFF2-40B4-BE49-F238E27FC236}">
                <a16:creationId xmlns="" xmlns:a16="http://schemas.microsoft.com/office/drawing/2014/main" id="{F87DBEEB-492C-46D0-B34B-AB213913FB7C}"/>
              </a:ext>
            </a:extLst>
          </p:cNvPr>
          <p:cNvGrpSpPr/>
          <p:nvPr userDrawn="1"/>
        </p:nvGrpSpPr>
        <p:grpSpPr>
          <a:xfrm>
            <a:off x="9600496" y="5091824"/>
            <a:ext cx="725304" cy="757847"/>
            <a:chOff x="1420812" y="2329265"/>
            <a:chExt cx="1321137" cy="1380416"/>
          </a:xfrm>
        </p:grpSpPr>
        <p:sp>
          <p:nvSpPr>
            <p:cNvPr id="83" name="AutoShape 1">
              <a:extLst>
                <a:ext uri="{FF2B5EF4-FFF2-40B4-BE49-F238E27FC236}">
                  <a16:creationId xmlns="" xmlns:a16="http://schemas.microsoft.com/office/drawing/2014/main" id="{C2118F5A-AE69-47EC-8375-0987733A56A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84" name="AutoShape 1">
              <a:extLst>
                <a:ext uri="{FF2B5EF4-FFF2-40B4-BE49-F238E27FC236}">
                  <a16:creationId xmlns="" xmlns:a16="http://schemas.microsoft.com/office/drawing/2014/main" id="{2BF6FA5F-D9A7-4A48-8142-F93C7D451E9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FDCAB469-428E-4B80-85AC-266D9CEBE54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971696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="" xmlns:a16="http://schemas.microsoft.com/office/drawing/2014/main" id="{377A836B-8EDD-40E7-833C-2DBC8B712C4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971696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9880C2C9-2476-453F-976F-F8E8EA489B6C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927138" y="1570533"/>
            <a:ext cx="4337723" cy="264904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043981053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">
            <a:extLst>
              <a:ext uri="{FF2B5EF4-FFF2-40B4-BE49-F238E27FC236}">
                <a16:creationId xmlns="" xmlns:a16="http://schemas.microsoft.com/office/drawing/2014/main" id="{CF51F738-66C4-4958-8761-EA7CDC58901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718299" y="4367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2" name="Picture Placeholder 2">
            <a:extLst>
              <a:ext uri="{FF2B5EF4-FFF2-40B4-BE49-F238E27FC236}">
                <a16:creationId xmlns="" xmlns:a16="http://schemas.microsoft.com/office/drawing/2014/main" id="{6CAB6A3D-784F-4AA4-91A7-6EA6E5076073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718299" y="25449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7" name="Picture Placeholder 2">
            <a:extLst>
              <a:ext uri="{FF2B5EF4-FFF2-40B4-BE49-F238E27FC236}">
                <a16:creationId xmlns="" xmlns:a16="http://schemas.microsoft.com/office/drawing/2014/main" id="{D69918B6-0626-47D2-800F-801549B99A56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718298" y="46531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6" name="AutoShape 1">
            <a:extLst>
              <a:ext uri="{FF2B5EF4-FFF2-40B4-BE49-F238E27FC236}">
                <a16:creationId xmlns="" xmlns:a16="http://schemas.microsoft.com/office/drawing/2014/main" id="{292E5E71-1D5B-4FE1-8FD0-C99E3A5A9CDE}"/>
              </a:ext>
            </a:extLst>
          </p:cNvPr>
          <p:cNvSpPr>
            <a:spLocks/>
          </p:cNvSpPr>
          <p:nvPr userDrawn="1"/>
        </p:nvSpPr>
        <p:spPr bwMode="auto">
          <a:xfrm rot="7627014">
            <a:off x="2378141" y="1787350"/>
            <a:ext cx="5185588" cy="50513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5843647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5843647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19" name="Picture 18">
            <a:extLst>
              <a:ext uri="{FF2B5EF4-FFF2-40B4-BE49-F238E27FC236}">
                <a16:creationId xmlns="" xmlns:a16="http://schemas.microsoft.com/office/drawing/2014/main" id="{C9E979E9-72FD-471F-A7CE-8061141BFF1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09"/>
          <a:stretch/>
        </p:blipFill>
        <p:spPr>
          <a:xfrm>
            <a:off x="0" y="1629824"/>
            <a:ext cx="6445308" cy="4837640"/>
          </a:xfrm>
          <a:prstGeom prst="rect">
            <a:avLst/>
          </a:prstGeom>
        </p:spPr>
      </p:pic>
      <p:sp>
        <p:nvSpPr>
          <p:cNvPr id="20" name="Picture Placeholder 2">
            <a:extLst>
              <a:ext uri="{FF2B5EF4-FFF2-40B4-BE49-F238E27FC236}">
                <a16:creationId xmlns="" xmlns:a16="http://schemas.microsoft.com/office/drawing/2014/main" id="{3AD85C0E-07AD-450A-B07D-0CD912F46AB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" y="2232025"/>
            <a:ext cx="5086350" cy="327342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7141BD73-3CEE-4908-ABBD-BC2653E09BA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973739" y="1335753"/>
            <a:ext cx="3650419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B57FA77E-4084-44C5-834F-79B70C7BFD4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973740" y="928954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8B1491A9-6B6A-4A46-8F54-7206C0C2BD8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973739" y="3467100"/>
            <a:ext cx="3650419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B4B89D9E-E187-4004-97E3-CB104A54C37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973740" y="3060301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6A0E6557-DCC2-4AFC-9E9F-F9C111FEAC7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973739" y="5552153"/>
            <a:ext cx="3650419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BD4B59B0-D16C-49DC-8642-B2E6E1EAFE8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73740" y="5145354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24734B76-6D75-489E-B342-3ACE9D0875A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465571" y="961168"/>
            <a:ext cx="877738" cy="142192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buNone/>
              <a:defRPr sz="960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sz="9600" dirty="0"/>
              <a:t>1</a:t>
            </a:r>
            <a:endParaRPr lang="ro-RO" dirty="0"/>
          </a:p>
        </p:txBody>
      </p:sp>
      <p:sp>
        <p:nvSpPr>
          <p:cNvPr id="39" name="Text Placeholder 6">
            <a:extLst>
              <a:ext uri="{FF2B5EF4-FFF2-40B4-BE49-F238E27FC236}">
                <a16:creationId xmlns="" xmlns:a16="http://schemas.microsoft.com/office/drawing/2014/main" id="{E05887FC-F574-4CA5-A3B3-805F676030E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465571" y="3061172"/>
            <a:ext cx="877738" cy="142192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buNone/>
              <a:defRPr sz="960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sz="9600" dirty="0"/>
              <a:t>2</a:t>
            </a:r>
            <a:endParaRPr lang="ro-RO" dirty="0"/>
          </a:p>
        </p:txBody>
      </p:sp>
      <p:sp>
        <p:nvSpPr>
          <p:cNvPr id="40" name="Text Placeholder 6">
            <a:extLst>
              <a:ext uri="{FF2B5EF4-FFF2-40B4-BE49-F238E27FC236}">
                <a16:creationId xmlns="" xmlns:a16="http://schemas.microsoft.com/office/drawing/2014/main" id="{CA9F5442-06C2-4C0A-9692-AD92D8DB6DF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465571" y="5145354"/>
            <a:ext cx="877738" cy="142192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buNone/>
              <a:defRPr sz="960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sz="9600" dirty="0"/>
              <a:t>3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0392184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="" xmlns:a16="http://schemas.microsoft.com/office/drawing/2014/main" id="{E0BA1664-B4D3-4778-BAE8-F29FD17194B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2343150"/>
            <a:ext cx="12192000" cy="26479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C130C203-76C9-4A37-A54F-BC32A1AE388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59" y="1632683"/>
            <a:ext cx="7081587" cy="523731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22" name="Group 21">
            <a:extLst>
              <a:ext uri="{FF2B5EF4-FFF2-40B4-BE49-F238E27FC236}">
                <a16:creationId xmlns="" xmlns:a16="http://schemas.microsoft.com/office/drawing/2014/main" id="{78C5E018-A256-4E5C-B84F-58BB3B4B007E}"/>
              </a:ext>
            </a:extLst>
          </p:cNvPr>
          <p:cNvGrpSpPr/>
          <p:nvPr userDrawn="1"/>
        </p:nvGrpSpPr>
        <p:grpSpPr>
          <a:xfrm>
            <a:off x="729951" y="5470789"/>
            <a:ext cx="725304" cy="757847"/>
            <a:chOff x="1420812" y="2329265"/>
            <a:chExt cx="1321137" cy="1380416"/>
          </a:xfrm>
        </p:grpSpPr>
        <p:sp>
          <p:nvSpPr>
            <p:cNvPr id="27" name="AutoShape 1">
              <a:extLst>
                <a:ext uri="{FF2B5EF4-FFF2-40B4-BE49-F238E27FC236}">
                  <a16:creationId xmlns="" xmlns:a16="http://schemas.microsoft.com/office/drawing/2014/main" id="{DE8B6457-E0E3-44A4-9C20-C8E13FA8C1B4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28" name="AutoShape 1">
              <a:extLst>
                <a:ext uri="{FF2B5EF4-FFF2-40B4-BE49-F238E27FC236}">
                  <a16:creationId xmlns="" xmlns:a16="http://schemas.microsoft.com/office/drawing/2014/main" id="{24B59308-B561-4731-8B29-A3AC28E1FE1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D63E369E-009C-4241-B315-3AA55E772C6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518730" y="5712122"/>
            <a:ext cx="237968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8F8924B1-07CC-48AB-B702-8975F3B516C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518731" y="5441065"/>
            <a:ext cx="237968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4" name="Group 33">
            <a:extLst>
              <a:ext uri="{FF2B5EF4-FFF2-40B4-BE49-F238E27FC236}">
                <a16:creationId xmlns="" xmlns:a16="http://schemas.microsoft.com/office/drawing/2014/main" id="{10B01955-65A9-4353-9FDE-315B4C42A8DF}"/>
              </a:ext>
            </a:extLst>
          </p:cNvPr>
          <p:cNvGrpSpPr/>
          <p:nvPr userDrawn="1"/>
        </p:nvGrpSpPr>
        <p:grpSpPr>
          <a:xfrm>
            <a:off x="4395933" y="5466286"/>
            <a:ext cx="725304" cy="757847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="" xmlns:a16="http://schemas.microsoft.com/office/drawing/2014/main" id="{61BBB8AB-B616-4077-8EDA-1D9977F8F1E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="" xmlns:a16="http://schemas.microsoft.com/office/drawing/2014/main" id="{A9439BB0-8C91-4CA0-9917-024AD3441284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9" name="Text Placeholder 16">
            <a:extLst>
              <a:ext uri="{FF2B5EF4-FFF2-40B4-BE49-F238E27FC236}">
                <a16:creationId xmlns="" xmlns:a16="http://schemas.microsoft.com/office/drawing/2014/main" id="{811BE4D7-240D-4C18-A742-617D538EE46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184712" y="5707619"/>
            <a:ext cx="237968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0" name="Text Placeholder 16">
            <a:extLst>
              <a:ext uri="{FF2B5EF4-FFF2-40B4-BE49-F238E27FC236}">
                <a16:creationId xmlns="" xmlns:a16="http://schemas.microsoft.com/office/drawing/2014/main" id="{7C45525B-E102-45B9-8B5A-C7ECFEECF86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184713" y="5436562"/>
            <a:ext cx="237968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Picture Placeholder 41">
            <a:extLst>
              <a:ext uri="{FF2B5EF4-FFF2-40B4-BE49-F238E27FC236}">
                <a16:creationId xmlns="" xmlns:a16="http://schemas.microsoft.com/office/drawing/2014/main" id="{0A66AC24-E1B9-4801-B0D8-DABCE8B2162E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8400323" y="1076321"/>
            <a:ext cx="2312125" cy="5000058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D5685F5F-8773-4188-BF1B-63CC51B189A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1658" y="2868131"/>
            <a:ext cx="7081587" cy="461665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E5B57B54-31BB-4F45-8884-A7B83D050E3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55" y="3211381"/>
            <a:ext cx="5195895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2693393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AutoShape 1">
            <a:extLst>
              <a:ext uri="{FF2B5EF4-FFF2-40B4-BE49-F238E27FC236}">
                <a16:creationId xmlns="" xmlns:a16="http://schemas.microsoft.com/office/drawing/2014/main" id="{66174127-675F-471D-AFEC-8293C17F7787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-524376" y="3068208"/>
            <a:ext cx="5635912" cy="549002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8" name="Picture 37">
            <a:extLst>
              <a:ext uri="{FF2B5EF4-FFF2-40B4-BE49-F238E27FC236}">
                <a16:creationId xmlns="" xmlns:a16="http://schemas.microsoft.com/office/drawing/2014/main" id="{30E21380-6D46-49E4-AF58-93232515141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3066" y="1411564"/>
            <a:ext cx="2937131" cy="4890790"/>
          </a:xfrm>
          <a:prstGeom prst="rect">
            <a:avLst/>
          </a:prstGeom>
        </p:spPr>
      </p:pic>
      <p:sp>
        <p:nvSpPr>
          <p:cNvPr id="41" name="Picture Placeholder 40">
            <a:extLst>
              <a:ext uri="{FF2B5EF4-FFF2-40B4-BE49-F238E27FC236}">
                <a16:creationId xmlns="" xmlns:a16="http://schemas.microsoft.com/office/drawing/2014/main" id="{4B150899-B90D-4212-AB13-E9DB23FEB62F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272616" y="1864235"/>
            <a:ext cx="1866440" cy="4036248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pic>
        <p:nvPicPr>
          <p:cNvPr id="23" name="Picture 22">
            <a:extLst>
              <a:ext uri="{FF2B5EF4-FFF2-40B4-BE49-F238E27FC236}">
                <a16:creationId xmlns="" xmlns:a16="http://schemas.microsoft.com/office/drawing/2014/main" id="{5049ECA4-D3B8-480D-8EC9-54FE42BA387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076" y="1411564"/>
            <a:ext cx="2937131" cy="4890790"/>
          </a:xfrm>
          <a:prstGeom prst="rect">
            <a:avLst/>
          </a:prstGeom>
        </p:spPr>
      </p:pic>
      <p:sp>
        <p:nvSpPr>
          <p:cNvPr id="24" name="Picture Placeholder 23">
            <a:extLst>
              <a:ext uri="{FF2B5EF4-FFF2-40B4-BE49-F238E27FC236}">
                <a16:creationId xmlns="" xmlns:a16="http://schemas.microsoft.com/office/drawing/2014/main" id="{93116C49-DCC4-4C9F-86B8-6379C266B5E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36626" y="1864235"/>
            <a:ext cx="1866440" cy="4036248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46" name="Oval 45">
            <a:extLst>
              <a:ext uri="{FF2B5EF4-FFF2-40B4-BE49-F238E27FC236}">
                <a16:creationId xmlns="" xmlns:a16="http://schemas.microsoft.com/office/drawing/2014/main" id="{43307110-F04E-4916-92A1-4635F754C631}"/>
              </a:ext>
            </a:extLst>
          </p:cNvPr>
          <p:cNvSpPr/>
          <p:nvPr userDrawn="1"/>
        </p:nvSpPr>
        <p:spPr>
          <a:xfrm>
            <a:off x="6993385" y="3903021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="" xmlns:a16="http://schemas.microsoft.com/office/drawing/2014/main" id="{24C07A2C-4FFA-4359-B2D7-883998C78706}"/>
              </a:ext>
            </a:extLst>
          </p:cNvPr>
          <p:cNvSpPr/>
          <p:nvPr userDrawn="1"/>
        </p:nvSpPr>
        <p:spPr>
          <a:xfrm>
            <a:off x="9707817" y="3903021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4222680C-EA1F-4808-90C2-B7E3BEE48E2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996770" y="3954336"/>
            <a:ext cx="369332" cy="2857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48" name="Text Placeholder 6">
            <a:extLst>
              <a:ext uri="{FF2B5EF4-FFF2-40B4-BE49-F238E27FC236}">
                <a16:creationId xmlns="" xmlns:a16="http://schemas.microsoft.com/office/drawing/2014/main" id="{100D920D-C841-4A19-B25B-196169D9153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707817" y="3954336"/>
            <a:ext cx="369332" cy="2857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="" xmlns:a16="http://schemas.microsoft.com/office/drawing/2014/main" id="{1A712CBA-5153-4E47-B210-0E4CE79037D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69920" y="4613526"/>
            <a:ext cx="2394320" cy="133769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B8D5E3F1-B017-4999-832A-2F6B0598F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969920" y="4206396"/>
            <a:ext cx="239432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9766733C-E4F6-4615-A7D4-52D9F5818F6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08738" y="4613526"/>
            <a:ext cx="2394320" cy="133769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99B80C73-8F33-4554-BD08-EAE526B9042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708738" y="4206396"/>
            <a:ext cx="239432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6" name="Group 55">
            <a:extLst>
              <a:ext uri="{FF2B5EF4-FFF2-40B4-BE49-F238E27FC236}">
                <a16:creationId xmlns="" xmlns:a16="http://schemas.microsoft.com/office/drawing/2014/main" id="{A43BEC79-DFF0-4C16-8DBF-A615A76F1BB6}"/>
              </a:ext>
            </a:extLst>
          </p:cNvPr>
          <p:cNvGrpSpPr/>
          <p:nvPr userDrawn="1"/>
        </p:nvGrpSpPr>
        <p:grpSpPr>
          <a:xfrm>
            <a:off x="7125664" y="3710870"/>
            <a:ext cx="104774" cy="52387"/>
            <a:chOff x="683419" y="5379244"/>
            <a:chExt cx="180974" cy="90487"/>
          </a:xfrm>
        </p:grpSpPr>
        <p:cxnSp>
          <p:nvCxnSpPr>
            <p:cNvPr id="58" name="Straight Connector 57">
              <a:extLst>
                <a:ext uri="{FF2B5EF4-FFF2-40B4-BE49-F238E27FC236}">
                  <a16:creationId xmlns="" xmlns:a16="http://schemas.microsoft.com/office/drawing/2014/main" id="{3D312201-F828-4E35-8DAC-3799D63D0167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="" xmlns:a16="http://schemas.microsoft.com/office/drawing/2014/main" id="{3B9EDAF0-5C4C-4151-9D24-178A581B53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="" xmlns:a16="http://schemas.microsoft.com/office/drawing/2014/main" id="{10B2A7F1-278C-4703-AC62-BC2D3038125B}"/>
              </a:ext>
            </a:extLst>
          </p:cNvPr>
          <p:cNvGrpSpPr/>
          <p:nvPr userDrawn="1"/>
        </p:nvGrpSpPr>
        <p:grpSpPr>
          <a:xfrm>
            <a:off x="9840096" y="3710870"/>
            <a:ext cx="104774" cy="52387"/>
            <a:chOff x="683419" y="5379244"/>
            <a:chExt cx="180974" cy="90487"/>
          </a:xfrm>
        </p:grpSpPr>
        <p:cxnSp>
          <p:nvCxnSpPr>
            <p:cNvPr id="61" name="Straight Connector 60">
              <a:extLst>
                <a:ext uri="{FF2B5EF4-FFF2-40B4-BE49-F238E27FC236}">
                  <a16:creationId xmlns="" xmlns:a16="http://schemas.microsoft.com/office/drawing/2014/main" id="{23351935-7BB2-4893-9202-B268E282EF7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="" xmlns:a16="http://schemas.microsoft.com/office/drawing/2014/main" id="{8AA33576-792E-43BA-9224-4ECCFA1DBC6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973A1B21-11E8-4815-AEED-14F6C5BC6A6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491363" y="2421559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00AAA292-C646-4573-930F-9EAD3F6B58E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205795" y="2421559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66" name="Oval 65">
            <a:extLst>
              <a:ext uri="{FF2B5EF4-FFF2-40B4-BE49-F238E27FC236}">
                <a16:creationId xmlns="" xmlns:a16="http://schemas.microsoft.com/office/drawing/2014/main" id="{539A244E-AE55-4751-A941-651A4684FD13}"/>
              </a:ext>
            </a:extLst>
          </p:cNvPr>
          <p:cNvSpPr/>
          <p:nvPr userDrawn="1"/>
        </p:nvSpPr>
        <p:spPr>
          <a:xfrm>
            <a:off x="6370999" y="1879607"/>
            <a:ext cx="1614104" cy="1614104"/>
          </a:xfrm>
          <a:prstGeom prst="ellipse">
            <a:avLst/>
          </a:prstGeom>
          <a:noFill/>
          <a:ln w="444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7" name="Oval 66">
            <a:extLst>
              <a:ext uri="{FF2B5EF4-FFF2-40B4-BE49-F238E27FC236}">
                <a16:creationId xmlns="" xmlns:a16="http://schemas.microsoft.com/office/drawing/2014/main" id="{F7C1740A-5DED-4C38-8297-8D3E8645B37C}"/>
              </a:ext>
            </a:extLst>
          </p:cNvPr>
          <p:cNvSpPr/>
          <p:nvPr userDrawn="1"/>
        </p:nvSpPr>
        <p:spPr>
          <a:xfrm>
            <a:off x="9085431" y="1879607"/>
            <a:ext cx="1614104" cy="1614104"/>
          </a:xfrm>
          <a:prstGeom prst="ellipse">
            <a:avLst/>
          </a:prstGeom>
          <a:noFill/>
          <a:ln w="412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179494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AutoShape 1">
            <a:extLst>
              <a:ext uri="{FF2B5EF4-FFF2-40B4-BE49-F238E27FC236}">
                <a16:creationId xmlns="" xmlns:a16="http://schemas.microsoft.com/office/drawing/2014/main" id="{5759D6E8-F22F-4473-8467-1E475B3B5465}"/>
              </a:ext>
            </a:extLst>
          </p:cNvPr>
          <p:cNvSpPr>
            <a:spLocks/>
          </p:cNvSpPr>
          <p:nvPr userDrawn="1"/>
        </p:nvSpPr>
        <p:spPr bwMode="auto">
          <a:xfrm rot="7627014">
            <a:off x="-315799" y="3928920"/>
            <a:ext cx="3623050" cy="352926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3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1">
            <a:extLst>
              <a:ext uri="{FF2B5EF4-FFF2-40B4-BE49-F238E27FC236}">
                <a16:creationId xmlns="" xmlns:a16="http://schemas.microsoft.com/office/drawing/2014/main" id="{0D1FD32A-D54E-4E66-B916-11AB79CFC17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rgbClr val="AF0B84">
                <a:alpha val="4000"/>
              </a:srgb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grpSp>
        <p:nvGrpSpPr>
          <p:cNvPr id="31" name="Group 30">
            <a:extLst>
              <a:ext uri="{FF2B5EF4-FFF2-40B4-BE49-F238E27FC236}">
                <a16:creationId xmlns="" xmlns:a16="http://schemas.microsoft.com/office/drawing/2014/main" id="{D5B6CC58-8263-431E-9E95-E030D39517A0}"/>
              </a:ext>
            </a:extLst>
          </p:cNvPr>
          <p:cNvGrpSpPr/>
          <p:nvPr userDrawn="1"/>
        </p:nvGrpSpPr>
        <p:grpSpPr>
          <a:xfrm>
            <a:off x="1825042" y="5091824"/>
            <a:ext cx="725304" cy="757847"/>
            <a:chOff x="1420812" y="2329265"/>
            <a:chExt cx="1321137" cy="1380416"/>
          </a:xfrm>
        </p:grpSpPr>
        <p:sp>
          <p:nvSpPr>
            <p:cNvPr id="32" name="AutoShape 1">
              <a:extLst>
                <a:ext uri="{FF2B5EF4-FFF2-40B4-BE49-F238E27FC236}">
                  <a16:creationId xmlns="" xmlns:a16="http://schemas.microsoft.com/office/drawing/2014/main" id="{44920C43-6425-41E8-A409-F9EABE63EFCD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3" name="AutoShape 1">
              <a:extLst>
                <a:ext uri="{FF2B5EF4-FFF2-40B4-BE49-F238E27FC236}">
                  <a16:creationId xmlns="" xmlns:a16="http://schemas.microsoft.com/office/drawing/2014/main" id="{1800B725-F46F-403E-9E48-C7F2C1B87CCE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3B7EB0CE-A188-445F-A445-8EBBF1E52B4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105998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D7B4138F-D0BC-4FF2-8913-D7CBE858726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105998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6" name="Group 35">
            <a:extLst>
              <a:ext uri="{FF2B5EF4-FFF2-40B4-BE49-F238E27FC236}">
                <a16:creationId xmlns="" xmlns:a16="http://schemas.microsoft.com/office/drawing/2014/main" id="{8C277B22-BB4A-4814-AC27-A94B57D00366}"/>
              </a:ext>
            </a:extLst>
          </p:cNvPr>
          <p:cNvGrpSpPr/>
          <p:nvPr userDrawn="1"/>
        </p:nvGrpSpPr>
        <p:grpSpPr>
          <a:xfrm>
            <a:off x="4416860" y="5091824"/>
            <a:ext cx="725304" cy="757847"/>
            <a:chOff x="1420812" y="2329265"/>
            <a:chExt cx="1321137" cy="1380416"/>
          </a:xfrm>
        </p:grpSpPr>
        <p:sp>
          <p:nvSpPr>
            <p:cNvPr id="37" name="AutoShape 1">
              <a:extLst>
                <a:ext uri="{FF2B5EF4-FFF2-40B4-BE49-F238E27FC236}">
                  <a16:creationId xmlns="" xmlns:a16="http://schemas.microsoft.com/office/drawing/2014/main" id="{F0534359-F50E-47F8-99CC-67B36CBD0FF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9" name="AutoShape 1">
              <a:extLst>
                <a:ext uri="{FF2B5EF4-FFF2-40B4-BE49-F238E27FC236}">
                  <a16:creationId xmlns="" xmlns:a16="http://schemas.microsoft.com/office/drawing/2014/main" id="{97418E4F-6FCF-4CD0-B0B5-BD6C66AADF8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0" name="Text Placeholder 16">
            <a:extLst>
              <a:ext uri="{FF2B5EF4-FFF2-40B4-BE49-F238E27FC236}">
                <a16:creationId xmlns="" xmlns:a16="http://schemas.microsoft.com/office/drawing/2014/main" id="{1CD00BD4-91CE-4DEF-9FD5-4E841F730C1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697816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="" xmlns:a16="http://schemas.microsoft.com/office/drawing/2014/main" id="{C142B73F-660A-48D6-B30F-29D9BC2E2C4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697816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3" name="Group 42">
            <a:extLst>
              <a:ext uri="{FF2B5EF4-FFF2-40B4-BE49-F238E27FC236}">
                <a16:creationId xmlns="" xmlns:a16="http://schemas.microsoft.com/office/drawing/2014/main" id="{78D4BC66-4E3A-4946-AF3A-E84D188286B0}"/>
              </a:ext>
            </a:extLst>
          </p:cNvPr>
          <p:cNvGrpSpPr/>
          <p:nvPr userDrawn="1"/>
        </p:nvGrpSpPr>
        <p:grpSpPr>
          <a:xfrm>
            <a:off x="7008678" y="5091824"/>
            <a:ext cx="725304" cy="757847"/>
            <a:chOff x="1420812" y="2329265"/>
            <a:chExt cx="1321137" cy="1380416"/>
          </a:xfrm>
        </p:grpSpPr>
        <p:sp>
          <p:nvSpPr>
            <p:cNvPr id="44" name="AutoShape 1">
              <a:extLst>
                <a:ext uri="{FF2B5EF4-FFF2-40B4-BE49-F238E27FC236}">
                  <a16:creationId xmlns="" xmlns:a16="http://schemas.microsoft.com/office/drawing/2014/main" id="{75BF2B8A-A433-4A2D-9FB4-19E515E81C2D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5" name="AutoShape 1">
              <a:extLst>
                <a:ext uri="{FF2B5EF4-FFF2-40B4-BE49-F238E27FC236}">
                  <a16:creationId xmlns="" xmlns:a16="http://schemas.microsoft.com/office/drawing/2014/main" id="{AFC3C014-A031-4746-8BFA-1BC0DB9F451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F69BEF17-B352-421C-A17D-0D1F7514908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44870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2629A1FC-E963-42E6-A344-6EA69C0E69A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44870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5" name="Group 54">
            <a:extLst>
              <a:ext uri="{FF2B5EF4-FFF2-40B4-BE49-F238E27FC236}">
                <a16:creationId xmlns="" xmlns:a16="http://schemas.microsoft.com/office/drawing/2014/main" id="{9155127D-56E1-426A-9F1F-33FC65D5A710}"/>
              </a:ext>
            </a:extLst>
          </p:cNvPr>
          <p:cNvGrpSpPr/>
          <p:nvPr userDrawn="1"/>
        </p:nvGrpSpPr>
        <p:grpSpPr>
          <a:xfrm>
            <a:off x="9600496" y="5091824"/>
            <a:ext cx="725304" cy="757847"/>
            <a:chOff x="1420812" y="2329265"/>
            <a:chExt cx="1321137" cy="1380416"/>
          </a:xfrm>
        </p:grpSpPr>
        <p:sp>
          <p:nvSpPr>
            <p:cNvPr id="57" name="AutoShape 1">
              <a:extLst>
                <a:ext uri="{FF2B5EF4-FFF2-40B4-BE49-F238E27FC236}">
                  <a16:creationId xmlns="" xmlns:a16="http://schemas.microsoft.com/office/drawing/2014/main" id="{B2187E5F-3881-4894-AFA3-6ED940EB093E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3" name="AutoShape 1">
              <a:extLst>
                <a:ext uri="{FF2B5EF4-FFF2-40B4-BE49-F238E27FC236}">
                  <a16:creationId xmlns="" xmlns:a16="http://schemas.microsoft.com/office/drawing/2014/main" id="{4799B7EF-6188-4FD4-89B1-5C5C87CB8FE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B01DBD87-A236-41B5-9E4E-C6228151062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991924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F062C13E-9BDA-462F-9A24-16F559F965B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991924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pic>
        <p:nvPicPr>
          <p:cNvPr id="70" name="Picture 69">
            <a:extLst>
              <a:ext uri="{FF2B5EF4-FFF2-40B4-BE49-F238E27FC236}">
                <a16:creationId xmlns="" xmlns:a16="http://schemas.microsoft.com/office/drawing/2014/main" id="{25DC04A8-A3C5-40D1-8C8B-939BA6B9B54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7826" y="1387110"/>
            <a:ext cx="5842460" cy="3498966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="" xmlns:a16="http://schemas.microsoft.com/office/drawing/2014/main" id="{36C86F88-52A8-4D97-A58B-56881519BFE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8230" y="1828417"/>
            <a:ext cx="3180535" cy="3180535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="" xmlns:a16="http://schemas.microsoft.com/office/drawing/2014/main" id="{D7D35FCF-D3A6-47C2-A82B-1ABA7B5B406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7239" y="2532655"/>
            <a:ext cx="1413331" cy="2353421"/>
          </a:xfrm>
          <a:prstGeom prst="rect">
            <a:avLst/>
          </a:prstGeom>
        </p:spPr>
      </p:pic>
      <p:sp>
        <p:nvSpPr>
          <p:cNvPr id="79" name="Picture Placeholder 78">
            <a:extLst>
              <a:ext uri="{FF2B5EF4-FFF2-40B4-BE49-F238E27FC236}">
                <a16:creationId xmlns="" xmlns:a16="http://schemas.microsoft.com/office/drawing/2014/main" id="{8918E061-4945-4C92-91BE-226577137E4A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2414447" y="2752488"/>
            <a:ext cx="896223" cy="1938115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80" name="Picture Placeholder 2">
            <a:extLst>
              <a:ext uri="{FF2B5EF4-FFF2-40B4-BE49-F238E27FC236}">
                <a16:creationId xmlns="" xmlns:a16="http://schemas.microsoft.com/office/drawing/2014/main" id="{36448837-20C1-4ABD-9876-5388242F9E0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890963" y="1820935"/>
            <a:ext cx="3771900" cy="237482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81" name="Picture Placeholder 2">
            <a:extLst>
              <a:ext uri="{FF2B5EF4-FFF2-40B4-BE49-F238E27FC236}">
                <a16:creationId xmlns="" xmlns:a16="http://schemas.microsoft.com/office/drawing/2014/main" id="{FB50D523-C61A-43B7-9CA5-6167FBA50989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8293100" y="2327080"/>
            <a:ext cx="1631950" cy="218459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0173456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0DFB7F89-1F5D-4FBB-A663-A889137090B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43508" y="5723930"/>
            <a:ext cx="174764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6A2D0410-50A4-41E3-8925-F6BBEFDB198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3508" y="5503862"/>
            <a:ext cx="174764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cxnSp>
        <p:nvCxnSpPr>
          <p:cNvPr id="38" name="Straight Connector 37">
            <a:extLst>
              <a:ext uri="{FF2B5EF4-FFF2-40B4-BE49-F238E27FC236}">
                <a16:creationId xmlns="" xmlns:a16="http://schemas.microsoft.com/office/drawing/2014/main" id="{360C935C-D013-4982-B12B-DEAB034EC32C}"/>
              </a:ext>
            </a:extLst>
          </p:cNvPr>
          <p:cNvCxnSpPr/>
          <p:nvPr userDrawn="1"/>
        </p:nvCxnSpPr>
        <p:spPr>
          <a:xfrm>
            <a:off x="0" y="4571999"/>
            <a:ext cx="12192000" cy="0"/>
          </a:xfrm>
          <a:prstGeom prst="line">
            <a:avLst/>
          </a:prstGeom>
          <a:ln w="4762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Group 59">
            <a:extLst>
              <a:ext uri="{FF2B5EF4-FFF2-40B4-BE49-F238E27FC236}">
                <a16:creationId xmlns="" xmlns:a16="http://schemas.microsoft.com/office/drawing/2014/main" id="{B1D4B19A-5CCD-4FA1-AC0A-FD7BF6B71366}"/>
              </a:ext>
            </a:extLst>
          </p:cNvPr>
          <p:cNvGrpSpPr/>
          <p:nvPr userDrawn="1"/>
        </p:nvGrpSpPr>
        <p:grpSpPr>
          <a:xfrm>
            <a:off x="7908704" y="4402117"/>
            <a:ext cx="339764" cy="339764"/>
            <a:chOff x="2110507" y="4826324"/>
            <a:chExt cx="339764" cy="339764"/>
          </a:xfrm>
        </p:grpSpPr>
        <p:sp>
          <p:nvSpPr>
            <p:cNvPr id="61" name="Oval 60">
              <a:extLst>
                <a:ext uri="{FF2B5EF4-FFF2-40B4-BE49-F238E27FC236}">
                  <a16:creationId xmlns="" xmlns:a16="http://schemas.microsoft.com/office/drawing/2014/main" id="{BA5140BB-BE91-496D-A729-5BBF69C9F3B3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2" name="Oval 61">
              <a:extLst>
                <a:ext uri="{FF2B5EF4-FFF2-40B4-BE49-F238E27FC236}">
                  <a16:creationId xmlns="" xmlns:a16="http://schemas.microsoft.com/office/drawing/2014/main" id="{37D16FFC-8378-487A-A200-EF75755279C2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="" xmlns:a16="http://schemas.microsoft.com/office/drawing/2014/main" id="{8A247170-D31C-4015-BAFB-6EC67453F09C}"/>
              </a:ext>
            </a:extLst>
          </p:cNvPr>
          <p:cNvGrpSpPr/>
          <p:nvPr userDrawn="1"/>
        </p:nvGrpSpPr>
        <p:grpSpPr>
          <a:xfrm>
            <a:off x="10101926" y="4402117"/>
            <a:ext cx="339764" cy="339764"/>
            <a:chOff x="2110507" y="4826324"/>
            <a:chExt cx="339764" cy="339764"/>
          </a:xfrm>
        </p:grpSpPr>
        <p:sp>
          <p:nvSpPr>
            <p:cNvPr id="65" name="Oval 64">
              <a:extLst>
                <a:ext uri="{FF2B5EF4-FFF2-40B4-BE49-F238E27FC236}">
                  <a16:creationId xmlns="" xmlns:a16="http://schemas.microsoft.com/office/drawing/2014/main" id="{5EA5001F-1352-4B04-87F8-683D8C61BB85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6" name="Oval 65">
              <a:extLst>
                <a:ext uri="{FF2B5EF4-FFF2-40B4-BE49-F238E27FC236}">
                  <a16:creationId xmlns="" xmlns:a16="http://schemas.microsoft.com/office/drawing/2014/main" id="{123DFF20-C028-4176-AE37-C875B2C00062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="" xmlns:a16="http://schemas.microsoft.com/office/drawing/2014/main" id="{A5344D16-BA29-486B-91EF-8245637E05A8}"/>
              </a:ext>
            </a:extLst>
          </p:cNvPr>
          <p:cNvGrpSpPr/>
          <p:nvPr userDrawn="1"/>
        </p:nvGrpSpPr>
        <p:grpSpPr>
          <a:xfrm>
            <a:off x="5726638" y="4402117"/>
            <a:ext cx="339764" cy="339764"/>
            <a:chOff x="2110507" y="4826324"/>
            <a:chExt cx="339764" cy="339764"/>
          </a:xfrm>
        </p:grpSpPr>
        <p:sp>
          <p:nvSpPr>
            <p:cNvPr id="77" name="Oval 76">
              <a:extLst>
                <a:ext uri="{FF2B5EF4-FFF2-40B4-BE49-F238E27FC236}">
                  <a16:creationId xmlns="" xmlns:a16="http://schemas.microsoft.com/office/drawing/2014/main" id="{8AAF71B3-F491-4529-B01C-A7E851494827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82" name="Oval 81">
              <a:extLst>
                <a:ext uri="{FF2B5EF4-FFF2-40B4-BE49-F238E27FC236}">
                  <a16:creationId xmlns="" xmlns:a16="http://schemas.microsoft.com/office/drawing/2014/main" id="{F81B274E-6905-4284-B73A-04FFA9CD10B1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="" xmlns:a16="http://schemas.microsoft.com/office/drawing/2014/main" id="{619A39CB-7419-4122-840F-FAECB2EE3F45}"/>
              </a:ext>
            </a:extLst>
          </p:cNvPr>
          <p:cNvGrpSpPr/>
          <p:nvPr userDrawn="1"/>
        </p:nvGrpSpPr>
        <p:grpSpPr>
          <a:xfrm>
            <a:off x="3533416" y="4402117"/>
            <a:ext cx="339764" cy="339764"/>
            <a:chOff x="2110507" y="4826324"/>
            <a:chExt cx="339764" cy="339764"/>
          </a:xfrm>
        </p:grpSpPr>
        <p:sp>
          <p:nvSpPr>
            <p:cNvPr id="84" name="Oval 83">
              <a:extLst>
                <a:ext uri="{FF2B5EF4-FFF2-40B4-BE49-F238E27FC236}">
                  <a16:creationId xmlns="" xmlns:a16="http://schemas.microsoft.com/office/drawing/2014/main" id="{F28BD5AA-8EB6-4A8F-A585-881964B1023F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85" name="Oval 84">
              <a:extLst>
                <a:ext uri="{FF2B5EF4-FFF2-40B4-BE49-F238E27FC236}">
                  <a16:creationId xmlns="" xmlns:a16="http://schemas.microsoft.com/office/drawing/2014/main" id="{39E04C6A-2908-4FF3-9285-2898D107E857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="" xmlns:a16="http://schemas.microsoft.com/office/drawing/2014/main" id="{886A4A89-C152-48C0-8099-DFCC711C4E13}"/>
              </a:ext>
            </a:extLst>
          </p:cNvPr>
          <p:cNvGrpSpPr/>
          <p:nvPr userDrawn="1"/>
        </p:nvGrpSpPr>
        <p:grpSpPr>
          <a:xfrm>
            <a:off x="1343253" y="4402117"/>
            <a:ext cx="339764" cy="339764"/>
            <a:chOff x="2110507" y="4826324"/>
            <a:chExt cx="339764" cy="339764"/>
          </a:xfrm>
        </p:grpSpPr>
        <p:sp>
          <p:nvSpPr>
            <p:cNvPr id="87" name="Oval 86">
              <a:extLst>
                <a:ext uri="{FF2B5EF4-FFF2-40B4-BE49-F238E27FC236}">
                  <a16:creationId xmlns="" xmlns:a16="http://schemas.microsoft.com/office/drawing/2014/main" id="{87B7C7E0-DB05-46CF-9D98-10889542D113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88" name="Oval 87">
              <a:extLst>
                <a:ext uri="{FF2B5EF4-FFF2-40B4-BE49-F238E27FC236}">
                  <a16:creationId xmlns="" xmlns:a16="http://schemas.microsoft.com/office/drawing/2014/main" id="{D6B3B794-E96B-4A89-B143-385D413A81F6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92" name="Text Placeholder 16">
            <a:extLst>
              <a:ext uri="{FF2B5EF4-FFF2-40B4-BE49-F238E27FC236}">
                <a16:creationId xmlns="" xmlns:a16="http://schemas.microsoft.com/office/drawing/2014/main" id="{522D4157-7332-4B4B-8EC2-235D067BF60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43508" y="2981760"/>
            <a:ext cx="1747640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="" xmlns:a16="http://schemas.microsoft.com/office/drawing/2014/main" id="{9AB9D821-8D57-438C-B645-01E9C3C23CF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3510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="" xmlns:a16="http://schemas.microsoft.com/office/drawing/2014/main" id="{B209366D-1A63-4129-9283-5284BAE4022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43509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="" xmlns:a16="http://schemas.microsoft.com/office/drawing/2014/main" id="{D30970EC-C8C7-400F-9560-E96867B221C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835200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6" name="Text Placeholder 16">
            <a:extLst>
              <a:ext uri="{FF2B5EF4-FFF2-40B4-BE49-F238E27FC236}">
                <a16:creationId xmlns="" xmlns:a16="http://schemas.microsoft.com/office/drawing/2014/main" id="{A7036CBC-EE59-4FB5-8D14-4358082BA54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835202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7" name="Text Placeholder 16">
            <a:extLst>
              <a:ext uri="{FF2B5EF4-FFF2-40B4-BE49-F238E27FC236}">
                <a16:creationId xmlns="" xmlns:a16="http://schemas.microsoft.com/office/drawing/2014/main" id="{DE29A334-0F28-48C6-9D7F-E13AE91854F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2835201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="" xmlns:a16="http://schemas.microsoft.com/office/drawing/2014/main" id="{E3293038-3651-4EBC-A730-5482252039F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026892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2" name="Text Placeholder 16">
            <a:extLst>
              <a:ext uri="{FF2B5EF4-FFF2-40B4-BE49-F238E27FC236}">
                <a16:creationId xmlns="" xmlns:a16="http://schemas.microsoft.com/office/drawing/2014/main" id="{0DA2F0FD-6A9B-4620-891A-FA7E783F639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026894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="" xmlns:a16="http://schemas.microsoft.com/office/drawing/2014/main" id="{1246CB30-E301-48B9-BA56-30D7EB2E8B1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026893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="" xmlns:a16="http://schemas.microsoft.com/office/drawing/2014/main" id="{4CE2EAA6-39FC-4272-A660-17D2559D207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218584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="" xmlns:a16="http://schemas.microsoft.com/office/drawing/2014/main" id="{191FB359-86A2-4ED0-A0EF-6E5F76FAE68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218586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="" xmlns:a16="http://schemas.microsoft.com/office/drawing/2014/main" id="{6020F046-D484-4F6D-9042-7AC2C9E5750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218585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="" xmlns:a16="http://schemas.microsoft.com/office/drawing/2014/main" id="{C82CCED2-E19F-4BFE-9CB8-2888F1F71B7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401891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667967D5-54A1-4914-AA9C-2C9B7FFE45C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401893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="" xmlns:a16="http://schemas.microsoft.com/office/drawing/2014/main" id="{AE3E811F-417C-40C9-A18A-A9243A1021C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401892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0CA58339-0254-4594-9D4B-B665BE1F64F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2835199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="" xmlns:a16="http://schemas.microsoft.com/office/drawing/2014/main" id="{BDADA13E-5571-4E25-967C-3B027C7C6AB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2835199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="" xmlns:a16="http://schemas.microsoft.com/office/drawing/2014/main" id="{CDB82624-DA2A-4D28-B023-C4796A19812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5026891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="" xmlns:a16="http://schemas.microsoft.com/office/drawing/2014/main" id="{A8D67EA6-0B83-4D4D-9EEE-1C766309B738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5026891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="" xmlns:a16="http://schemas.microsoft.com/office/drawing/2014/main" id="{2C8E361A-977D-4A75-BE00-9C6233C2A6A7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218584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="" xmlns:a16="http://schemas.microsoft.com/office/drawing/2014/main" id="{5C1415BA-4594-4C30-A3E4-B58C140FD6DD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7218584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0" name="Text Placeholder 16">
            <a:extLst>
              <a:ext uri="{FF2B5EF4-FFF2-40B4-BE49-F238E27FC236}">
                <a16:creationId xmlns="" xmlns:a16="http://schemas.microsoft.com/office/drawing/2014/main" id="{CC3C9CD4-9A3A-403C-8FF4-34B11069282B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9410277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="" xmlns:a16="http://schemas.microsoft.com/office/drawing/2014/main" id="{D31AF4E4-C6DA-4C5F-B091-3DEA598F7B52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410277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65692275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 Placeholder 16">
            <a:extLst>
              <a:ext uri="{FF2B5EF4-FFF2-40B4-BE49-F238E27FC236}">
                <a16:creationId xmlns="" xmlns:a16="http://schemas.microsoft.com/office/drawing/2014/main" id="{9017C9CE-89B7-470B-8C95-6EBDF47D0EC7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2411968" y="5656816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1" name="Text Placeholder 16">
            <a:extLst>
              <a:ext uri="{FF2B5EF4-FFF2-40B4-BE49-F238E27FC236}">
                <a16:creationId xmlns="" xmlns:a16="http://schemas.microsoft.com/office/drawing/2014/main" id="{9AF9C5F1-6C86-47BE-B044-EA30DB5A1F1A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2411968" y="5431514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0DFB7F89-1F5D-4FBB-A663-A889137090B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04462" y="5296555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6A2D0410-50A4-41E3-8925-F6BBEFDB198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04462" y="5071253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cxnSp>
        <p:nvCxnSpPr>
          <p:cNvPr id="47" name="Straight Connector 46">
            <a:extLst>
              <a:ext uri="{FF2B5EF4-FFF2-40B4-BE49-F238E27FC236}">
                <a16:creationId xmlns="" xmlns:a16="http://schemas.microsoft.com/office/drawing/2014/main" id="{B1BDA1CB-142B-4078-9299-74A4C57F4903}"/>
              </a:ext>
            </a:extLst>
          </p:cNvPr>
          <p:cNvCxnSpPr/>
          <p:nvPr userDrawn="1"/>
        </p:nvCxnSpPr>
        <p:spPr>
          <a:xfrm>
            <a:off x="0" y="3203683"/>
            <a:ext cx="12192000" cy="0"/>
          </a:xfrm>
          <a:prstGeom prst="line">
            <a:avLst/>
          </a:prstGeom>
          <a:ln w="476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="" xmlns:a16="http://schemas.microsoft.com/office/drawing/2014/main" id="{C23DBDF8-97BD-46AC-A957-0D50F13ECB0D}"/>
              </a:ext>
            </a:extLst>
          </p:cNvPr>
          <p:cNvSpPr/>
          <p:nvPr userDrawn="1"/>
        </p:nvSpPr>
        <p:spPr>
          <a:xfrm>
            <a:off x="495300" y="2203560"/>
            <a:ext cx="2000245" cy="2000245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="" xmlns:a16="http://schemas.microsoft.com/office/drawing/2014/main" id="{66C997D1-9122-4BAD-8CDE-15FDF9F9AF4D}"/>
              </a:ext>
            </a:extLst>
          </p:cNvPr>
          <p:cNvSpPr/>
          <p:nvPr userDrawn="1"/>
        </p:nvSpPr>
        <p:spPr>
          <a:xfrm>
            <a:off x="1952622" y="1917805"/>
            <a:ext cx="2571753" cy="2571753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="" xmlns:a16="http://schemas.microsoft.com/office/drawing/2014/main" id="{55DA2D53-45F8-4178-9D75-80CCBD9F3493}"/>
              </a:ext>
            </a:extLst>
          </p:cNvPr>
          <p:cNvSpPr/>
          <p:nvPr userDrawn="1"/>
        </p:nvSpPr>
        <p:spPr>
          <a:xfrm>
            <a:off x="3981452" y="2203560"/>
            <a:ext cx="2000245" cy="2000245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="" xmlns:a16="http://schemas.microsoft.com/office/drawing/2014/main" id="{0AC6F9F0-A49A-48B4-ABE8-6DEB56052EBD}"/>
              </a:ext>
            </a:extLst>
          </p:cNvPr>
          <p:cNvSpPr/>
          <p:nvPr userDrawn="1"/>
        </p:nvSpPr>
        <p:spPr>
          <a:xfrm>
            <a:off x="5438774" y="1917805"/>
            <a:ext cx="2571753" cy="2571753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="" xmlns:a16="http://schemas.microsoft.com/office/drawing/2014/main" id="{980556F0-EF1C-4300-A2DD-C17E8CA492C4}"/>
              </a:ext>
            </a:extLst>
          </p:cNvPr>
          <p:cNvSpPr/>
          <p:nvPr userDrawn="1"/>
        </p:nvSpPr>
        <p:spPr>
          <a:xfrm>
            <a:off x="7467604" y="2203560"/>
            <a:ext cx="2000245" cy="2000245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="" xmlns:a16="http://schemas.microsoft.com/office/drawing/2014/main" id="{7CC87C35-F4FF-4141-A5DA-B3F911A6023D}"/>
              </a:ext>
            </a:extLst>
          </p:cNvPr>
          <p:cNvSpPr/>
          <p:nvPr userDrawn="1"/>
        </p:nvSpPr>
        <p:spPr>
          <a:xfrm>
            <a:off x="8924926" y="1917805"/>
            <a:ext cx="2571753" cy="2571753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="" xmlns:a16="http://schemas.microsoft.com/office/drawing/2014/main" id="{6F68B41F-2DAA-49CD-8A2B-B1A5CCF78BA2}"/>
              </a:ext>
            </a:extLst>
          </p:cNvPr>
          <p:cNvSpPr/>
          <p:nvPr userDrawn="1"/>
        </p:nvSpPr>
        <p:spPr>
          <a:xfrm>
            <a:off x="3059904" y="3025089"/>
            <a:ext cx="357188" cy="35718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="" xmlns:a16="http://schemas.microsoft.com/office/drawing/2014/main" id="{C2F76DB5-DDB8-488F-A35E-1BB8913F98EA}"/>
              </a:ext>
            </a:extLst>
          </p:cNvPr>
          <p:cNvSpPr/>
          <p:nvPr userDrawn="1"/>
        </p:nvSpPr>
        <p:spPr>
          <a:xfrm>
            <a:off x="1387923" y="3096181"/>
            <a:ext cx="214999" cy="214999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="" xmlns:a16="http://schemas.microsoft.com/office/drawing/2014/main" id="{6D332115-54B5-4C92-940B-9B505F364B38}"/>
              </a:ext>
            </a:extLst>
          </p:cNvPr>
          <p:cNvSpPr/>
          <p:nvPr userDrawn="1"/>
        </p:nvSpPr>
        <p:spPr>
          <a:xfrm>
            <a:off x="4874075" y="3096181"/>
            <a:ext cx="214999" cy="214999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="" xmlns:a16="http://schemas.microsoft.com/office/drawing/2014/main" id="{6C3884B7-1E26-4EBA-9E6B-8C93D5C3D14D}"/>
              </a:ext>
            </a:extLst>
          </p:cNvPr>
          <p:cNvSpPr/>
          <p:nvPr userDrawn="1"/>
        </p:nvSpPr>
        <p:spPr>
          <a:xfrm>
            <a:off x="8360227" y="3096181"/>
            <a:ext cx="214999" cy="214999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="" xmlns:a16="http://schemas.microsoft.com/office/drawing/2014/main" id="{0ECCC838-09D5-4719-B0B0-E606616F4A58}"/>
              </a:ext>
            </a:extLst>
          </p:cNvPr>
          <p:cNvSpPr/>
          <p:nvPr userDrawn="1"/>
        </p:nvSpPr>
        <p:spPr>
          <a:xfrm>
            <a:off x="6549683" y="3025086"/>
            <a:ext cx="357188" cy="35718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="" xmlns:a16="http://schemas.microsoft.com/office/drawing/2014/main" id="{1AE00338-4FBD-42F2-90F1-286190E65252}"/>
              </a:ext>
            </a:extLst>
          </p:cNvPr>
          <p:cNvSpPr/>
          <p:nvPr userDrawn="1"/>
        </p:nvSpPr>
        <p:spPr>
          <a:xfrm>
            <a:off x="10032208" y="3025086"/>
            <a:ext cx="357188" cy="35718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grpSp>
        <p:nvGrpSpPr>
          <p:cNvPr id="72" name="Group 71">
            <a:extLst>
              <a:ext uri="{FF2B5EF4-FFF2-40B4-BE49-F238E27FC236}">
                <a16:creationId xmlns="" xmlns:a16="http://schemas.microsoft.com/office/drawing/2014/main" id="{EC0EEC71-591A-4724-B372-97E6EE433909}"/>
              </a:ext>
            </a:extLst>
          </p:cNvPr>
          <p:cNvGrpSpPr/>
          <p:nvPr userDrawn="1"/>
        </p:nvGrpSpPr>
        <p:grpSpPr>
          <a:xfrm>
            <a:off x="1443035" y="4362620"/>
            <a:ext cx="104774" cy="52387"/>
            <a:chOff x="683419" y="5379244"/>
            <a:chExt cx="180974" cy="90487"/>
          </a:xfrm>
        </p:grpSpPr>
        <p:cxnSp>
          <p:nvCxnSpPr>
            <p:cNvPr id="73" name="Straight Connector 72">
              <a:extLst>
                <a:ext uri="{FF2B5EF4-FFF2-40B4-BE49-F238E27FC236}">
                  <a16:creationId xmlns="" xmlns:a16="http://schemas.microsoft.com/office/drawing/2014/main" id="{5ABDE03F-BC8C-4CC5-BA63-2A4B0D441A47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="" xmlns:a16="http://schemas.microsoft.com/office/drawing/2014/main" id="{EBCC60FA-87AF-45C4-B49E-DDFE96E554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>
            <a:extLst>
              <a:ext uri="{FF2B5EF4-FFF2-40B4-BE49-F238E27FC236}">
                <a16:creationId xmlns="" xmlns:a16="http://schemas.microsoft.com/office/drawing/2014/main" id="{EE84062C-CA37-4F32-8483-BDCECB22C51A}"/>
              </a:ext>
            </a:extLst>
          </p:cNvPr>
          <p:cNvGrpSpPr/>
          <p:nvPr userDrawn="1"/>
        </p:nvGrpSpPr>
        <p:grpSpPr>
          <a:xfrm>
            <a:off x="4929187" y="4352863"/>
            <a:ext cx="104774" cy="52387"/>
            <a:chOff x="683419" y="5379244"/>
            <a:chExt cx="180974" cy="90487"/>
          </a:xfrm>
        </p:grpSpPr>
        <p:cxnSp>
          <p:nvCxnSpPr>
            <p:cNvPr id="78" name="Straight Connector 77">
              <a:extLst>
                <a:ext uri="{FF2B5EF4-FFF2-40B4-BE49-F238E27FC236}">
                  <a16:creationId xmlns="" xmlns:a16="http://schemas.microsoft.com/office/drawing/2014/main" id="{8F79F783-BFA3-4A96-BD80-594BDD4ADDE7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="" xmlns:a16="http://schemas.microsoft.com/office/drawing/2014/main" id="{1425D776-6A3B-4F1D-BC5C-00AF343EE3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Group 79">
            <a:extLst>
              <a:ext uri="{FF2B5EF4-FFF2-40B4-BE49-F238E27FC236}">
                <a16:creationId xmlns="" xmlns:a16="http://schemas.microsoft.com/office/drawing/2014/main" id="{37B7F1F6-FD88-4C91-BC34-AAB13CA07A79}"/>
              </a:ext>
            </a:extLst>
          </p:cNvPr>
          <p:cNvGrpSpPr/>
          <p:nvPr userDrawn="1"/>
        </p:nvGrpSpPr>
        <p:grpSpPr>
          <a:xfrm>
            <a:off x="8410961" y="4358233"/>
            <a:ext cx="104774" cy="52387"/>
            <a:chOff x="683419" y="5379244"/>
            <a:chExt cx="180974" cy="90487"/>
          </a:xfrm>
        </p:grpSpPr>
        <p:cxnSp>
          <p:nvCxnSpPr>
            <p:cNvPr id="81" name="Straight Connector 80">
              <a:extLst>
                <a:ext uri="{FF2B5EF4-FFF2-40B4-BE49-F238E27FC236}">
                  <a16:creationId xmlns="" xmlns:a16="http://schemas.microsoft.com/office/drawing/2014/main" id="{A61D603A-E7C6-4CC2-AA5F-EDEB065301F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="" xmlns:a16="http://schemas.microsoft.com/office/drawing/2014/main" id="{C21E0130-76F2-4615-93B1-4CF230D866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0" name="Group 89">
            <a:extLst>
              <a:ext uri="{FF2B5EF4-FFF2-40B4-BE49-F238E27FC236}">
                <a16:creationId xmlns="" xmlns:a16="http://schemas.microsoft.com/office/drawing/2014/main" id="{E07B1EA8-1433-4405-8BEF-47DEFF684DB6}"/>
              </a:ext>
            </a:extLst>
          </p:cNvPr>
          <p:cNvGrpSpPr/>
          <p:nvPr userDrawn="1"/>
        </p:nvGrpSpPr>
        <p:grpSpPr>
          <a:xfrm>
            <a:off x="3179389" y="4671509"/>
            <a:ext cx="104774" cy="52387"/>
            <a:chOff x="683419" y="5379244"/>
            <a:chExt cx="180974" cy="90487"/>
          </a:xfrm>
        </p:grpSpPr>
        <p:cxnSp>
          <p:nvCxnSpPr>
            <p:cNvPr id="91" name="Straight Connector 90">
              <a:extLst>
                <a:ext uri="{FF2B5EF4-FFF2-40B4-BE49-F238E27FC236}">
                  <a16:creationId xmlns="" xmlns:a16="http://schemas.microsoft.com/office/drawing/2014/main" id="{AEA68852-4636-4B55-BF79-E5A81A3E45B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="" xmlns:a16="http://schemas.microsoft.com/office/drawing/2014/main" id="{F04D9E7F-277D-479F-93AA-C607B91651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9" name="Group 98">
            <a:extLst>
              <a:ext uri="{FF2B5EF4-FFF2-40B4-BE49-F238E27FC236}">
                <a16:creationId xmlns="" xmlns:a16="http://schemas.microsoft.com/office/drawing/2014/main" id="{94129AE9-761F-4FC5-8B01-D924AF3DB115}"/>
              </a:ext>
            </a:extLst>
          </p:cNvPr>
          <p:cNvGrpSpPr/>
          <p:nvPr userDrawn="1"/>
        </p:nvGrpSpPr>
        <p:grpSpPr>
          <a:xfrm>
            <a:off x="6672263" y="4671509"/>
            <a:ext cx="104774" cy="52387"/>
            <a:chOff x="683419" y="5379244"/>
            <a:chExt cx="180974" cy="90487"/>
          </a:xfrm>
        </p:grpSpPr>
        <p:cxnSp>
          <p:nvCxnSpPr>
            <p:cNvPr id="100" name="Straight Connector 99">
              <a:extLst>
                <a:ext uri="{FF2B5EF4-FFF2-40B4-BE49-F238E27FC236}">
                  <a16:creationId xmlns="" xmlns:a16="http://schemas.microsoft.com/office/drawing/2014/main" id="{678199B3-C283-4B33-9A07-77734665522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="" xmlns:a16="http://schemas.microsoft.com/office/drawing/2014/main" id="{C076238D-F8C8-497A-90FA-A5648E71F8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1" name="Group 110">
            <a:extLst>
              <a:ext uri="{FF2B5EF4-FFF2-40B4-BE49-F238E27FC236}">
                <a16:creationId xmlns="" xmlns:a16="http://schemas.microsoft.com/office/drawing/2014/main" id="{CDD4793E-0752-4095-83B9-D6469C700BBF}"/>
              </a:ext>
            </a:extLst>
          </p:cNvPr>
          <p:cNvGrpSpPr/>
          <p:nvPr userDrawn="1"/>
        </p:nvGrpSpPr>
        <p:grpSpPr>
          <a:xfrm>
            <a:off x="10158030" y="4668152"/>
            <a:ext cx="104774" cy="52387"/>
            <a:chOff x="683419" y="5379244"/>
            <a:chExt cx="180974" cy="90487"/>
          </a:xfrm>
        </p:grpSpPr>
        <p:cxnSp>
          <p:nvCxnSpPr>
            <p:cNvPr id="122" name="Straight Connector 121">
              <a:extLst>
                <a:ext uri="{FF2B5EF4-FFF2-40B4-BE49-F238E27FC236}">
                  <a16:creationId xmlns="" xmlns:a16="http://schemas.microsoft.com/office/drawing/2014/main" id="{2DC09F61-11E2-408E-9454-C5C7243F98FB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="" xmlns:a16="http://schemas.microsoft.com/office/drawing/2014/main" id="{36A3EA4A-A384-4D05-AC53-B18951C530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4" name="Arc 123">
            <a:extLst>
              <a:ext uri="{FF2B5EF4-FFF2-40B4-BE49-F238E27FC236}">
                <a16:creationId xmlns="" xmlns:a16="http://schemas.microsoft.com/office/drawing/2014/main" id="{DFD2AB1D-CAFA-4CCE-A317-7CB2A1DD17BF}"/>
              </a:ext>
            </a:extLst>
          </p:cNvPr>
          <p:cNvSpPr/>
          <p:nvPr userDrawn="1"/>
        </p:nvSpPr>
        <p:spPr>
          <a:xfrm>
            <a:off x="2212992" y="2166691"/>
            <a:ext cx="2065378" cy="2065378"/>
          </a:xfrm>
          <a:prstGeom prst="arc">
            <a:avLst>
              <a:gd name="adj1" fmla="val 10795616"/>
              <a:gd name="adj2" fmla="val 21574265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5" name="Arc 124">
            <a:extLst>
              <a:ext uri="{FF2B5EF4-FFF2-40B4-BE49-F238E27FC236}">
                <a16:creationId xmlns="" xmlns:a16="http://schemas.microsoft.com/office/drawing/2014/main" id="{10FAC346-B8F6-4490-8EBB-9E30F633B57B}"/>
              </a:ext>
            </a:extLst>
          </p:cNvPr>
          <p:cNvSpPr/>
          <p:nvPr userDrawn="1"/>
        </p:nvSpPr>
        <p:spPr>
          <a:xfrm>
            <a:off x="4278370" y="2476707"/>
            <a:ext cx="1419152" cy="1419152"/>
          </a:xfrm>
          <a:prstGeom prst="arc">
            <a:avLst>
              <a:gd name="adj1" fmla="val 10781548"/>
              <a:gd name="adj2" fmla="val 0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6" name="Arc 125">
            <a:extLst>
              <a:ext uri="{FF2B5EF4-FFF2-40B4-BE49-F238E27FC236}">
                <a16:creationId xmlns="" xmlns:a16="http://schemas.microsoft.com/office/drawing/2014/main" id="{CD53A253-6B33-4946-B10E-5F694196ACB3}"/>
              </a:ext>
            </a:extLst>
          </p:cNvPr>
          <p:cNvSpPr/>
          <p:nvPr userDrawn="1"/>
        </p:nvSpPr>
        <p:spPr>
          <a:xfrm>
            <a:off x="797692" y="2476707"/>
            <a:ext cx="1419152" cy="1419152"/>
          </a:xfrm>
          <a:prstGeom prst="arc">
            <a:avLst>
              <a:gd name="adj1" fmla="val 16200234"/>
              <a:gd name="adj2" fmla="val 0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7" name="Arc 126">
            <a:extLst>
              <a:ext uri="{FF2B5EF4-FFF2-40B4-BE49-F238E27FC236}">
                <a16:creationId xmlns="" xmlns:a16="http://schemas.microsoft.com/office/drawing/2014/main" id="{F43E80BA-AE03-4A7C-AD0A-C3C55BDC3605}"/>
              </a:ext>
            </a:extLst>
          </p:cNvPr>
          <p:cNvSpPr/>
          <p:nvPr userDrawn="1"/>
        </p:nvSpPr>
        <p:spPr>
          <a:xfrm>
            <a:off x="5703152" y="2159470"/>
            <a:ext cx="2065378" cy="2065378"/>
          </a:xfrm>
          <a:prstGeom prst="arc">
            <a:avLst>
              <a:gd name="adj1" fmla="val 10795616"/>
              <a:gd name="adj2" fmla="val 21574265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8" name="Arc 127">
            <a:extLst>
              <a:ext uri="{FF2B5EF4-FFF2-40B4-BE49-F238E27FC236}">
                <a16:creationId xmlns="" xmlns:a16="http://schemas.microsoft.com/office/drawing/2014/main" id="{F722BB23-A465-4956-B64F-696880FA81FF}"/>
              </a:ext>
            </a:extLst>
          </p:cNvPr>
          <p:cNvSpPr/>
          <p:nvPr userDrawn="1"/>
        </p:nvSpPr>
        <p:spPr>
          <a:xfrm>
            <a:off x="7768530" y="2469486"/>
            <a:ext cx="1419152" cy="1419152"/>
          </a:xfrm>
          <a:prstGeom prst="arc">
            <a:avLst>
              <a:gd name="adj1" fmla="val 10781548"/>
              <a:gd name="adj2" fmla="val 0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9" name="Arc 128">
            <a:extLst>
              <a:ext uri="{FF2B5EF4-FFF2-40B4-BE49-F238E27FC236}">
                <a16:creationId xmlns="" xmlns:a16="http://schemas.microsoft.com/office/drawing/2014/main" id="{DB06E5EA-49AE-4B8D-ADD0-BE72C20C2E6A}"/>
              </a:ext>
            </a:extLst>
          </p:cNvPr>
          <p:cNvSpPr/>
          <p:nvPr userDrawn="1"/>
        </p:nvSpPr>
        <p:spPr>
          <a:xfrm>
            <a:off x="9184427" y="2147253"/>
            <a:ext cx="2065378" cy="2065378"/>
          </a:xfrm>
          <a:prstGeom prst="arc">
            <a:avLst>
              <a:gd name="adj1" fmla="val 10795616"/>
              <a:gd name="adj2" fmla="val 16196936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30" name="Text Placeholder 16">
            <a:extLst>
              <a:ext uri="{FF2B5EF4-FFF2-40B4-BE49-F238E27FC236}">
                <a16:creationId xmlns="" xmlns:a16="http://schemas.microsoft.com/office/drawing/2014/main" id="{28A38C4C-A586-499E-B11E-C5E3482C7EED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780343" y="3199380"/>
            <a:ext cx="1419152" cy="5820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1" name="Text Placeholder 16">
            <a:extLst>
              <a:ext uri="{FF2B5EF4-FFF2-40B4-BE49-F238E27FC236}">
                <a16:creationId xmlns="" xmlns:a16="http://schemas.microsoft.com/office/drawing/2014/main" id="{F7AB9C5A-63E3-4FBE-9E73-7462CBBA9C4E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291867" y="3190776"/>
            <a:ext cx="1419152" cy="5820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2" name="Text Placeholder 16">
            <a:extLst>
              <a:ext uri="{FF2B5EF4-FFF2-40B4-BE49-F238E27FC236}">
                <a16:creationId xmlns="" xmlns:a16="http://schemas.microsoft.com/office/drawing/2014/main" id="{D8C15696-597B-4BC4-9FA0-ECF28F831FA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753772" y="3190776"/>
            <a:ext cx="1419152" cy="5820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3" name="Text Placeholder 16">
            <a:extLst>
              <a:ext uri="{FF2B5EF4-FFF2-40B4-BE49-F238E27FC236}">
                <a16:creationId xmlns="" xmlns:a16="http://schemas.microsoft.com/office/drawing/2014/main" id="{4F7F81FC-94F8-46A0-93A3-42D84D432BEB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2427903" y="3213796"/>
            <a:ext cx="1621967" cy="74526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4" name="Text Placeholder 16">
            <a:extLst>
              <a:ext uri="{FF2B5EF4-FFF2-40B4-BE49-F238E27FC236}">
                <a16:creationId xmlns="" xmlns:a16="http://schemas.microsoft.com/office/drawing/2014/main" id="{6558F12A-0D5A-4B82-802B-BEFE101C3A92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911517" y="3213796"/>
            <a:ext cx="1621967" cy="74526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5" name="Text Placeholder 16">
            <a:extLst>
              <a:ext uri="{FF2B5EF4-FFF2-40B4-BE49-F238E27FC236}">
                <a16:creationId xmlns="" xmlns:a16="http://schemas.microsoft.com/office/drawing/2014/main" id="{9EF81F69-3AB9-499C-8DAE-84C8DBF5653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402555" y="3216591"/>
            <a:ext cx="1621967" cy="74526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="" xmlns:a16="http://schemas.microsoft.com/office/drawing/2014/main" id="{C61B5354-6DAA-4047-AC0D-AAAAB501316D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5911517" y="5656816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3" name="Text Placeholder 16">
            <a:extLst>
              <a:ext uri="{FF2B5EF4-FFF2-40B4-BE49-F238E27FC236}">
                <a16:creationId xmlns="" xmlns:a16="http://schemas.microsoft.com/office/drawing/2014/main" id="{4F1B8C40-E59F-4A32-81E7-D27829917F50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5911517" y="5431514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="" xmlns:a16="http://schemas.microsoft.com/office/drawing/2014/main" id="{1738C4B6-6B51-452E-890B-CA48609E0D04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4162347" y="5296555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5" name="Text Placeholder 16">
            <a:extLst>
              <a:ext uri="{FF2B5EF4-FFF2-40B4-BE49-F238E27FC236}">
                <a16:creationId xmlns="" xmlns:a16="http://schemas.microsoft.com/office/drawing/2014/main" id="{A51828D3-1F7E-4E23-BEFA-A50E121FBE56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4162347" y="5071253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6" name="Text Placeholder 16">
            <a:extLst>
              <a:ext uri="{FF2B5EF4-FFF2-40B4-BE49-F238E27FC236}">
                <a16:creationId xmlns="" xmlns:a16="http://schemas.microsoft.com/office/drawing/2014/main" id="{237FDDA6-3873-4171-98EC-E8A6F401A191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9402555" y="5656816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7" name="Text Placeholder 16">
            <a:extLst>
              <a:ext uri="{FF2B5EF4-FFF2-40B4-BE49-F238E27FC236}">
                <a16:creationId xmlns="" xmlns:a16="http://schemas.microsoft.com/office/drawing/2014/main" id="{23A03293-E642-47DB-9D65-C426555FD10C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9402555" y="5431514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8" name="Text Placeholder 16">
            <a:extLst>
              <a:ext uri="{FF2B5EF4-FFF2-40B4-BE49-F238E27FC236}">
                <a16:creationId xmlns="" xmlns:a16="http://schemas.microsoft.com/office/drawing/2014/main" id="{941B1309-164C-4554-9DBD-D47BF9461E2D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7658704" y="5296555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9" name="Text Placeholder 16">
            <a:extLst>
              <a:ext uri="{FF2B5EF4-FFF2-40B4-BE49-F238E27FC236}">
                <a16:creationId xmlns="" xmlns:a16="http://schemas.microsoft.com/office/drawing/2014/main" id="{9AEBC5D4-7525-4D76-AF27-503209C388B6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7658704" y="4997322"/>
            <a:ext cx="1569484" cy="381708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3906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5A7AAE86-25FE-4996-A7EE-BA4860BF72F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3408061"/>
            <a:ext cx="12192000" cy="132343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8000" kern="1200" spc="250" dirty="0">
                <a:solidFill>
                  <a:schemeClr val="tx2">
                    <a:lumMod val="75000"/>
                  </a:schemeClr>
                </a:solidFill>
                <a:latin typeface="Titillium Lt" panose="000003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  <a:endParaRPr lang="ro-RO" dirty="0"/>
          </a:p>
        </p:txBody>
      </p:sp>
      <p:grpSp>
        <p:nvGrpSpPr>
          <p:cNvPr id="11" name="Group 10">
            <a:extLst>
              <a:ext uri="{FF2B5EF4-FFF2-40B4-BE49-F238E27FC236}">
                <a16:creationId xmlns="" xmlns:a16="http://schemas.microsoft.com/office/drawing/2014/main" id="{6B4CF9C0-ACF8-43E2-9D28-3B2368BD51F8}"/>
              </a:ext>
            </a:extLst>
          </p:cNvPr>
          <p:cNvGrpSpPr/>
          <p:nvPr userDrawn="1"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="" xmlns:a16="http://schemas.microsoft.com/office/drawing/2014/main" id="{608C7EF5-8BA2-4CE3-A3F8-5DC3B26837EB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="" xmlns:a16="http://schemas.microsoft.com/office/drawing/2014/main" id="{17BE50B6-8C60-4824-8D55-7B825BD5E60E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="" xmlns:a16="http://schemas.microsoft.com/office/drawing/2014/main" id="{65F9EACC-87E9-4735-9F1A-B1A2C8EBCBFB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="" xmlns:a16="http://schemas.microsoft.com/office/drawing/2014/main" id="{EDC47675-8769-4E07-B512-DB3068ED422B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="" xmlns:a16="http://schemas.microsoft.com/office/drawing/2014/main" id="{2DE49ECD-D30F-4215-A50A-6983E8D55387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="" xmlns:a16="http://schemas.microsoft.com/office/drawing/2014/main" id="{77098AB0-6B27-40B8-9312-FECED8AD7F9C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="" xmlns:a16="http://schemas.microsoft.com/office/drawing/2014/main" id="{84A7885B-A8CC-47CD-BC52-40AB8ADEA881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AF6A6FC8-DAA3-440C-BACE-A698EB7019F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0" y="4457422"/>
            <a:ext cx="12192000" cy="4001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 smtClean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09891635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3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60563F19-CFA3-4EB4-9B57-6509569745C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189885" y="955024"/>
            <a:ext cx="1812217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Description</a:t>
            </a:r>
            <a:endParaRPr lang="ro-RO" dirty="0"/>
          </a:p>
        </p:txBody>
      </p:sp>
      <p:sp>
        <p:nvSpPr>
          <p:cNvPr id="54" name="Freeform: Shape 53">
            <a:extLst>
              <a:ext uri="{FF2B5EF4-FFF2-40B4-BE49-F238E27FC236}">
                <a16:creationId xmlns="" xmlns:a16="http://schemas.microsoft.com/office/drawing/2014/main" id="{93FCC100-C320-4D25-A905-1BB7F5DA3F11}"/>
              </a:ext>
            </a:extLst>
          </p:cNvPr>
          <p:cNvSpPr/>
          <p:nvPr userDrawn="1"/>
        </p:nvSpPr>
        <p:spPr>
          <a:xfrm rot="5400000">
            <a:off x="2561717" y="411143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1F0AB9CF-5A3B-4BF8-9A83-D61EDA89EFF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725427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717E9FED-F0B9-4A09-8233-C2867084557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2463281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47323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47323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cxnSp>
        <p:nvCxnSpPr>
          <p:cNvPr id="47" name="Straight Connector 46">
            <a:extLst>
              <a:ext uri="{FF2B5EF4-FFF2-40B4-BE49-F238E27FC236}">
                <a16:creationId xmlns="" xmlns:a16="http://schemas.microsoft.com/office/drawing/2014/main" id="{3D33D7D3-9A1C-4366-9E8E-1FA2BC2D0212}"/>
              </a:ext>
            </a:extLst>
          </p:cNvPr>
          <p:cNvCxnSpPr>
            <a:cxnSpLocks/>
          </p:cNvCxnSpPr>
          <p:nvPr userDrawn="1"/>
        </p:nvCxnSpPr>
        <p:spPr>
          <a:xfrm>
            <a:off x="6096000" y="2207419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="" xmlns:a16="http://schemas.microsoft.com/office/drawing/2014/main" id="{D9CF4CC4-B71E-4DA8-B849-A708DD0D997E}"/>
              </a:ext>
            </a:extLst>
          </p:cNvPr>
          <p:cNvSpPr/>
          <p:nvPr userDrawn="1"/>
        </p:nvSpPr>
        <p:spPr>
          <a:xfrm>
            <a:off x="5701658" y="1353329"/>
            <a:ext cx="788683" cy="788683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rgbClr val="B00982"/>
              </a:solidFill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="" xmlns:a16="http://schemas.microsoft.com/office/drawing/2014/main" id="{BF520172-7CE6-4111-A642-579A54A042FA}"/>
              </a:ext>
            </a:extLst>
          </p:cNvPr>
          <p:cNvSpPr/>
          <p:nvPr userDrawn="1"/>
        </p:nvSpPr>
        <p:spPr>
          <a:xfrm>
            <a:off x="5802649" y="2548688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cxnSp>
        <p:nvCxnSpPr>
          <p:cNvPr id="50" name="Straight Connector 49">
            <a:extLst>
              <a:ext uri="{FF2B5EF4-FFF2-40B4-BE49-F238E27FC236}">
                <a16:creationId xmlns="" xmlns:a16="http://schemas.microsoft.com/office/drawing/2014/main" id="{A0744953-3DA9-4854-8A30-EF21473046C7}"/>
              </a:ext>
            </a:extLst>
          </p:cNvPr>
          <p:cNvCxnSpPr>
            <a:cxnSpLocks/>
          </p:cNvCxnSpPr>
          <p:nvPr userDrawn="1"/>
        </p:nvCxnSpPr>
        <p:spPr>
          <a:xfrm>
            <a:off x="6096000" y="3202782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="" xmlns:a16="http://schemas.microsoft.com/office/drawing/2014/main" id="{E5338BB9-F5E6-4EE2-93D5-536E586697C3}"/>
              </a:ext>
            </a:extLst>
          </p:cNvPr>
          <p:cNvCxnSpPr>
            <a:cxnSpLocks/>
          </p:cNvCxnSpPr>
          <p:nvPr userDrawn="1"/>
        </p:nvCxnSpPr>
        <p:spPr>
          <a:xfrm>
            <a:off x="6096000" y="4197351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="" xmlns:a16="http://schemas.microsoft.com/office/drawing/2014/main" id="{905F5986-ED47-4446-95C1-B5E49E66CCA5}"/>
              </a:ext>
            </a:extLst>
          </p:cNvPr>
          <p:cNvCxnSpPr>
            <a:cxnSpLocks/>
          </p:cNvCxnSpPr>
          <p:nvPr userDrawn="1"/>
        </p:nvCxnSpPr>
        <p:spPr>
          <a:xfrm>
            <a:off x="6095998" y="5187951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="" xmlns:a16="http://schemas.microsoft.com/office/drawing/2014/main" id="{BE12BE77-30BA-4E03-BE4E-1FB6F76E9F56}"/>
              </a:ext>
            </a:extLst>
          </p:cNvPr>
          <p:cNvCxnSpPr>
            <a:cxnSpLocks/>
          </p:cNvCxnSpPr>
          <p:nvPr userDrawn="1"/>
        </p:nvCxnSpPr>
        <p:spPr>
          <a:xfrm>
            <a:off x="6095998" y="6191229"/>
            <a:ext cx="0" cy="666771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val 54">
            <a:extLst>
              <a:ext uri="{FF2B5EF4-FFF2-40B4-BE49-F238E27FC236}">
                <a16:creationId xmlns="" xmlns:a16="http://schemas.microsoft.com/office/drawing/2014/main" id="{581CDB87-7954-4329-88C6-1BA3B0CE5207}"/>
              </a:ext>
            </a:extLst>
          </p:cNvPr>
          <p:cNvSpPr/>
          <p:nvPr userDrawn="1"/>
        </p:nvSpPr>
        <p:spPr>
          <a:xfrm>
            <a:off x="5802647" y="3542065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="" xmlns:a16="http://schemas.microsoft.com/office/drawing/2014/main" id="{2F4641AE-11D1-4D0E-AC0C-1E941983B0FE}"/>
              </a:ext>
            </a:extLst>
          </p:cNvPr>
          <p:cNvSpPr/>
          <p:nvPr userDrawn="1"/>
        </p:nvSpPr>
        <p:spPr>
          <a:xfrm>
            <a:off x="5802646" y="4542175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="" xmlns:a16="http://schemas.microsoft.com/office/drawing/2014/main" id="{C9F3CEE7-11DA-4F55-8CF1-5E3C6586B16E}"/>
              </a:ext>
            </a:extLst>
          </p:cNvPr>
          <p:cNvSpPr/>
          <p:nvPr userDrawn="1"/>
        </p:nvSpPr>
        <p:spPr>
          <a:xfrm>
            <a:off x="5802645" y="5523336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8" name="Freeform: Shape 57">
            <a:extLst>
              <a:ext uri="{FF2B5EF4-FFF2-40B4-BE49-F238E27FC236}">
                <a16:creationId xmlns="" xmlns:a16="http://schemas.microsoft.com/office/drawing/2014/main" id="{EB278C7F-510E-495C-9CAF-ABDF385133C3}"/>
              </a:ext>
            </a:extLst>
          </p:cNvPr>
          <p:cNvSpPr/>
          <p:nvPr userDrawn="1"/>
        </p:nvSpPr>
        <p:spPr>
          <a:xfrm rot="5400000">
            <a:off x="2561717" y="2409310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59" name="Freeform: Shape 58">
            <a:extLst>
              <a:ext uri="{FF2B5EF4-FFF2-40B4-BE49-F238E27FC236}">
                <a16:creationId xmlns="" xmlns:a16="http://schemas.microsoft.com/office/drawing/2014/main" id="{3533433D-880E-477B-9354-2120814AE884}"/>
              </a:ext>
            </a:extLst>
          </p:cNvPr>
          <p:cNvSpPr/>
          <p:nvPr userDrawn="1"/>
        </p:nvSpPr>
        <p:spPr>
          <a:xfrm rot="16200000">
            <a:off x="8515317" y="1411553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63" name="Freeform: Shape 62">
            <a:extLst>
              <a:ext uri="{FF2B5EF4-FFF2-40B4-BE49-F238E27FC236}">
                <a16:creationId xmlns="" xmlns:a16="http://schemas.microsoft.com/office/drawing/2014/main" id="{AB06F121-06AD-4135-8AB9-CF04BE74EBF2}"/>
              </a:ext>
            </a:extLst>
          </p:cNvPr>
          <p:cNvSpPr/>
          <p:nvPr userDrawn="1"/>
        </p:nvSpPr>
        <p:spPr>
          <a:xfrm rot="16200000">
            <a:off x="8528208" y="3388594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EFB3731D-F1C4-4CDA-921A-06FC144865B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726427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31CDBB4F-6CC7-447D-8692-4B01643E950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530304" y="4464281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6D6E9E1B-4B97-4520-A292-BA5A3F520A4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735827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93918C3A-5D3E-4131-98E4-EB8F813976A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025486" y="3473681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63760584-405F-417F-83CD-F50A1259377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25486" y="5726991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3109A0D7-B037-438F-81B2-25FF946EE40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025486" y="5464845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A60860A5-C1C8-455D-8087-5BDB1602559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472028" y="757794"/>
            <a:ext cx="1247933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8" name="Text Placeholder 16">
            <a:extLst>
              <a:ext uri="{FF2B5EF4-FFF2-40B4-BE49-F238E27FC236}">
                <a16:creationId xmlns="" xmlns:a16="http://schemas.microsoft.com/office/drawing/2014/main" id="{DF768C74-FDF3-4A84-A8ED-764BBF02152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802645" y="2696846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9" name="Text Placeholder 16">
            <a:extLst>
              <a:ext uri="{FF2B5EF4-FFF2-40B4-BE49-F238E27FC236}">
                <a16:creationId xmlns="" xmlns:a16="http://schemas.microsoft.com/office/drawing/2014/main" id="{6C277E45-ABC5-4F83-A0DA-9ABB92BA157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802645" y="3704609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="" xmlns:a16="http://schemas.microsoft.com/office/drawing/2014/main" id="{63BBD2ED-D2BA-4545-ACCE-4CDA19CEBC6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802645" y="4702366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="" xmlns:a16="http://schemas.microsoft.com/office/drawing/2014/main" id="{FAFAEE08-0500-4D84-B3F7-93A01FEA2A2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802645" y="5703372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30242168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3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60563F19-CFA3-4EB4-9B57-6509569745C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472031" y="5950598"/>
            <a:ext cx="1247933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Description</a:t>
            </a:r>
            <a:endParaRPr lang="ro-RO" dirty="0"/>
          </a:p>
        </p:txBody>
      </p:sp>
      <p:sp>
        <p:nvSpPr>
          <p:cNvPr id="54" name="Freeform: Shape 53">
            <a:extLst>
              <a:ext uri="{FF2B5EF4-FFF2-40B4-BE49-F238E27FC236}">
                <a16:creationId xmlns="" xmlns:a16="http://schemas.microsoft.com/office/drawing/2014/main" id="{93FCC100-C320-4D25-A905-1BB7F5DA3F11}"/>
              </a:ext>
            </a:extLst>
          </p:cNvPr>
          <p:cNvSpPr/>
          <p:nvPr userDrawn="1"/>
        </p:nvSpPr>
        <p:spPr>
          <a:xfrm rot="5400000">
            <a:off x="2561717" y="-165756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1F0AB9CF-5A3B-4BF8-9A83-D61EDA89EFF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150704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717E9FED-F0B9-4A09-8233-C2867084557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188496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47323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47323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8" name="Oval 47">
            <a:extLst>
              <a:ext uri="{FF2B5EF4-FFF2-40B4-BE49-F238E27FC236}">
                <a16:creationId xmlns="" xmlns:a16="http://schemas.microsoft.com/office/drawing/2014/main" id="{D9CF4CC4-B71E-4DA8-B849-A708DD0D997E}"/>
              </a:ext>
            </a:extLst>
          </p:cNvPr>
          <p:cNvSpPr/>
          <p:nvPr userDrawn="1"/>
        </p:nvSpPr>
        <p:spPr>
          <a:xfrm>
            <a:off x="5701653" y="4954651"/>
            <a:ext cx="788683" cy="788683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rgbClr val="B00982"/>
              </a:solidFill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="" xmlns:a16="http://schemas.microsoft.com/office/drawing/2014/main" id="{BF520172-7CE6-4111-A642-579A54A042FA}"/>
              </a:ext>
            </a:extLst>
          </p:cNvPr>
          <p:cNvSpPr/>
          <p:nvPr userDrawn="1"/>
        </p:nvSpPr>
        <p:spPr>
          <a:xfrm>
            <a:off x="5802649" y="1971789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cxnSp>
        <p:nvCxnSpPr>
          <p:cNvPr id="50" name="Straight Connector 49">
            <a:extLst>
              <a:ext uri="{FF2B5EF4-FFF2-40B4-BE49-F238E27FC236}">
                <a16:creationId xmlns="" xmlns:a16="http://schemas.microsoft.com/office/drawing/2014/main" id="{A0744953-3DA9-4854-8A30-EF21473046C7}"/>
              </a:ext>
            </a:extLst>
          </p:cNvPr>
          <p:cNvCxnSpPr>
            <a:cxnSpLocks/>
          </p:cNvCxnSpPr>
          <p:nvPr userDrawn="1"/>
        </p:nvCxnSpPr>
        <p:spPr>
          <a:xfrm>
            <a:off x="6096000" y="2625883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="" xmlns:a16="http://schemas.microsoft.com/office/drawing/2014/main" id="{E5338BB9-F5E6-4EE2-93D5-536E586697C3}"/>
              </a:ext>
            </a:extLst>
          </p:cNvPr>
          <p:cNvCxnSpPr>
            <a:cxnSpLocks/>
          </p:cNvCxnSpPr>
          <p:nvPr userDrawn="1"/>
        </p:nvCxnSpPr>
        <p:spPr>
          <a:xfrm>
            <a:off x="6096000" y="3620452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="" xmlns:a16="http://schemas.microsoft.com/office/drawing/2014/main" id="{905F5986-ED47-4446-95C1-B5E49E66CCA5}"/>
              </a:ext>
            </a:extLst>
          </p:cNvPr>
          <p:cNvCxnSpPr>
            <a:cxnSpLocks/>
          </p:cNvCxnSpPr>
          <p:nvPr userDrawn="1"/>
        </p:nvCxnSpPr>
        <p:spPr>
          <a:xfrm>
            <a:off x="6095998" y="4611052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val 54">
            <a:extLst>
              <a:ext uri="{FF2B5EF4-FFF2-40B4-BE49-F238E27FC236}">
                <a16:creationId xmlns="" xmlns:a16="http://schemas.microsoft.com/office/drawing/2014/main" id="{581CDB87-7954-4329-88C6-1BA3B0CE5207}"/>
              </a:ext>
            </a:extLst>
          </p:cNvPr>
          <p:cNvSpPr/>
          <p:nvPr userDrawn="1"/>
        </p:nvSpPr>
        <p:spPr>
          <a:xfrm>
            <a:off x="5802647" y="2965166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="" xmlns:a16="http://schemas.microsoft.com/office/drawing/2014/main" id="{2F4641AE-11D1-4D0E-AC0C-1E941983B0FE}"/>
              </a:ext>
            </a:extLst>
          </p:cNvPr>
          <p:cNvSpPr/>
          <p:nvPr userDrawn="1"/>
        </p:nvSpPr>
        <p:spPr>
          <a:xfrm>
            <a:off x="5802646" y="3965276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8" name="Freeform: Shape 57">
            <a:extLst>
              <a:ext uri="{FF2B5EF4-FFF2-40B4-BE49-F238E27FC236}">
                <a16:creationId xmlns="" xmlns:a16="http://schemas.microsoft.com/office/drawing/2014/main" id="{EB278C7F-510E-495C-9CAF-ABDF385133C3}"/>
              </a:ext>
            </a:extLst>
          </p:cNvPr>
          <p:cNvSpPr/>
          <p:nvPr userDrawn="1"/>
        </p:nvSpPr>
        <p:spPr>
          <a:xfrm rot="5400000">
            <a:off x="2561717" y="1832411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59" name="Freeform: Shape 58">
            <a:extLst>
              <a:ext uri="{FF2B5EF4-FFF2-40B4-BE49-F238E27FC236}">
                <a16:creationId xmlns="" xmlns:a16="http://schemas.microsoft.com/office/drawing/2014/main" id="{3533433D-880E-477B-9354-2120814AE884}"/>
              </a:ext>
            </a:extLst>
          </p:cNvPr>
          <p:cNvSpPr/>
          <p:nvPr userDrawn="1"/>
        </p:nvSpPr>
        <p:spPr>
          <a:xfrm rot="16200000">
            <a:off x="8515317" y="834654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EFB3731D-F1C4-4CDA-921A-06FC144865B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151704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31CDBB4F-6CC7-447D-8692-4B01643E950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530304" y="388596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6D6E9E1B-4B97-4520-A292-BA5A3F520A4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161104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93918C3A-5D3E-4131-98E4-EB8F813976A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025486" y="289536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A60860A5-C1C8-455D-8087-5BDB1602559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472032" y="5743334"/>
            <a:ext cx="1247933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8" name="Text Placeholder 16">
            <a:extLst>
              <a:ext uri="{FF2B5EF4-FFF2-40B4-BE49-F238E27FC236}">
                <a16:creationId xmlns="" xmlns:a16="http://schemas.microsoft.com/office/drawing/2014/main" id="{DF768C74-FDF3-4A84-A8ED-764BBF02152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802645" y="2125033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9" name="Text Placeholder 16">
            <a:extLst>
              <a:ext uri="{FF2B5EF4-FFF2-40B4-BE49-F238E27FC236}">
                <a16:creationId xmlns="" xmlns:a16="http://schemas.microsoft.com/office/drawing/2014/main" id="{6C277E45-ABC5-4F83-A0DA-9ABB92BA157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802645" y="3121628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="" xmlns:a16="http://schemas.microsoft.com/office/drawing/2014/main" id="{63BBD2ED-D2BA-4545-ACCE-4CDA19CEBC6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802645" y="4132794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="" xmlns:a16="http://schemas.microsoft.com/office/drawing/2014/main" id="{B2D521FE-98BC-4F24-9DD4-188FDB3A2885}"/>
              </a:ext>
            </a:extLst>
          </p:cNvPr>
          <p:cNvCxnSpPr>
            <a:cxnSpLocks/>
          </p:cNvCxnSpPr>
          <p:nvPr userDrawn="1"/>
        </p:nvCxnSpPr>
        <p:spPr>
          <a:xfrm>
            <a:off x="6095998" y="48239"/>
            <a:ext cx="2" cy="1871473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976759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utoShape 1">
            <a:extLst>
              <a:ext uri="{FF2B5EF4-FFF2-40B4-BE49-F238E27FC236}">
                <a16:creationId xmlns="" xmlns:a16="http://schemas.microsoft.com/office/drawing/2014/main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135282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="" xmlns:a16="http://schemas.microsoft.com/office/drawing/2014/main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385532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635781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="" xmlns:a16="http://schemas.microsoft.com/office/drawing/2014/main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Picture Placeholder 9">
            <a:extLst>
              <a:ext uri="{FF2B5EF4-FFF2-40B4-BE49-F238E27FC236}">
                <a16:creationId xmlns="" xmlns:a16="http://schemas.microsoft.com/office/drawing/2014/main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496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Picture Placeholder 9">
            <a:extLst>
              <a:ext uri="{FF2B5EF4-FFF2-40B4-BE49-F238E27FC236}">
                <a16:creationId xmlns="" xmlns:a16="http://schemas.microsoft.com/office/drawing/2014/main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24404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9">
            <a:extLst>
              <a:ext uri="{FF2B5EF4-FFF2-40B4-BE49-F238E27FC236}">
                <a16:creationId xmlns="" xmlns:a16="http://schemas.microsoft.com/office/drawing/2014/main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741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="" xmlns:a16="http://schemas.microsoft.com/office/drawing/2014/main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="" xmlns:a16="http://schemas.microsoft.com/office/drawing/2014/main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0">
            <a:extLst>
              <a:ext uri="{FF2B5EF4-FFF2-40B4-BE49-F238E27FC236}">
                <a16:creationId xmlns="" xmlns:a16="http://schemas.microsoft.com/office/drawing/2014/main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="" xmlns:a16="http://schemas.microsoft.com/office/drawing/2014/main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69ED0706-097B-4ABD-A5D0-62AADB37B2A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8" name="Text Placeholder 16">
            <a:extLst>
              <a:ext uri="{FF2B5EF4-FFF2-40B4-BE49-F238E27FC236}">
                <a16:creationId xmlns="" xmlns:a16="http://schemas.microsoft.com/office/drawing/2014/main" id="{1159C5A1-F811-4E11-A7BB-E93A8242500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4C6D13DF-E785-459E-905A-F176FEDE869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9F97C9F1-EC2B-4E35-8400-5611FDD37BB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="" xmlns:a16="http://schemas.microsoft.com/office/drawing/2014/main" id="{399362FE-221C-430E-A36A-B9C6E443CD8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CCFFEF6A-FB03-4F84-BD99-4CA92A54139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1A02B481-8613-4983-82EC-AEB61B94692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AE4AEA5C-48A4-4F9E-B488-6C63E06A094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="" xmlns:a16="http://schemas.microsoft.com/office/drawing/2014/main" id="{0EDBA0C6-DE43-4CD6-B52B-301073D5672A}"/>
              </a:ext>
            </a:extLst>
          </p:cNvPr>
          <p:cNvSpPr/>
          <p:nvPr userDrawn="1"/>
        </p:nvSpPr>
        <p:spPr>
          <a:xfrm>
            <a:off x="813346" y="4626136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="" xmlns:a16="http://schemas.microsoft.com/office/drawing/2014/main" id="{655A83BB-B022-48C5-A46C-AEC779D224A8}"/>
              </a:ext>
            </a:extLst>
          </p:cNvPr>
          <p:cNvSpPr/>
          <p:nvPr userDrawn="1"/>
        </p:nvSpPr>
        <p:spPr>
          <a:xfrm>
            <a:off x="1334533" y="451165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="" xmlns:a16="http://schemas.microsoft.com/office/drawing/2014/main" id="{B0581566-2E08-4357-B0AD-44E21CA89AA4}"/>
              </a:ext>
            </a:extLst>
          </p:cNvPr>
          <p:cNvSpPr/>
          <p:nvPr userDrawn="1"/>
        </p:nvSpPr>
        <p:spPr>
          <a:xfrm>
            <a:off x="813346" y="5184245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="" xmlns:a16="http://schemas.microsoft.com/office/drawing/2014/main" id="{C170C582-D608-436D-8D41-8F08A101936C}"/>
              </a:ext>
            </a:extLst>
          </p:cNvPr>
          <p:cNvSpPr/>
          <p:nvPr userDrawn="1"/>
        </p:nvSpPr>
        <p:spPr>
          <a:xfrm>
            <a:off x="1334533" y="5069762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="" xmlns:a16="http://schemas.microsoft.com/office/drawing/2014/main" id="{775B443C-8D4F-497F-9989-264F61845924}"/>
              </a:ext>
            </a:extLst>
          </p:cNvPr>
          <p:cNvSpPr/>
          <p:nvPr userDrawn="1"/>
        </p:nvSpPr>
        <p:spPr>
          <a:xfrm>
            <a:off x="813346" y="5742354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="" xmlns:a16="http://schemas.microsoft.com/office/drawing/2014/main" id="{0E6163A0-4C26-4E18-BF63-D67FD2932B60}"/>
              </a:ext>
            </a:extLst>
          </p:cNvPr>
          <p:cNvSpPr/>
          <p:nvPr userDrawn="1"/>
        </p:nvSpPr>
        <p:spPr>
          <a:xfrm>
            <a:off x="1334533" y="562787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grpSp>
        <p:nvGrpSpPr>
          <p:cNvPr id="35" name="Group 4">
            <a:extLst>
              <a:ext uri="{FF2B5EF4-FFF2-40B4-BE49-F238E27FC236}">
                <a16:creationId xmlns="" xmlns:a16="http://schemas.microsoft.com/office/drawing/2014/main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="" xmlns:a16="http://schemas.microsoft.com/office/drawing/2014/main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="" xmlns:a16="http://schemas.microsoft.com/office/drawing/2014/main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="" xmlns:a16="http://schemas.microsoft.com/office/drawing/2014/main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="" xmlns:a16="http://schemas.microsoft.com/office/drawing/2014/main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="" xmlns:a16="http://schemas.microsoft.com/office/drawing/2014/main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="" xmlns:a16="http://schemas.microsoft.com/office/drawing/2014/main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="" xmlns:a16="http://schemas.microsoft.com/office/drawing/2014/main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="" xmlns:a16="http://schemas.microsoft.com/office/drawing/2014/main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90B57CCA-A44C-4447-92B4-DAD4EDB557B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3346" y="4751081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E532B49B-6E99-498D-BBC3-3AC42ACD287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334533" y="4517551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50C6BB22-0707-449D-9A9F-B92C406D464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13346" y="5305362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88A40C4E-BED2-4E86-B3C9-EBB0A3226E5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334533" y="507183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="" xmlns:a16="http://schemas.microsoft.com/office/drawing/2014/main" id="{7284CCFB-C752-4122-B4F0-F10B8891F97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13346" y="585953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4119A786-3C42-42A9-9C87-78DCD882D4F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334533" y="562600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1" name="Rectangle: Rounded Corners 50">
            <a:extLst>
              <a:ext uri="{FF2B5EF4-FFF2-40B4-BE49-F238E27FC236}">
                <a16:creationId xmlns="" xmlns:a16="http://schemas.microsoft.com/office/drawing/2014/main" id="{349162CF-57B9-4E74-A4EE-5E85225A08D3}"/>
              </a:ext>
            </a:extLst>
          </p:cNvPr>
          <p:cNvSpPr/>
          <p:nvPr userDrawn="1"/>
        </p:nvSpPr>
        <p:spPr>
          <a:xfrm>
            <a:off x="3585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="" xmlns:a16="http://schemas.microsoft.com/office/drawing/2014/main" id="{ADF8B40E-C81E-4824-AF3A-8668AB2DAA39}"/>
              </a:ext>
            </a:extLst>
          </p:cNvPr>
          <p:cNvSpPr/>
          <p:nvPr userDrawn="1"/>
        </p:nvSpPr>
        <p:spPr>
          <a:xfrm>
            <a:off x="4106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3" name="Rectangle: Rounded Corners 52">
            <a:extLst>
              <a:ext uri="{FF2B5EF4-FFF2-40B4-BE49-F238E27FC236}">
                <a16:creationId xmlns="" xmlns:a16="http://schemas.microsoft.com/office/drawing/2014/main" id="{939B969A-568F-45E6-90FE-8CCF292FDEBC}"/>
              </a:ext>
            </a:extLst>
          </p:cNvPr>
          <p:cNvSpPr/>
          <p:nvPr userDrawn="1"/>
        </p:nvSpPr>
        <p:spPr>
          <a:xfrm>
            <a:off x="3585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4" name="Rectangle: Rounded Corners 53">
            <a:extLst>
              <a:ext uri="{FF2B5EF4-FFF2-40B4-BE49-F238E27FC236}">
                <a16:creationId xmlns="" xmlns:a16="http://schemas.microsoft.com/office/drawing/2014/main" id="{5EEF9B69-0C71-4831-82F5-864A87CEC71D}"/>
              </a:ext>
            </a:extLst>
          </p:cNvPr>
          <p:cNvSpPr/>
          <p:nvPr userDrawn="1"/>
        </p:nvSpPr>
        <p:spPr>
          <a:xfrm>
            <a:off x="4106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5" name="Rectangle: Rounded Corners 54">
            <a:extLst>
              <a:ext uri="{FF2B5EF4-FFF2-40B4-BE49-F238E27FC236}">
                <a16:creationId xmlns="" xmlns:a16="http://schemas.microsoft.com/office/drawing/2014/main" id="{C68FE105-CB6E-423D-94F6-DD0EE139B125}"/>
              </a:ext>
            </a:extLst>
          </p:cNvPr>
          <p:cNvSpPr/>
          <p:nvPr userDrawn="1"/>
        </p:nvSpPr>
        <p:spPr>
          <a:xfrm>
            <a:off x="3585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6" name="Rectangle: Rounded Corners 55">
            <a:extLst>
              <a:ext uri="{FF2B5EF4-FFF2-40B4-BE49-F238E27FC236}">
                <a16:creationId xmlns="" xmlns:a16="http://schemas.microsoft.com/office/drawing/2014/main" id="{89792B69-0991-4D81-AD1A-633C7C4C430F}"/>
              </a:ext>
            </a:extLst>
          </p:cNvPr>
          <p:cNvSpPr/>
          <p:nvPr userDrawn="1"/>
        </p:nvSpPr>
        <p:spPr>
          <a:xfrm>
            <a:off x="4106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grpSp>
        <p:nvGrpSpPr>
          <p:cNvPr id="57" name="Group 4">
            <a:extLst>
              <a:ext uri="{FF2B5EF4-FFF2-40B4-BE49-F238E27FC236}">
                <a16:creationId xmlns="" xmlns:a16="http://schemas.microsoft.com/office/drawing/2014/main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="" xmlns:a16="http://schemas.microsoft.com/office/drawing/2014/main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="" xmlns:a16="http://schemas.microsoft.com/office/drawing/2014/main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="" xmlns:a16="http://schemas.microsoft.com/office/drawing/2014/main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="" xmlns:a16="http://schemas.microsoft.com/office/drawing/2014/main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="" xmlns:a16="http://schemas.microsoft.com/office/drawing/2014/main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="" xmlns:a16="http://schemas.microsoft.com/office/drawing/2014/main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="" xmlns:a16="http://schemas.microsoft.com/office/drawing/2014/main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="" xmlns:a16="http://schemas.microsoft.com/office/drawing/2014/main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66" name="Text Placeholder 16">
            <a:extLst>
              <a:ext uri="{FF2B5EF4-FFF2-40B4-BE49-F238E27FC236}">
                <a16:creationId xmlns="" xmlns:a16="http://schemas.microsoft.com/office/drawing/2014/main" id="{EC7012B9-C55B-40FF-8A88-77EEB9CBE9C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585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9C26997B-673E-4B44-A843-DDDECE7A1675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106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3DDEABDB-909E-4F7B-9F34-E40C1596AE6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85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BDC636DE-3D7E-48BA-A801-BA716FAD223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106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627044CE-DACF-4274-883A-DE2D7513DB7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585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4DE0C337-3F5E-4553-97C0-29527E0679EC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106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Rectangle: Rounded Corners 71">
            <a:extLst>
              <a:ext uri="{FF2B5EF4-FFF2-40B4-BE49-F238E27FC236}">
                <a16:creationId xmlns="" xmlns:a16="http://schemas.microsoft.com/office/drawing/2014/main" id="{AD1E13A3-E408-45EC-A38F-7FB1FF65901E}"/>
              </a:ext>
            </a:extLst>
          </p:cNvPr>
          <p:cNvSpPr/>
          <p:nvPr userDrawn="1"/>
        </p:nvSpPr>
        <p:spPr>
          <a:xfrm>
            <a:off x="6362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3" name="Rectangle: Rounded Corners 72">
            <a:extLst>
              <a:ext uri="{FF2B5EF4-FFF2-40B4-BE49-F238E27FC236}">
                <a16:creationId xmlns="" xmlns:a16="http://schemas.microsoft.com/office/drawing/2014/main" id="{D90D0ECF-70C2-44F1-A849-01E959BA5872}"/>
              </a:ext>
            </a:extLst>
          </p:cNvPr>
          <p:cNvSpPr/>
          <p:nvPr userDrawn="1"/>
        </p:nvSpPr>
        <p:spPr>
          <a:xfrm>
            <a:off x="6883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74" name="Rectangle: Rounded Corners 73">
            <a:extLst>
              <a:ext uri="{FF2B5EF4-FFF2-40B4-BE49-F238E27FC236}">
                <a16:creationId xmlns="" xmlns:a16="http://schemas.microsoft.com/office/drawing/2014/main" id="{13DEEC30-C985-4FFE-B643-07D85A056016}"/>
              </a:ext>
            </a:extLst>
          </p:cNvPr>
          <p:cNvSpPr/>
          <p:nvPr userDrawn="1"/>
        </p:nvSpPr>
        <p:spPr>
          <a:xfrm>
            <a:off x="6362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5" name="Rectangle: Rounded Corners 74">
            <a:extLst>
              <a:ext uri="{FF2B5EF4-FFF2-40B4-BE49-F238E27FC236}">
                <a16:creationId xmlns="" xmlns:a16="http://schemas.microsoft.com/office/drawing/2014/main" id="{BDC38293-5A5B-4F1F-9956-5AED34610DD8}"/>
              </a:ext>
            </a:extLst>
          </p:cNvPr>
          <p:cNvSpPr/>
          <p:nvPr userDrawn="1"/>
        </p:nvSpPr>
        <p:spPr>
          <a:xfrm>
            <a:off x="6883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76" name="Rectangle: Rounded Corners 75">
            <a:extLst>
              <a:ext uri="{FF2B5EF4-FFF2-40B4-BE49-F238E27FC236}">
                <a16:creationId xmlns="" xmlns:a16="http://schemas.microsoft.com/office/drawing/2014/main" id="{4AF4D9D3-0ABA-43D8-9923-50D1B2D60A4C}"/>
              </a:ext>
            </a:extLst>
          </p:cNvPr>
          <p:cNvSpPr/>
          <p:nvPr userDrawn="1"/>
        </p:nvSpPr>
        <p:spPr>
          <a:xfrm>
            <a:off x="6362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7" name="Rectangle: Rounded Corners 76">
            <a:extLst>
              <a:ext uri="{FF2B5EF4-FFF2-40B4-BE49-F238E27FC236}">
                <a16:creationId xmlns="" xmlns:a16="http://schemas.microsoft.com/office/drawing/2014/main" id="{0842D370-DEB7-406A-9C2F-F1ED6908D9E2}"/>
              </a:ext>
            </a:extLst>
          </p:cNvPr>
          <p:cNvSpPr/>
          <p:nvPr userDrawn="1"/>
        </p:nvSpPr>
        <p:spPr>
          <a:xfrm>
            <a:off x="6883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grpSp>
        <p:nvGrpSpPr>
          <p:cNvPr id="78" name="Group 4">
            <a:extLst>
              <a:ext uri="{FF2B5EF4-FFF2-40B4-BE49-F238E27FC236}">
                <a16:creationId xmlns="" xmlns:a16="http://schemas.microsoft.com/office/drawing/2014/main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="" xmlns:a16="http://schemas.microsoft.com/office/drawing/2014/main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="" xmlns:a16="http://schemas.microsoft.com/office/drawing/2014/main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="" xmlns:a16="http://schemas.microsoft.com/office/drawing/2014/main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="" xmlns:a16="http://schemas.microsoft.com/office/drawing/2014/main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="" xmlns:a16="http://schemas.microsoft.com/office/drawing/2014/main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="" xmlns:a16="http://schemas.microsoft.com/office/drawing/2014/main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="" xmlns:a16="http://schemas.microsoft.com/office/drawing/2014/main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="" xmlns:a16="http://schemas.microsoft.com/office/drawing/2014/main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87" name="Text Placeholder 16">
            <a:extLst>
              <a:ext uri="{FF2B5EF4-FFF2-40B4-BE49-F238E27FC236}">
                <a16:creationId xmlns="" xmlns:a16="http://schemas.microsoft.com/office/drawing/2014/main" id="{6A617B80-4AA5-421E-A11E-0C722E86864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362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="" xmlns:a16="http://schemas.microsoft.com/office/drawing/2014/main" id="{A292C341-4C5A-4A86-8CB3-A743D36D5B22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883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="" xmlns:a16="http://schemas.microsoft.com/office/drawing/2014/main" id="{63A60BD9-741C-4BFF-B78D-C36280E7A43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362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5C3790CB-41D4-4E2D-A2CD-E9851E51CB14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883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="" xmlns:a16="http://schemas.microsoft.com/office/drawing/2014/main" id="{CA068FBA-E9DA-405F-9401-AC2749DD1D2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362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="" xmlns:a16="http://schemas.microsoft.com/office/drawing/2014/main" id="{EBB36B9F-CBCE-4D34-92A2-45EEAC096C88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883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3" name="Rectangle: Rounded Corners 92">
            <a:extLst>
              <a:ext uri="{FF2B5EF4-FFF2-40B4-BE49-F238E27FC236}">
                <a16:creationId xmlns="" xmlns:a16="http://schemas.microsoft.com/office/drawing/2014/main" id="{065387E8-E6AC-4961-AFBB-BF7D2A1EE552}"/>
              </a:ext>
            </a:extLst>
          </p:cNvPr>
          <p:cNvSpPr/>
          <p:nvPr userDrawn="1"/>
        </p:nvSpPr>
        <p:spPr>
          <a:xfrm>
            <a:off x="9104159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4" name="Rectangle: Rounded Corners 93">
            <a:extLst>
              <a:ext uri="{FF2B5EF4-FFF2-40B4-BE49-F238E27FC236}">
                <a16:creationId xmlns="" xmlns:a16="http://schemas.microsoft.com/office/drawing/2014/main" id="{B6F8ACAB-33E8-4240-9884-16DADD2A1B6B}"/>
              </a:ext>
            </a:extLst>
          </p:cNvPr>
          <p:cNvSpPr/>
          <p:nvPr userDrawn="1"/>
        </p:nvSpPr>
        <p:spPr>
          <a:xfrm>
            <a:off x="9625346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95" name="Rectangle: Rounded Corners 94">
            <a:extLst>
              <a:ext uri="{FF2B5EF4-FFF2-40B4-BE49-F238E27FC236}">
                <a16:creationId xmlns="" xmlns:a16="http://schemas.microsoft.com/office/drawing/2014/main" id="{6394089D-8094-4E25-AEA9-C91AC0B4E1DE}"/>
              </a:ext>
            </a:extLst>
          </p:cNvPr>
          <p:cNvSpPr/>
          <p:nvPr userDrawn="1"/>
        </p:nvSpPr>
        <p:spPr>
          <a:xfrm>
            <a:off x="9104159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6" name="Rectangle: Rounded Corners 95">
            <a:extLst>
              <a:ext uri="{FF2B5EF4-FFF2-40B4-BE49-F238E27FC236}">
                <a16:creationId xmlns="" xmlns:a16="http://schemas.microsoft.com/office/drawing/2014/main" id="{DDFE4D80-982A-4D8A-A2C8-062FBCB6889A}"/>
              </a:ext>
            </a:extLst>
          </p:cNvPr>
          <p:cNvSpPr/>
          <p:nvPr userDrawn="1"/>
        </p:nvSpPr>
        <p:spPr>
          <a:xfrm>
            <a:off x="9625346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97" name="Rectangle: Rounded Corners 96">
            <a:extLst>
              <a:ext uri="{FF2B5EF4-FFF2-40B4-BE49-F238E27FC236}">
                <a16:creationId xmlns="" xmlns:a16="http://schemas.microsoft.com/office/drawing/2014/main" id="{FDEE3E9E-39A9-4AB1-9F34-486F95FCED8C}"/>
              </a:ext>
            </a:extLst>
          </p:cNvPr>
          <p:cNvSpPr/>
          <p:nvPr userDrawn="1"/>
        </p:nvSpPr>
        <p:spPr>
          <a:xfrm>
            <a:off x="9104159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8" name="Rectangle: Rounded Corners 97">
            <a:extLst>
              <a:ext uri="{FF2B5EF4-FFF2-40B4-BE49-F238E27FC236}">
                <a16:creationId xmlns="" xmlns:a16="http://schemas.microsoft.com/office/drawing/2014/main" id="{4B0298E6-BBAA-4B09-85E5-7EDD4704E293}"/>
              </a:ext>
            </a:extLst>
          </p:cNvPr>
          <p:cNvSpPr/>
          <p:nvPr userDrawn="1"/>
        </p:nvSpPr>
        <p:spPr>
          <a:xfrm>
            <a:off x="9625346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grpSp>
        <p:nvGrpSpPr>
          <p:cNvPr id="99" name="Group 4">
            <a:extLst>
              <a:ext uri="{FF2B5EF4-FFF2-40B4-BE49-F238E27FC236}">
                <a16:creationId xmlns="" xmlns:a16="http://schemas.microsoft.com/office/drawing/2014/main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="" xmlns:a16="http://schemas.microsoft.com/office/drawing/2014/main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="" xmlns:a16="http://schemas.microsoft.com/office/drawing/2014/main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="" xmlns:a16="http://schemas.microsoft.com/office/drawing/2014/main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="" xmlns:a16="http://schemas.microsoft.com/office/drawing/2014/main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="" xmlns:a16="http://schemas.microsoft.com/office/drawing/2014/main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="" xmlns:a16="http://schemas.microsoft.com/office/drawing/2014/main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="" xmlns:a16="http://schemas.microsoft.com/office/drawing/2014/main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="" xmlns:a16="http://schemas.microsoft.com/office/drawing/2014/main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D6BEAEF5-278F-4F33-A974-2F9B25DFC96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104159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="" xmlns:a16="http://schemas.microsoft.com/office/drawing/2014/main" id="{6FB9AC4C-2EDF-4C42-9B41-5DF33396F990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9625346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="" xmlns:a16="http://schemas.microsoft.com/office/drawing/2014/main" id="{717ADEB8-5082-4D7D-AEB5-84D71248430C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104159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="" xmlns:a16="http://schemas.microsoft.com/office/drawing/2014/main" id="{D0241DEF-C213-4DEB-8D1A-A39333E5E86F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625346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DF25FE96-1021-4D45-8F45-3C04E63BD492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9104159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7EEA4879-D75E-4EDF-BBE7-89F0F235194D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9625346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9230534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6">
            <a:extLst>
              <a:ext uri="{FF2B5EF4-FFF2-40B4-BE49-F238E27FC236}">
                <a16:creationId xmlns="" xmlns:a16="http://schemas.microsoft.com/office/drawing/2014/main" id="{BE0AC563-2DD3-46E5-A28B-3D28F49758D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6131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="" xmlns:a16="http://schemas.microsoft.com/office/drawing/2014/main" id="{04FE1A44-C34B-462B-82D4-BFF825C5DD8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8" name="AutoShape 1">
            <a:extLst>
              <a:ext uri="{FF2B5EF4-FFF2-40B4-BE49-F238E27FC236}">
                <a16:creationId xmlns="" xmlns:a16="http://schemas.microsoft.com/office/drawing/2014/main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5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="" xmlns:a16="http://schemas.microsoft.com/office/drawing/2014/main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7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1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="" xmlns:a16="http://schemas.microsoft.com/office/drawing/2014/main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Picture Placeholder 9">
            <a:extLst>
              <a:ext uri="{FF2B5EF4-FFF2-40B4-BE49-F238E27FC236}">
                <a16:creationId xmlns="" xmlns:a16="http://schemas.microsoft.com/office/drawing/2014/main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Picture Placeholder 9">
            <a:extLst>
              <a:ext uri="{FF2B5EF4-FFF2-40B4-BE49-F238E27FC236}">
                <a16:creationId xmlns="" xmlns:a16="http://schemas.microsoft.com/office/drawing/2014/main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9">
            <a:extLst>
              <a:ext uri="{FF2B5EF4-FFF2-40B4-BE49-F238E27FC236}">
                <a16:creationId xmlns="" xmlns:a16="http://schemas.microsoft.com/office/drawing/2014/main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="" xmlns:a16="http://schemas.microsoft.com/office/drawing/2014/main" id="{DFF5DF03-595C-4C09-BCB5-2E6B6C6B6D64}"/>
              </a:ext>
            </a:extLst>
          </p:cNvPr>
          <p:cNvSpPr/>
          <p:nvPr userDrawn="1"/>
        </p:nvSpPr>
        <p:spPr>
          <a:xfrm>
            <a:off x="3058677" y="238003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="" xmlns:a16="http://schemas.microsoft.com/office/drawing/2014/main" id="{D12D4C9F-BD6A-4D4B-8062-E8BAD31CA569}"/>
              </a:ext>
            </a:extLst>
          </p:cNvPr>
          <p:cNvSpPr/>
          <p:nvPr userDrawn="1"/>
        </p:nvSpPr>
        <p:spPr>
          <a:xfrm>
            <a:off x="3156824" y="226555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="" xmlns:a16="http://schemas.microsoft.com/office/drawing/2014/main" id="{4F90C277-40E2-4995-882A-36C8DADB1F16}"/>
              </a:ext>
            </a:extLst>
          </p:cNvPr>
          <p:cNvSpPr/>
          <p:nvPr userDrawn="1"/>
        </p:nvSpPr>
        <p:spPr>
          <a:xfrm>
            <a:off x="3058677" y="293814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="" xmlns:a16="http://schemas.microsoft.com/office/drawing/2014/main" id="{8AED32D5-C041-4A53-9647-B88F8650F77B}"/>
              </a:ext>
            </a:extLst>
          </p:cNvPr>
          <p:cNvSpPr/>
          <p:nvPr userDrawn="1"/>
        </p:nvSpPr>
        <p:spPr>
          <a:xfrm>
            <a:off x="3156824" y="282366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="" xmlns:a16="http://schemas.microsoft.com/office/drawing/2014/main" id="{68D5B61F-59CC-4874-80C6-1750345FFFEC}"/>
              </a:ext>
            </a:extLst>
          </p:cNvPr>
          <p:cNvSpPr/>
          <p:nvPr userDrawn="1"/>
        </p:nvSpPr>
        <p:spPr>
          <a:xfrm>
            <a:off x="3058677" y="349625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="" xmlns:a16="http://schemas.microsoft.com/office/drawing/2014/main" id="{B6C56DFF-5512-420F-9D43-8F841A233BBE}"/>
              </a:ext>
            </a:extLst>
          </p:cNvPr>
          <p:cNvSpPr/>
          <p:nvPr userDrawn="1"/>
        </p:nvSpPr>
        <p:spPr>
          <a:xfrm>
            <a:off x="3156824" y="338177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25" name="Text Placeholder 16">
            <a:extLst>
              <a:ext uri="{FF2B5EF4-FFF2-40B4-BE49-F238E27FC236}">
                <a16:creationId xmlns="" xmlns:a16="http://schemas.microsoft.com/office/drawing/2014/main" id="{2595B45B-9531-452B-8CA5-D0CFD6DD541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121025" y="2497800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D7F2FE1C-5CF8-47D3-B5C4-6E0ED6EFE24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56824" y="226696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E2EC6217-BBE0-4C3A-B736-0A698824D52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21025" y="3052081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1D4DB256-5B54-4FC8-A089-7368B4C9504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156824" y="282124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2F089351-33D0-4D55-AD6C-88F90015F27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121025" y="3606254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B0F31FA5-81E8-42A9-9D66-7716F226D87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156824" y="337542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18BF93D9-9EBA-4E02-BD58-AB1FCCF9E30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669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CE924EAF-AE0D-4779-829F-1FB79004E8F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34" name="Rectangle: Rounded Corners 33">
            <a:extLst>
              <a:ext uri="{FF2B5EF4-FFF2-40B4-BE49-F238E27FC236}">
                <a16:creationId xmlns="" xmlns:a16="http://schemas.microsoft.com/office/drawing/2014/main" id="{667ED505-C304-4EAE-9AE9-745F6F08C5EF}"/>
              </a:ext>
            </a:extLst>
          </p:cNvPr>
          <p:cNvSpPr/>
          <p:nvPr userDrawn="1"/>
        </p:nvSpPr>
        <p:spPr>
          <a:xfrm>
            <a:off x="3058677" y="482542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="" xmlns:a16="http://schemas.microsoft.com/office/drawing/2014/main" id="{E95F6ADC-1D99-4232-A510-47501B4C97DE}"/>
              </a:ext>
            </a:extLst>
          </p:cNvPr>
          <p:cNvSpPr/>
          <p:nvPr userDrawn="1"/>
        </p:nvSpPr>
        <p:spPr>
          <a:xfrm>
            <a:off x="3156824" y="471093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="" xmlns:a16="http://schemas.microsoft.com/office/drawing/2014/main" id="{5544C78C-0857-4221-BEDC-DD1138FC0DE5}"/>
              </a:ext>
            </a:extLst>
          </p:cNvPr>
          <p:cNvSpPr/>
          <p:nvPr userDrawn="1"/>
        </p:nvSpPr>
        <p:spPr>
          <a:xfrm>
            <a:off x="3058677" y="5383531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="" xmlns:a16="http://schemas.microsoft.com/office/drawing/2014/main" id="{86757578-1EAE-41A3-AA41-57CAF069E3CB}"/>
              </a:ext>
            </a:extLst>
          </p:cNvPr>
          <p:cNvSpPr/>
          <p:nvPr userDrawn="1"/>
        </p:nvSpPr>
        <p:spPr>
          <a:xfrm>
            <a:off x="3156824" y="5269048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38" name="Rectangle: Rounded Corners 37">
            <a:extLst>
              <a:ext uri="{FF2B5EF4-FFF2-40B4-BE49-F238E27FC236}">
                <a16:creationId xmlns="" xmlns:a16="http://schemas.microsoft.com/office/drawing/2014/main" id="{7DDD0E74-1F54-42E2-ACAC-407B30DFEB68}"/>
              </a:ext>
            </a:extLst>
          </p:cNvPr>
          <p:cNvSpPr/>
          <p:nvPr userDrawn="1"/>
        </p:nvSpPr>
        <p:spPr>
          <a:xfrm>
            <a:off x="3058677" y="5941640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="" xmlns:a16="http://schemas.microsoft.com/office/drawing/2014/main" id="{828326AD-CB3E-4931-A0A5-6E9A2A8533FD}"/>
              </a:ext>
            </a:extLst>
          </p:cNvPr>
          <p:cNvSpPr/>
          <p:nvPr userDrawn="1"/>
        </p:nvSpPr>
        <p:spPr>
          <a:xfrm>
            <a:off x="3156824" y="582715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40" name="Text Placeholder 16">
            <a:extLst>
              <a:ext uri="{FF2B5EF4-FFF2-40B4-BE49-F238E27FC236}">
                <a16:creationId xmlns="" xmlns:a16="http://schemas.microsoft.com/office/drawing/2014/main" id="{897F3943-5842-4E72-BAC6-3C5AAB6FA1A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121025" y="4943184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="" xmlns:a16="http://schemas.microsoft.com/office/drawing/2014/main" id="{73CF3466-38D0-424B-A0C6-9286AE956CF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156824" y="471235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="" xmlns:a16="http://schemas.microsoft.com/office/drawing/2014/main" id="{7DA57419-8D8D-4CBB-AB21-1DCA3496C48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121025" y="5497465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="" xmlns:a16="http://schemas.microsoft.com/office/drawing/2014/main" id="{E6E66532-BAC8-41C9-96C8-18AADDB65F0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156824" y="5266633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0F609760-6EF7-450A-AE9A-FD6A9A7195D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121025" y="6051638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936CCA2C-014A-4C16-A541-B295F6CFFE0E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156824" y="582080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6CC35DE0-4134-4947-A432-0CF06E147AD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5354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18A3B5CB-A244-471F-A088-6393D21AA52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48" name="Rectangle: Rounded Corners 47">
            <a:extLst>
              <a:ext uri="{FF2B5EF4-FFF2-40B4-BE49-F238E27FC236}">
                <a16:creationId xmlns="" xmlns:a16="http://schemas.microsoft.com/office/drawing/2014/main" id="{06E491E4-F3B7-4FD2-A217-B85BE7A3D260}"/>
              </a:ext>
            </a:extLst>
          </p:cNvPr>
          <p:cNvSpPr/>
          <p:nvPr userDrawn="1"/>
        </p:nvSpPr>
        <p:spPr>
          <a:xfrm>
            <a:off x="8365480" y="2372274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="" xmlns:a16="http://schemas.microsoft.com/office/drawing/2014/main" id="{B417938B-2F7F-407C-B930-8BC37C862DAE}"/>
              </a:ext>
            </a:extLst>
          </p:cNvPr>
          <p:cNvSpPr/>
          <p:nvPr userDrawn="1"/>
        </p:nvSpPr>
        <p:spPr>
          <a:xfrm>
            <a:off x="8463627" y="225779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="" xmlns:a16="http://schemas.microsoft.com/office/drawing/2014/main" id="{9AF5B6A0-8F1A-4341-B371-3C530568EE9D}"/>
              </a:ext>
            </a:extLst>
          </p:cNvPr>
          <p:cNvSpPr/>
          <p:nvPr userDrawn="1"/>
        </p:nvSpPr>
        <p:spPr>
          <a:xfrm>
            <a:off x="8365480" y="2930383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1" name="Rectangle: Rounded Corners 50">
            <a:extLst>
              <a:ext uri="{FF2B5EF4-FFF2-40B4-BE49-F238E27FC236}">
                <a16:creationId xmlns="" xmlns:a16="http://schemas.microsoft.com/office/drawing/2014/main" id="{4DA31336-685A-4965-BBAD-8C9DE06AEDA2}"/>
              </a:ext>
            </a:extLst>
          </p:cNvPr>
          <p:cNvSpPr/>
          <p:nvPr userDrawn="1"/>
        </p:nvSpPr>
        <p:spPr>
          <a:xfrm>
            <a:off x="8463627" y="2815900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="" xmlns:a16="http://schemas.microsoft.com/office/drawing/2014/main" id="{CCF75A7F-4951-4DC5-9D0E-B30E6661F549}"/>
              </a:ext>
            </a:extLst>
          </p:cNvPr>
          <p:cNvSpPr/>
          <p:nvPr userDrawn="1"/>
        </p:nvSpPr>
        <p:spPr>
          <a:xfrm>
            <a:off x="8365480" y="348849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3" name="Rectangle: Rounded Corners 52">
            <a:extLst>
              <a:ext uri="{FF2B5EF4-FFF2-40B4-BE49-F238E27FC236}">
                <a16:creationId xmlns="" xmlns:a16="http://schemas.microsoft.com/office/drawing/2014/main" id="{26AC8754-B5E1-4761-92F1-DA35CF71525E}"/>
              </a:ext>
            </a:extLst>
          </p:cNvPr>
          <p:cNvSpPr/>
          <p:nvPr userDrawn="1"/>
        </p:nvSpPr>
        <p:spPr>
          <a:xfrm>
            <a:off x="8463627" y="337400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F353C0A5-CA24-4E9B-9FD4-F2CD86F64280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427828" y="2490036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B04C0DF5-C685-4567-8349-494117D5A7F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463627" y="2259204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CA09C298-51D6-462D-A0A4-674D52CCBFC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427828" y="3044317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E2C45088-408D-4664-B709-C264DD9DA382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463627" y="28134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EC71AA67-577E-462F-8DEC-606EE3158E3A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427828" y="3598490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9EC8E67E-9CB2-4651-A4E8-729D9724C9EF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463627" y="336765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703FA547-B9C8-40BE-AA64-54D3E6206665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89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="" xmlns:a16="http://schemas.microsoft.com/office/drawing/2014/main" id="{7FE940B8-11D2-4903-B1B4-BB16800FBB25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62" name="Rectangle: Rounded Corners 61">
            <a:extLst>
              <a:ext uri="{FF2B5EF4-FFF2-40B4-BE49-F238E27FC236}">
                <a16:creationId xmlns="" xmlns:a16="http://schemas.microsoft.com/office/drawing/2014/main" id="{CC383EF8-9A81-4FB0-8D20-020617F9A682}"/>
              </a:ext>
            </a:extLst>
          </p:cNvPr>
          <p:cNvSpPr/>
          <p:nvPr userDrawn="1"/>
        </p:nvSpPr>
        <p:spPr>
          <a:xfrm>
            <a:off x="8365480" y="481765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="" xmlns:a16="http://schemas.microsoft.com/office/drawing/2014/main" id="{8C459B79-B39B-4090-B009-FA07A9DC220B}"/>
              </a:ext>
            </a:extLst>
          </p:cNvPr>
          <p:cNvSpPr/>
          <p:nvPr userDrawn="1"/>
        </p:nvSpPr>
        <p:spPr>
          <a:xfrm>
            <a:off x="8463627" y="470317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64" name="Rectangle: Rounded Corners 63">
            <a:extLst>
              <a:ext uri="{FF2B5EF4-FFF2-40B4-BE49-F238E27FC236}">
                <a16:creationId xmlns="" xmlns:a16="http://schemas.microsoft.com/office/drawing/2014/main" id="{D9A2C093-5708-4B2F-B67E-A364BAB49C53}"/>
              </a:ext>
            </a:extLst>
          </p:cNvPr>
          <p:cNvSpPr/>
          <p:nvPr userDrawn="1"/>
        </p:nvSpPr>
        <p:spPr>
          <a:xfrm>
            <a:off x="8365480" y="537576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5" name="Rectangle: Rounded Corners 64">
            <a:extLst>
              <a:ext uri="{FF2B5EF4-FFF2-40B4-BE49-F238E27FC236}">
                <a16:creationId xmlns="" xmlns:a16="http://schemas.microsoft.com/office/drawing/2014/main" id="{2DDC20E0-5915-4232-80AB-EB286FE8A466}"/>
              </a:ext>
            </a:extLst>
          </p:cNvPr>
          <p:cNvSpPr/>
          <p:nvPr userDrawn="1"/>
        </p:nvSpPr>
        <p:spPr>
          <a:xfrm>
            <a:off x="8463627" y="526128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="" xmlns:a16="http://schemas.microsoft.com/office/drawing/2014/main" id="{DFCBCB98-06FE-4719-A3CC-51D50DC9FF13}"/>
              </a:ext>
            </a:extLst>
          </p:cNvPr>
          <p:cNvSpPr/>
          <p:nvPr userDrawn="1"/>
        </p:nvSpPr>
        <p:spPr>
          <a:xfrm>
            <a:off x="8365480" y="593387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7" name="Rectangle: Rounded Corners 66">
            <a:extLst>
              <a:ext uri="{FF2B5EF4-FFF2-40B4-BE49-F238E27FC236}">
                <a16:creationId xmlns="" xmlns:a16="http://schemas.microsoft.com/office/drawing/2014/main" id="{ED209A9F-A475-4187-8643-4FACCAFEB582}"/>
              </a:ext>
            </a:extLst>
          </p:cNvPr>
          <p:cNvSpPr/>
          <p:nvPr userDrawn="1"/>
        </p:nvSpPr>
        <p:spPr>
          <a:xfrm>
            <a:off x="8463627" y="581939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E995755F-2631-4A05-954E-DBA6DB524DBE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427828" y="4935420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D04B3179-AC73-4FF6-8AF2-7B8698D1B901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463627" y="470458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72EB191B-25F9-472F-8A28-56F974C41CCA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427828" y="5489701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5DDD1786-1DE3-4699-A9FC-92CFFD7E28AC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463627" y="525886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EAE1FF04-4596-4C9A-B88D-6A32CFE81859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427828" y="6043874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7987638F-5CCD-4F79-9153-33D905C1DA03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463627" y="581304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grpSp>
        <p:nvGrpSpPr>
          <p:cNvPr id="74" name="Group 73">
            <a:extLst>
              <a:ext uri="{FF2B5EF4-FFF2-40B4-BE49-F238E27FC236}">
                <a16:creationId xmlns="" xmlns:a16="http://schemas.microsoft.com/office/drawing/2014/main" id="{68DD037A-BCC6-4446-A1AA-9F8FD6AC7A72}"/>
              </a:ext>
            </a:extLst>
          </p:cNvPr>
          <p:cNvGrpSpPr/>
          <p:nvPr userDrawn="1"/>
        </p:nvGrpSpPr>
        <p:grpSpPr>
          <a:xfrm>
            <a:off x="609375" y="3079537"/>
            <a:ext cx="435770" cy="723292"/>
            <a:chOff x="683364" y="3050572"/>
            <a:chExt cx="435770" cy="723292"/>
          </a:xfrm>
        </p:grpSpPr>
        <p:grpSp>
          <p:nvGrpSpPr>
            <p:cNvPr id="75" name="Group 4">
              <a:extLst>
                <a:ext uri="{FF2B5EF4-FFF2-40B4-BE49-F238E27FC236}">
                  <a16:creationId xmlns="" xmlns:a16="http://schemas.microsoft.com/office/drawing/2014/main" id="{D5D2B9F4-B3DF-4EDC-9780-6003ADD7AC5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82" name="Freeform 5">
                <a:extLst>
                  <a:ext uri="{FF2B5EF4-FFF2-40B4-BE49-F238E27FC236}">
                    <a16:creationId xmlns="" xmlns:a16="http://schemas.microsoft.com/office/drawing/2014/main" id="{7FCA41A6-1A68-43E0-B473-347CE2A56A3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83" name="Freeform 6">
                <a:extLst>
                  <a:ext uri="{FF2B5EF4-FFF2-40B4-BE49-F238E27FC236}">
                    <a16:creationId xmlns="" xmlns:a16="http://schemas.microsoft.com/office/drawing/2014/main" id="{9133A732-9786-40B6-8413-77C93DF7C1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76" name="Group 9">
              <a:extLst>
                <a:ext uri="{FF2B5EF4-FFF2-40B4-BE49-F238E27FC236}">
                  <a16:creationId xmlns="" xmlns:a16="http://schemas.microsoft.com/office/drawing/2014/main" id="{25382CCA-FA62-428B-9C1A-89783041E795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80" name="Freeform 10">
                <a:extLst>
                  <a:ext uri="{FF2B5EF4-FFF2-40B4-BE49-F238E27FC236}">
                    <a16:creationId xmlns="" xmlns:a16="http://schemas.microsoft.com/office/drawing/2014/main" id="{085ED874-17D0-4CDF-A958-619F018710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81" name="Freeform 11">
                <a:extLst>
                  <a:ext uri="{FF2B5EF4-FFF2-40B4-BE49-F238E27FC236}">
                    <a16:creationId xmlns="" xmlns:a16="http://schemas.microsoft.com/office/drawing/2014/main" id="{8669E5AB-C2F2-4AE8-9C23-F4DC18816A3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77" name="Group 76">
              <a:extLst>
                <a:ext uri="{FF2B5EF4-FFF2-40B4-BE49-F238E27FC236}">
                  <a16:creationId xmlns="" xmlns:a16="http://schemas.microsoft.com/office/drawing/2014/main" id="{42594BAF-6D47-43E8-8F2D-BF87503412BB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78" name="Freeform 16">
                <a:extLst>
                  <a:ext uri="{FF2B5EF4-FFF2-40B4-BE49-F238E27FC236}">
                    <a16:creationId xmlns="" xmlns:a16="http://schemas.microsoft.com/office/drawing/2014/main" id="{F518E8E2-D51D-4640-9097-E56A895E1AB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79" name="Freeform 11">
                <a:extLst>
                  <a:ext uri="{FF2B5EF4-FFF2-40B4-BE49-F238E27FC236}">
                    <a16:creationId xmlns="" xmlns:a16="http://schemas.microsoft.com/office/drawing/2014/main" id="{372BFA51-F647-4AE1-B77E-1071E961202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84" name="Group 83">
            <a:extLst>
              <a:ext uri="{FF2B5EF4-FFF2-40B4-BE49-F238E27FC236}">
                <a16:creationId xmlns="" xmlns:a16="http://schemas.microsoft.com/office/drawing/2014/main" id="{1566438F-084A-4450-B9DC-02EAEB2A1672}"/>
              </a:ext>
            </a:extLst>
          </p:cNvPr>
          <p:cNvGrpSpPr/>
          <p:nvPr userDrawn="1"/>
        </p:nvGrpSpPr>
        <p:grpSpPr>
          <a:xfrm>
            <a:off x="608118" y="5591897"/>
            <a:ext cx="435770" cy="723292"/>
            <a:chOff x="683364" y="3050572"/>
            <a:chExt cx="435770" cy="723292"/>
          </a:xfrm>
        </p:grpSpPr>
        <p:grpSp>
          <p:nvGrpSpPr>
            <p:cNvPr id="85" name="Group 4">
              <a:extLst>
                <a:ext uri="{FF2B5EF4-FFF2-40B4-BE49-F238E27FC236}">
                  <a16:creationId xmlns="" xmlns:a16="http://schemas.microsoft.com/office/drawing/2014/main" id="{EA5BEF91-96D1-4C4A-8DE9-236EF27F566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92" name="Freeform 5">
                <a:extLst>
                  <a:ext uri="{FF2B5EF4-FFF2-40B4-BE49-F238E27FC236}">
                    <a16:creationId xmlns="" xmlns:a16="http://schemas.microsoft.com/office/drawing/2014/main" id="{7BB433B0-BF63-47E6-83DA-D8479863C17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93" name="Freeform 6">
                <a:extLst>
                  <a:ext uri="{FF2B5EF4-FFF2-40B4-BE49-F238E27FC236}">
                    <a16:creationId xmlns="" xmlns:a16="http://schemas.microsoft.com/office/drawing/2014/main" id="{6863A277-B183-4A33-B222-5CB7587668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86" name="Group 9">
              <a:extLst>
                <a:ext uri="{FF2B5EF4-FFF2-40B4-BE49-F238E27FC236}">
                  <a16:creationId xmlns="" xmlns:a16="http://schemas.microsoft.com/office/drawing/2014/main" id="{5B6FC01D-7976-4642-B94F-C40DC5882CD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90" name="Freeform 10">
                <a:extLst>
                  <a:ext uri="{FF2B5EF4-FFF2-40B4-BE49-F238E27FC236}">
                    <a16:creationId xmlns="" xmlns:a16="http://schemas.microsoft.com/office/drawing/2014/main" id="{AD84AF3C-77D5-4BCE-85ED-E333CB67E3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91" name="Freeform 11">
                <a:extLst>
                  <a:ext uri="{FF2B5EF4-FFF2-40B4-BE49-F238E27FC236}">
                    <a16:creationId xmlns="" xmlns:a16="http://schemas.microsoft.com/office/drawing/2014/main" id="{4913D459-8924-4221-9A7A-8AD2E0EDCA2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87" name="Group 86">
              <a:extLst>
                <a:ext uri="{FF2B5EF4-FFF2-40B4-BE49-F238E27FC236}">
                  <a16:creationId xmlns="" xmlns:a16="http://schemas.microsoft.com/office/drawing/2014/main" id="{1AC4C1A2-D356-47A3-B6CE-B980F9B2F09F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88" name="Freeform 16">
                <a:extLst>
                  <a:ext uri="{FF2B5EF4-FFF2-40B4-BE49-F238E27FC236}">
                    <a16:creationId xmlns="" xmlns:a16="http://schemas.microsoft.com/office/drawing/2014/main" id="{8610DACE-2EA4-4CB4-B419-8E0EE09D7E5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89" name="Freeform 11">
                <a:extLst>
                  <a:ext uri="{FF2B5EF4-FFF2-40B4-BE49-F238E27FC236}">
                    <a16:creationId xmlns="" xmlns:a16="http://schemas.microsoft.com/office/drawing/2014/main" id="{12154B62-3FA2-4E8F-9407-D0677F597D8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94" name="Group 93">
            <a:extLst>
              <a:ext uri="{FF2B5EF4-FFF2-40B4-BE49-F238E27FC236}">
                <a16:creationId xmlns="" xmlns:a16="http://schemas.microsoft.com/office/drawing/2014/main" id="{58E62DE8-D23C-402F-87A6-EB4A314B8377}"/>
              </a:ext>
            </a:extLst>
          </p:cNvPr>
          <p:cNvGrpSpPr/>
          <p:nvPr userDrawn="1"/>
        </p:nvGrpSpPr>
        <p:grpSpPr>
          <a:xfrm>
            <a:off x="5879372" y="3079537"/>
            <a:ext cx="435770" cy="723292"/>
            <a:chOff x="683364" y="3050572"/>
            <a:chExt cx="435770" cy="723292"/>
          </a:xfrm>
        </p:grpSpPr>
        <p:grpSp>
          <p:nvGrpSpPr>
            <p:cNvPr id="95" name="Group 4">
              <a:extLst>
                <a:ext uri="{FF2B5EF4-FFF2-40B4-BE49-F238E27FC236}">
                  <a16:creationId xmlns="" xmlns:a16="http://schemas.microsoft.com/office/drawing/2014/main" id="{66D4B591-39EA-4681-A333-E8F67F675F6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2" name="Freeform 5">
                <a:extLst>
                  <a:ext uri="{FF2B5EF4-FFF2-40B4-BE49-F238E27FC236}">
                    <a16:creationId xmlns="" xmlns:a16="http://schemas.microsoft.com/office/drawing/2014/main" id="{1AFBC011-CB04-4AFA-8E5E-81B3F18CA4E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3" name="Freeform 6">
                <a:extLst>
                  <a:ext uri="{FF2B5EF4-FFF2-40B4-BE49-F238E27FC236}">
                    <a16:creationId xmlns="" xmlns:a16="http://schemas.microsoft.com/office/drawing/2014/main" id="{E2381202-CC51-417C-B60E-24F0DC2ED5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96" name="Group 9">
              <a:extLst>
                <a:ext uri="{FF2B5EF4-FFF2-40B4-BE49-F238E27FC236}">
                  <a16:creationId xmlns="" xmlns:a16="http://schemas.microsoft.com/office/drawing/2014/main" id="{88BFC4D8-7D42-41E2-BE6A-0B2AB591B4B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0" name="Freeform 10">
                <a:extLst>
                  <a:ext uri="{FF2B5EF4-FFF2-40B4-BE49-F238E27FC236}">
                    <a16:creationId xmlns="" xmlns:a16="http://schemas.microsoft.com/office/drawing/2014/main" id="{DD18191C-6064-4C3B-AA0C-D4BA8D8E70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1" name="Freeform 11">
                <a:extLst>
                  <a:ext uri="{FF2B5EF4-FFF2-40B4-BE49-F238E27FC236}">
                    <a16:creationId xmlns="" xmlns:a16="http://schemas.microsoft.com/office/drawing/2014/main" id="{77060653-B80B-406D-9D1F-753530FCF88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97" name="Group 96">
              <a:extLst>
                <a:ext uri="{FF2B5EF4-FFF2-40B4-BE49-F238E27FC236}">
                  <a16:creationId xmlns="" xmlns:a16="http://schemas.microsoft.com/office/drawing/2014/main" id="{AAAD7A61-C021-42F2-89A9-28186008823E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98" name="Freeform 16">
                <a:extLst>
                  <a:ext uri="{FF2B5EF4-FFF2-40B4-BE49-F238E27FC236}">
                    <a16:creationId xmlns="" xmlns:a16="http://schemas.microsoft.com/office/drawing/2014/main" id="{6F9FEC71-79FB-46A0-A7AD-84F7F312C33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99" name="Freeform 11">
                <a:extLst>
                  <a:ext uri="{FF2B5EF4-FFF2-40B4-BE49-F238E27FC236}">
                    <a16:creationId xmlns="" xmlns:a16="http://schemas.microsoft.com/office/drawing/2014/main" id="{440D0876-E651-496D-A538-B35D24BF16F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04" name="Group 103">
            <a:extLst>
              <a:ext uri="{FF2B5EF4-FFF2-40B4-BE49-F238E27FC236}">
                <a16:creationId xmlns="" xmlns:a16="http://schemas.microsoft.com/office/drawing/2014/main" id="{DBBA70F4-43ED-4CFF-AC27-B8EB08AFC057}"/>
              </a:ext>
            </a:extLst>
          </p:cNvPr>
          <p:cNvGrpSpPr/>
          <p:nvPr userDrawn="1"/>
        </p:nvGrpSpPr>
        <p:grpSpPr>
          <a:xfrm>
            <a:off x="5878115" y="5591897"/>
            <a:ext cx="435770" cy="723292"/>
            <a:chOff x="683364" y="3050572"/>
            <a:chExt cx="435770" cy="723292"/>
          </a:xfrm>
        </p:grpSpPr>
        <p:grpSp>
          <p:nvGrpSpPr>
            <p:cNvPr id="105" name="Group 4">
              <a:extLst>
                <a:ext uri="{FF2B5EF4-FFF2-40B4-BE49-F238E27FC236}">
                  <a16:creationId xmlns="" xmlns:a16="http://schemas.microsoft.com/office/drawing/2014/main" id="{DC0C873F-B4EF-41DB-9D9F-A55AEA9B3C6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2" name="Freeform 5">
                <a:extLst>
                  <a:ext uri="{FF2B5EF4-FFF2-40B4-BE49-F238E27FC236}">
                    <a16:creationId xmlns="" xmlns:a16="http://schemas.microsoft.com/office/drawing/2014/main" id="{A063C95E-A4C4-4FE8-9EE2-E7C3D0D82F2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3" name="Freeform 6">
                <a:extLst>
                  <a:ext uri="{FF2B5EF4-FFF2-40B4-BE49-F238E27FC236}">
                    <a16:creationId xmlns="" xmlns:a16="http://schemas.microsoft.com/office/drawing/2014/main" id="{7C001338-D6B5-4F71-B0A7-F22BEC81F6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06" name="Group 9">
              <a:extLst>
                <a:ext uri="{FF2B5EF4-FFF2-40B4-BE49-F238E27FC236}">
                  <a16:creationId xmlns="" xmlns:a16="http://schemas.microsoft.com/office/drawing/2014/main" id="{71425CBB-2F04-48F6-B569-6D309124E51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0" name="Freeform 10">
                <a:extLst>
                  <a:ext uri="{FF2B5EF4-FFF2-40B4-BE49-F238E27FC236}">
                    <a16:creationId xmlns="" xmlns:a16="http://schemas.microsoft.com/office/drawing/2014/main" id="{8B3F7EAA-6A5B-472F-B277-B12AC4BA85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1" name="Freeform 11">
                <a:extLst>
                  <a:ext uri="{FF2B5EF4-FFF2-40B4-BE49-F238E27FC236}">
                    <a16:creationId xmlns="" xmlns:a16="http://schemas.microsoft.com/office/drawing/2014/main" id="{845C9910-3E49-4E10-8B59-AC1485FB3EA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07" name="Group 106">
              <a:extLst>
                <a:ext uri="{FF2B5EF4-FFF2-40B4-BE49-F238E27FC236}">
                  <a16:creationId xmlns="" xmlns:a16="http://schemas.microsoft.com/office/drawing/2014/main" id="{1D1ED0B6-7BBE-4691-9646-91FC990B454C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08" name="Freeform 16">
                <a:extLst>
                  <a:ext uri="{FF2B5EF4-FFF2-40B4-BE49-F238E27FC236}">
                    <a16:creationId xmlns="" xmlns:a16="http://schemas.microsoft.com/office/drawing/2014/main" id="{63C7A09D-379F-4C03-A1E1-D00511BCA59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9" name="Freeform 11">
                <a:extLst>
                  <a:ext uri="{FF2B5EF4-FFF2-40B4-BE49-F238E27FC236}">
                    <a16:creationId xmlns="" xmlns:a16="http://schemas.microsoft.com/office/drawing/2014/main" id="{6F4AACAE-FE20-462F-9AC6-C69F099FB8C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247899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E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6">
            <a:extLst>
              <a:ext uri="{FF2B5EF4-FFF2-40B4-BE49-F238E27FC236}">
                <a16:creationId xmlns="" xmlns:a16="http://schemas.microsoft.com/office/drawing/2014/main" id="{3663A7EA-C50D-40DF-8418-4A6D84D8628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41517" y="3630789"/>
            <a:ext cx="327304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5F72D553-BD27-475D-B5D6-A545AFE43BA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41518" y="3234958"/>
            <a:ext cx="327304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" name="Text Placeholder 16">
            <a:extLst>
              <a:ext uri="{FF2B5EF4-FFF2-40B4-BE49-F238E27FC236}">
                <a16:creationId xmlns="" xmlns:a16="http://schemas.microsoft.com/office/drawing/2014/main" id="{F1BD797B-C848-45F2-8853-66A980F88D8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041518" y="2100287"/>
            <a:ext cx="6470664" cy="949684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" name="Text Placeholder 16">
            <a:extLst>
              <a:ext uri="{FF2B5EF4-FFF2-40B4-BE49-F238E27FC236}">
                <a16:creationId xmlns="" xmlns:a16="http://schemas.microsoft.com/office/drawing/2014/main" id="{FF6F38AA-3D27-41EE-AF15-8EF9286E783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041519" y="1697605"/>
            <a:ext cx="6470662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" name="AutoShape 1">
            <a:extLst>
              <a:ext uri="{FF2B5EF4-FFF2-40B4-BE49-F238E27FC236}">
                <a16:creationId xmlns="" xmlns:a16="http://schemas.microsoft.com/office/drawing/2014/main" id="{B661A0F0-3D3B-4958-88C6-F3177E708A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76291" y="1952132"/>
            <a:ext cx="3580379" cy="3487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1270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75749" y="1827784"/>
            <a:ext cx="3381462" cy="338239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Footer Placeholder 4">
            <a:extLst>
              <a:ext uri="{FF2B5EF4-FFF2-40B4-BE49-F238E27FC236}">
                <a16:creationId xmlns="" xmlns:a16="http://schemas.microsoft.com/office/drawing/2014/main" id="{88C5B830-47A0-4504-A7BC-F010F85CA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="" xmlns:a16="http://schemas.microsoft.com/office/drawing/2014/main" id="{0A332615-A8D1-48E9-9E57-35497E8C9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26273C14-1979-4A18-B68B-2DC5F9D4AD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7" name="Text Placeholder 10">
            <a:extLst>
              <a:ext uri="{FF2B5EF4-FFF2-40B4-BE49-F238E27FC236}">
                <a16:creationId xmlns="" xmlns:a16="http://schemas.microsoft.com/office/drawing/2014/main" id="{B69EFF72-A440-4A7E-A38D-4252D4EBB3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" name="Text Placeholder 16">
            <a:extLst>
              <a:ext uri="{FF2B5EF4-FFF2-40B4-BE49-F238E27FC236}">
                <a16:creationId xmlns="" xmlns:a16="http://schemas.microsoft.com/office/drawing/2014/main" id="{497C9ADF-5E5A-4E88-9509-B386A8EFF34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1660" y="5781946"/>
            <a:ext cx="4152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lnSpc>
                <a:spcPct val="100000"/>
              </a:lnSpc>
              <a:buNone/>
              <a:defRPr lang="ro-RO" sz="1600" dirty="0">
                <a:solidFill>
                  <a:schemeClr val="accent5">
                    <a:lumMod val="60000"/>
                    <a:lumOff val="40000"/>
                  </a:schemeClr>
                </a:solidFill>
                <a:cs typeface="Segoe UI" panose="020B0502040204020203" pitchFamily="34" charset="0"/>
              </a:defRPr>
            </a:lvl1pPr>
          </a:lstStyle>
          <a:p>
            <a:pPr marL="0" lvl="0" algn="ctr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9" name="Text Placeholder 16">
            <a:extLst>
              <a:ext uri="{FF2B5EF4-FFF2-40B4-BE49-F238E27FC236}">
                <a16:creationId xmlns="" xmlns:a16="http://schemas.microsoft.com/office/drawing/2014/main" id="{7440847C-2384-4F81-BC87-04245FA1A2D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01660" y="5454190"/>
            <a:ext cx="4152900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163E79BA-F729-4577-8579-25F0D32632D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51899" y="3630789"/>
            <a:ext cx="266028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476DA3C5-A3D4-414A-ACA3-3AAA303DB862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51900" y="3234958"/>
            <a:ext cx="266028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="" xmlns:a16="http://schemas.microsoft.com/office/drawing/2014/main" id="{597817EF-6D97-4091-86CB-FD0F23AA050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041519" y="457876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BE0EEC90-8A61-4A26-B843-F58DD6D7C2A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041519" y="4061561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B60B08CA-2D5B-4217-B414-41709F96D62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041517" y="5090412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49F41909-AC8E-4AA0-B4DA-018CD9D7E1E2}"/>
              </a:ext>
            </a:extLst>
          </p:cNvPr>
          <p:cNvGrpSpPr/>
          <p:nvPr userDrawn="1"/>
        </p:nvGrpSpPr>
        <p:grpSpPr>
          <a:xfrm>
            <a:off x="6614819" y="4156905"/>
            <a:ext cx="1699740" cy="1128953"/>
            <a:chOff x="6614818" y="4156905"/>
            <a:chExt cx="3133711" cy="1128953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="" xmlns:a16="http://schemas.microsoft.com/office/drawing/2014/main" id="{4EFF5C71-788E-4D76-BDCB-03669A6E0E9F}"/>
                </a:ext>
              </a:extLst>
            </p:cNvPr>
            <p:cNvSpPr/>
            <p:nvPr userDrawn="1"/>
          </p:nvSpPr>
          <p:spPr>
            <a:xfrm>
              <a:off x="6614820" y="4674110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="" xmlns:a16="http://schemas.microsoft.com/office/drawing/2014/main" id="{AAACF92D-7112-43EE-8C5E-9F2426204A69}"/>
                </a:ext>
              </a:extLst>
            </p:cNvPr>
            <p:cNvSpPr/>
            <p:nvPr userDrawn="1"/>
          </p:nvSpPr>
          <p:spPr>
            <a:xfrm>
              <a:off x="6614820" y="4156905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="" xmlns:a16="http://schemas.microsoft.com/office/drawing/2014/main" id="{847EA422-D653-463A-8453-657A5CFE902A}"/>
                </a:ext>
              </a:extLst>
            </p:cNvPr>
            <p:cNvSpPr/>
            <p:nvPr userDrawn="1"/>
          </p:nvSpPr>
          <p:spPr>
            <a:xfrm>
              <a:off x="6614818" y="5185756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31" name="Rectangle: Rounded Corners 30">
            <a:extLst>
              <a:ext uri="{FF2B5EF4-FFF2-40B4-BE49-F238E27FC236}">
                <a16:creationId xmlns="" xmlns:a16="http://schemas.microsoft.com/office/drawing/2014/main" id="{DCBF1B3F-148A-4BC1-9E76-A69C4008613E}"/>
              </a:ext>
            </a:extLst>
          </p:cNvPr>
          <p:cNvSpPr/>
          <p:nvPr userDrawn="1"/>
        </p:nvSpPr>
        <p:spPr>
          <a:xfrm>
            <a:off x="6614820" y="4155600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Rectangle: Rounded Corners 31">
            <a:extLst>
              <a:ext uri="{FF2B5EF4-FFF2-40B4-BE49-F238E27FC236}">
                <a16:creationId xmlns="" xmlns:a16="http://schemas.microsoft.com/office/drawing/2014/main" id="{331E4A6C-AB4C-490E-BBC5-8FFED917A84C}"/>
              </a:ext>
            </a:extLst>
          </p:cNvPr>
          <p:cNvSpPr/>
          <p:nvPr userDrawn="1"/>
        </p:nvSpPr>
        <p:spPr>
          <a:xfrm>
            <a:off x="6614820" y="4668092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3" name="Rectangle: Rounded Corners 32">
            <a:extLst>
              <a:ext uri="{FF2B5EF4-FFF2-40B4-BE49-F238E27FC236}">
                <a16:creationId xmlns="" xmlns:a16="http://schemas.microsoft.com/office/drawing/2014/main" id="{89F5B5A9-84CC-453F-A3E8-373182BFC096}"/>
              </a:ext>
            </a:extLst>
          </p:cNvPr>
          <p:cNvSpPr/>
          <p:nvPr userDrawn="1"/>
        </p:nvSpPr>
        <p:spPr>
          <a:xfrm>
            <a:off x="6614820" y="5182294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CCE0D3BB-73C1-4C28-A368-1E6F6ED9F63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041517" y="559859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  <p:sp>
        <p:nvSpPr>
          <p:cNvPr id="35" name="Rectangle: Rounded Corners 34">
            <a:extLst>
              <a:ext uri="{FF2B5EF4-FFF2-40B4-BE49-F238E27FC236}">
                <a16:creationId xmlns="" xmlns:a16="http://schemas.microsoft.com/office/drawing/2014/main" id="{D5018C0B-9BD2-4754-BAD9-B6BCB8DAD440}"/>
              </a:ext>
            </a:extLst>
          </p:cNvPr>
          <p:cNvSpPr/>
          <p:nvPr userDrawn="1"/>
        </p:nvSpPr>
        <p:spPr>
          <a:xfrm>
            <a:off x="6614820" y="5690478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6" name="Oval 35">
            <a:extLst>
              <a:ext uri="{FF2B5EF4-FFF2-40B4-BE49-F238E27FC236}">
                <a16:creationId xmlns="" xmlns:a16="http://schemas.microsoft.com/office/drawing/2014/main" id="{D8248BFB-5D48-4EBA-9041-589BB95EB36C}"/>
              </a:ext>
            </a:extLst>
          </p:cNvPr>
          <p:cNvSpPr/>
          <p:nvPr userDrawn="1"/>
        </p:nvSpPr>
        <p:spPr>
          <a:xfrm>
            <a:off x="8958334" y="4049459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37" name="Graphic 36">
            <a:extLst>
              <a:ext uri="{FF2B5EF4-FFF2-40B4-BE49-F238E27FC236}">
                <a16:creationId xmlns="" xmlns:a16="http://schemas.microsoft.com/office/drawing/2014/main" id="{22C9768F-10FC-4D91-B6B0-B977748975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67944" y="4176953"/>
            <a:ext cx="140340" cy="112272"/>
          </a:xfrm>
          <a:prstGeom prst="rect">
            <a:avLst/>
          </a:prstGeom>
        </p:spPr>
      </p:pic>
      <p:sp>
        <p:nvSpPr>
          <p:cNvPr id="38" name="Oval 37">
            <a:extLst>
              <a:ext uri="{FF2B5EF4-FFF2-40B4-BE49-F238E27FC236}">
                <a16:creationId xmlns="" xmlns:a16="http://schemas.microsoft.com/office/drawing/2014/main" id="{AA9A0B9B-6C21-4C60-9A8A-908110A423EE}"/>
              </a:ext>
            </a:extLst>
          </p:cNvPr>
          <p:cNvSpPr/>
          <p:nvPr userDrawn="1"/>
        </p:nvSpPr>
        <p:spPr>
          <a:xfrm>
            <a:off x="8962304" y="4524410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39" name="Graphic 38">
            <a:extLst>
              <a:ext uri="{FF2B5EF4-FFF2-40B4-BE49-F238E27FC236}">
                <a16:creationId xmlns="" xmlns:a16="http://schemas.microsoft.com/office/drawing/2014/main" id="{D8A63128-15C9-46D5-B7E0-8BEE8B0AF5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71914" y="4651904"/>
            <a:ext cx="140340" cy="112272"/>
          </a:xfrm>
          <a:prstGeom prst="rect">
            <a:avLst/>
          </a:prstGeom>
        </p:spPr>
      </p:pic>
      <p:sp>
        <p:nvSpPr>
          <p:cNvPr id="40" name="Oval 39">
            <a:extLst>
              <a:ext uri="{FF2B5EF4-FFF2-40B4-BE49-F238E27FC236}">
                <a16:creationId xmlns="" xmlns:a16="http://schemas.microsoft.com/office/drawing/2014/main" id="{5E3380DD-0CE9-4412-98F3-79966FF19892}"/>
              </a:ext>
            </a:extLst>
          </p:cNvPr>
          <p:cNvSpPr/>
          <p:nvPr userDrawn="1"/>
        </p:nvSpPr>
        <p:spPr>
          <a:xfrm>
            <a:off x="8958334" y="5021994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41" name="Graphic 40">
            <a:extLst>
              <a:ext uri="{FF2B5EF4-FFF2-40B4-BE49-F238E27FC236}">
                <a16:creationId xmlns="" xmlns:a16="http://schemas.microsoft.com/office/drawing/2014/main" id="{3C37C76F-9525-4AE0-A858-7EB3ECFF86D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67944" y="5149488"/>
            <a:ext cx="140340" cy="112272"/>
          </a:xfrm>
          <a:prstGeom prst="rect">
            <a:avLst/>
          </a:prstGeom>
        </p:spPr>
      </p:pic>
      <p:sp>
        <p:nvSpPr>
          <p:cNvPr id="42" name="Oval 41">
            <a:extLst>
              <a:ext uri="{FF2B5EF4-FFF2-40B4-BE49-F238E27FC236}">
                <a16:creationId xmlns="" xmlns:a16="http://schemas.microsoft.com/office/drawing/2014/main" id="{F2E59292-5AF0-4A2F-9FD0-DD45EEFDD35E}"/>
              </a:ext>
            </a:extLst>
          </p:cNvPr>
          <p:cNvSpPr/>
          <p:nvPr userDrawn="1"/>
        </p:nvSpPr>
        <p:spPr>
          <a:xfrm>
            <a:off x="8958334" y="5519578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43" name="Graphic 42">
            <a:extLst>
              <a:ext uri="{FF2B5EF4-FFF2-40B4-BE49-F238E27FC236}">
                <a16:creationId xmlns="" xmlns:a16="http://schemas.microsoft.com/office/drawing/2014/main" id="{F5F7210E-F8CD-4B44-A8CF-DE1F9F4CFA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67944" y="5647072"/>
            <a:ext cx="140340" cy="112272"/>
          </a:xfrm>
          <a:prstGeom prst="rect">
            <a:avLst/>
          </a:prstGeom>
        </p:spPr>
      </p:pic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34AAAD58-A709-4BB0-AC2D-5D4ADFAE577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310690" y="4562950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F40328EA-89AE-4F06-9547-27F90A66A25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310690" y="4083796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1B812F7E-2B8E-46F7-8334-DE428F3290D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310688" y="5043794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E9567204-4E3A-4BFB-869B-5256F97CFDC9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310688" y="5557255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83928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>
            <a:extLst>
              <a:ext uri="{FF2B5EF4-FFF2-40B4-BE49-F238E27FC236}">
                <a16:creationId xmlns="" xmlns:a16="http://schemas.microsoft.com/office/drawing/2014/main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="" xmlns:a16="http://schemas.microsoft.com/office/drawing/2014/main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0">
            <a:extLst>
              <a:ext uri="{FF2B5EF4-FFF2-40B4-BE49-F238E27FC236}">
                <a16:creationId xmlns="" xmlns:a16="http://schemas.microsoft.com/office/drawing/2014/main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="" xmlns:a16="http://schemas.microsoft.com/office/drawing/2014/main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35" name="Group 4">
            <a:extLst>
              <a:ext uri="{FF2B5EF4-FFF2-40B4-BE49-F238E27FC236}">
                <a16:creationId xmlns="" xmlns:a16="http://schemas.microsoft.com/office/drawing/2014/main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="" xmlns:a16="http://schemas.microsoft.com/office/drawing/2014/main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="" xmlns:a16="http://schemas.microsoft.com/office/drawing/2014/main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="" xmlns:a16="http://schemas.microsoft.com/office/drawing/2014/main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="" xmlns:a16="http://schemas.microsoft.com/office/drawing/2014/main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="" xmlns:a16="http://schemas.microsoft.com/office/drawing/2014/main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="" xmlns:a16="http://schemas.microsoft.com/office/drawing/2014/main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="" xmlns:a16="http://schemas.microsoft.com/office/drawing/2014/main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="" xmlns:a16="http://schemas.microsoft.com/office/drawing/2014/main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57" name="Group 4">
            <a:extLst>
              <a:ext uri="{FF2B5EF4-FFF2-40B4-BE49-F238E27FC236}">
                <a16:creationId xmlns="" xmlns:a16="http://schemas.microsoft.com/office/drawing/2014/main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="" xmlns:a16="http://schemas.microsoft.com/office/drawing/2014/main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="" xmlns:a16="http://schemas.microsoft.com/office/drawing/2014/main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="" xmlns:a16="http://schemas.microsoft.com/office/drawing/2014/main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="" xmlns:a16="http://schemas.microsoft.com/office/drawing/2014/main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="" xmlns:a16="http://schemas.microsoft.com/office/drawing/2014/main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="" xmlns:a16="http://schemas.microsoft.com/office/drawing/2014/main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="" xmlns:a16="http://schemas.microsoft.com/office/drawing/2014/main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="" xmlns:a16="http://schemas.microsoft.com/office/drawing/2014/main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78" name="Group 4">
            <a:extLst>
              <a:ext uri="{FF2B5EF4-FFF2-40B4-BE49-F238E27FC236}">
                <a16:creationId xmlns="" xmlns:a16="http://schemas.microsoft.com/office/drawing/2014/main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="" xmlns:a16="http://schemas.microsoft.com/office/drawing/2014/main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="" xmlns:a16="http://schemas.microsoft.com/office/drawing/2014/main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="" xmlns:a16="http://schemas.microsoft.com/office/drawing/2014/main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="" xmlns:a16="http://schemas.microsoft.com/office/drawing/2014/main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="" xmlns:a16="http://schemas.microsoft.com/office/drawing/2014/main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="" xmlns:a16="http://schemas.microsoft.com/office/drawing/2014/main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="" xmlns:a16="http://schemas.microsoft.com/office/drawing/2014/main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="" xmlns:a16="http://schemas.microsoft.com/office/drawing/2014/main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9" name="Group 4">
            <a:extLst>
              <a:ext uri="{FF2B5EF4-FFF2-40B4-BE49-F238E27FC236}">
                <a16:creationId xmlns="" xmlns:a16="http://schemas.microsoft.com/office/drawing/2014/main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="" xmlns:a16="http://schemas.microsoft.com/office/drawing/2014/main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="" xmlns:a16="http://schemas.microsoft.com/office/drawing/2014/main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="" xmlns:a16="http://schemas.microsoft.com/office/drawing/2014/main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="" xmlns:a16="http://schemas.microsoft.com/office/drawing/2014/main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="" xmlns:a16="http://schemas.microsoft.com/office/drawing/2014/main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="" xmlns:a16="http://schemas.microsoft.com/office/drawing/2014/main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="" xmlns:a16="http://schemas.microsoft.com/office/drawing/2014/main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="" xmlns:a16="http://schemas.microsoft.com/office/drawing/2014/main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29" name="AutoShape 1">
            <a:extLst>
              <a:ext uri="{FF2B5EF4-FFF2-40B4-BE49-F238E27FC236}">
                <a16:creationId xmlns="" xmlns:a16="http://schemas.microsoft.com/office/drawing/2014/main" id="{953E78BB-B3E9-425D-A802-72F61DB52DF5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962970" y="1913326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0" name="AutoShape 1">
            <a:extLst>
              <a:ext uri="{FF2B5EF4-FFF2-40B4-BE49-F238E27FC236}">
                <a16:creationId xmlns="" xmlns:a16="http://schemas.microsoft.com/office/drawing/2014/main" id="{2D5059F4-6724-4D3B-A683-8250C7F2074A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213220" y="191332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1" name="AutoShape 1">
            <a:extLst>
              <a:ext uri="{FF2B5EF4-FFF2-40B4-BE49-F238E27FC236}">
                <a16:creationId xmlns="" xmlns:a16="http://schemas.microsoft.com/office/drawing/2014/main" id="{2518D6EA-7963-47E2-B1D9-DE3464B57506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463469" y="1913326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2" name="AutoShape 1">
            <a:extLst>
              <a:ext uri="{FF2B5EF4-FFF2-40B4-BE49-F238E27FC236}">
                <a16:creationId xmlns="" xmlns:a16="http://schemas.microsoft.com/office/drawing/2014/main" id="{4D804C8D-0EA5-4412-B258-C546EE53B50B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78754" y="1900870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3" name="Picture Placeholder 9">
            <a:extLst>
              <a:ext uri="{FF2B5EF4-FFF2-40B4-BE49-F238E27FC236}">
                <a16:creationId xmlns="" xmlns:a16="http://schemas.microsoft.com/office/drawing/2014/main" id="{36965172-DFA7-4E75-86BB-9F9BCAB4D33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72991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4" name="Picture Placeholder 9">
            <a:extLst>
              <a:ext uri="{FF2B5EF4-FFF2-40B4-BE49-F238E27FC236}">
                <a16:creationId xmlns="" xmlns:a16="http://schemas.microsoft.com/office/drawing/2014/main" id="{B59DB390-6EBD-484F-BCFA-D0B27C0BC2A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227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5" name="Picture Placeholder 9">
            <a:extLst>
              <a:ext uri="{FF2B5EF4-FFF2-40B4-BE49-F238E27FC236}">
                <a16:creationId xmlns="" xmlns:a16="http://schemas.microsoft.com/office/drawing/2014/main" id="{0AD7155C-E84A-49B1-B290-DF8FC61FDC7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97492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6" name="Picture Placeholder 9">
            <a:extLst>
              <a:ext uri="{FF2B5EF4-FFF2-40B4-BE49-F238E27FC236}">
                <a16:creationId xmlns="" xmlns:a16="http://schemas.microsoft.com/office/drawing/2014/main" id="{73FA5936-DD73-4895-8152-910A23F1C3B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72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7" name="Text Placeholder 16">
            <a:extLst>
              <a:ext uri="{FF2B5EF4-FFF2-40B4-BE49-F238E27FC236}">
                <a16:creationId xmlns="" xmlns:a16="http://schemas.microsoft.com/office/drawing/2014/main" id="{7215229D-3325-496D-9C17-D3EBEB1853A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38" name="Text Placeholder 16">
            <a:extLst>
              <a:ext uri="{FF2B5EF4-FFF2-40B4-BE49-F238E27FC236}">
                <a16:creationId xmlns="" xmlns:a16="http://schemas.microsoft.com/office/drawing/2014/main" id="{9A96C926-CFF2-4358-95D0-158688ACC56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39" name="Text Placeholder 16">
            <a:extLst>
              <a:ext uri="{FF2B5EF4-FFF2-40B4-BE49-F238E27FC236}">
                <a16:creationId xmlns="" xmlns:a16="http://schemas.microsoft.com/office/drawing/2014/main" id="{B92E5121-40D3-4400-B9BE-7B8AC4C3263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40" name="Text Placeholder 16">
            <a:extLst>
              <a:ext uri="{FF2B5EF4-FFF2-40B4-BE49-F238E27FC236}">
                <a16:creationId xmlns="" xmlns:a16="http://schemas.microsoft.com/office/drawing/2014/main" id="{2A5B8E99-9904-47C4-9975-017BC3F48ED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41" name="Text Placeholder 16">
            <a:extLst>
              <a:ext uri="{FF2B5EF4-FFF2-40B4-BE49-F238E27FC236}">
                <a16:creationId xmlns="" xmlns:a16="http://schemas.microsoft.com/office/drawing/2014/main" id="{A6D95EE2-7EF7-4998-96A1-74008A43E52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="" xmlns:a16="http://schemas.microsoft.com/office/drawing/2014/main" id="{05052C0E-6192-41F8-9E33-DE46D44E1E0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43" name="Text Placeholder 16">
            <a:extLst>
              <a:ext uri="{FF2B5EF4-FFF2-40B4-BE49-F238E27FC236}">
                <a16:creationId xmlns="" xmlns:a16="http://schemas.microsoft.com/office/drawing/2014/main" id="{E8CEE76C-E42C-42A6-A522-2017B67240C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="" xmlns:a16="http://schemas.microsoft.com/office/drawing/2014/main" id="{A5496D21-A365-49E8-9209-48070F4A081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45" name="Rectangle: Rounded Corners 144">
            <a:extLst>
              <a:ext uri="{FF2B5EF4-FFF2-40B4-BE49-F238E27FC236}">
                <a16:creationId xmlns="" xmlns:a16="http://schemas.microsoft.com/office/drawing/2014/main" id="{5B9A6597-DD72-4F53-A0EA-B3F7D0D3FF4F}"/>
              </a:ext>
            </a:extLst>
          </p:cNvPr>
          <p:cNvSpPr/>
          <p:nvPr userDrawn="1"/>
        </p:nvSpPr>
        <p:spPr>
          <a:xfrm>
            <a:off x="813346" y="4626136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6" name="Rectangle: Rounded Corners 145">
            <a:extLst>
              <a:ext uri="{FF2B5EF4-FFF2-40B4-BE49-F238E27FC236}">
                <a16:creationId xmlns="" xmlns:a16="http://schemas.microsoft.com/office/drawing/2014/main" id="{5E387ACD-C143-47CD-BADA-388D1E17AF0D}"/>
              </a:ext>
            </a:extLst>
          </p:cNvPr>
          <p:cNvSpPr/>
          <p:nvPr userDrawn="1"/>
        </p:nvSpPr>
        <p:spPr>
          <a:xfrm>
            <a:off x="1334533" y="451165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7" name="Rectangle: Rounded Corners 146">
            <a:extLst>
              <a:ext uri="{FF2B5EF4-FFF2-40B4-BE49-F238E27FC236}">
                <a16:creationId xmlns="" xmlns:a16="http://schemas.microsoft.com/office/drawing/2014/main" id="{B3410E92-2514-44DD-9F8B-D51B72FE91BC}"/>
              </a:ext>
            </a:extLst>
          </p:cNvPr>
          <p:cNvSpPr/>
          <p:nvPr userDrawn="1"/>
        </p:nvSpPr>
        <p:spPr>
          <a:xfrm>
            <a:off x="813346" y="5184245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8" name="Rectangle: Rounded Corners 147">
            <a:extLst>
              <a:ext uri="{FF2B5EF4-FFF2-40B4-BE49-F238E27FC236}">
                <a16:creationId xmlns="" xmlns:a16="http://schemas.microsoft.com/office/drawing/2014/main" id="{50CD324C-AE0A-4CC5-954C-8E7CBDE70AE3}"/>
              </a:ext>
            </a:extLst>
          </p:cNvPr>
          <p:cNvSpPr/>
          <p:nvPr userDrawn="1"/>
        </p:nvSpPr>
        <p:spPr>
          <a:xfrm>
            <a:off x="1334533" y="5069762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9" name="Rectangle: Rounded Corners 148">
            <a:extLst>
              <a:ext uri="{FF2B5EF4-FFF2-40B4-BE49-F238E27FC236}">
                <a16:creationId xmlns="" xmlns:a16="http://schemas.microsoft.com/office/drawing/2014/main" id="{FF00FA09-CB1A-4502-BA2D-B9B2A8010918}"/>
              </a:ext>
            </a:extLst>
          </p:cNvPr>
          <p:cNvSpPr/>
          <p:nvPr userDrawn="1"/>
        </p:nvSpPr>
        <p:spPr>
          <a:xfrm>
            <a:off x="813346" y="5742354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0" name="Rectangle: Rounded Corners 149">
            <a:extLst>
              <a:ext uri="{FF2B5EF4-FFF2-40B4-BE49-F238E27FC236}">
                <a16:creationId xmlns="" xmlns:a16="http://schemas.microsoft.com/office/drawing/2014/main" id="{01A6FC5C-6123-4BD0-A465-7BDACECEB636}"/>
              </a:ext>
            </a:extLst>
          </p:cNvPr>
          <p:cNvSpPr/>
          <p:nvPr userDrawn="1"/>
        </p:nvSpPr>
        <p:spPr>
          <a:xfrm>
            <a:off x="1334533" y="562787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51" name="Text Placeholder 16">
            <a:extLst>
              <a:ext uri="{FF2B5EF4-FFF2-40B4-BE49-F238E27FC236}">
                <a16:creationId xmlns="" xmlns:a16="http://schemas.microsoft.com/office/drawing/2014/main" id="{3242D18D-452B-4370-A369-343B3BD5213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3346" y="4751081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="" xmlns:a16="http://schemas.microsoft.com/office/drawing/2014/main" id="{99A92AF9-8ACC-4598-8F40-76E1BF7304C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334533" y="4517551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="" xmlns:a16="http://schemas.microsoft.com/office/drawing/2014/main" id="{867CD70B-1A26-48EE-BF98-5ECB7F81DE2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13346" y="5305362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="" xmlns:a16="http://schemas.microsoft.com/office/drawing/2014/main" id="{49D9AAC8-C213-4F12-B557-B172CBA0869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334533" y="507183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="" xmlns:a16="http://schemas.microsoft.com/office/drawing/2014/main" id="{2479442A-E18B-4FDA-AC52-6793ADED595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13346" y="585953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="" xmlns:a16="http://schemas.microsoft.com/office/drawing/2014/main" id="{D7CAE04D-53E0-407D-92A4-334F92F0797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334533" y="562600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7" name="Rectangle: Rounded Corners 156">
            <a:extLst>
              <a:ext uri="{FF2B5EF4-FFF2-40B4-BE49-F238E27FC236}">
                <a16:creationId xmlns="" xmlns:a16="http://schemas.microsoft.com/office/drawing/2014/main" id="{FC214CF8-61C2-440A-A1B8-A2EF8CEB090A}"/>
              </a:ext>
            </a:extLst>
          </p:cNvPr>
          <p:cNvSpPr/>
          <p:nvPr userDrawn="1"/>
        </p:nvSpPr>
        <p:spPr>
          <a:xfrm>
            <a:off x="3585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8" name="Rectangle: Rounded Corners 157">
            <a:extLst>
              <a:ext uri="{FF2B5EF4-FFF2-40B4-BE49-F238E27FC236}">
                <a16:creationId xmlns="" xmlns:a16="http://schemas.microsoft.com/office/drawing/2014/main" id="{8712B135-978C-4220-8001-A93D5923EB99}"/>
              </a:ext>
            </a:extLst>
          </p:cNvPr>
          <p:cNvSpPr/>
          <p:nvPr userDrawn="1"/>
        </p:nvSpPr>
        <p:spPr>
          <a:xfrm>
            <a:off x="4106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59" name="Rectangle: Rounded Corners 158">
            <a:extLst>
              <a:ext uri="{FF2B5EF4-FFF2-40B4-BE49-F238E27FC236}">
                <a16:creationId xmlns="" xmlns:a16="http://schemas.microsoft.com/office/drawing/2014/main" id="{6E22CEFB-B554-42FB-A8D8-95E702E9F141}"/>
              </a:ext>
            </a:extLst>
          </p:cNvPr>
          <p:cNvSpPr/>
          <p:nvPr userDrawn="1"/>
        </p:nvSpPr>
        <p:spPr>
          <a:xfrm>
            <a:off x="3585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0" name="Rectangle: Rounded Corners 159">
            <a:extLst>
              <a:ext uri="{FF2B5EF4-FFF2-40B4-BE49-F238E27FC236}">
                <a16:creationId xmlns="" xmlns:a16="http://schemas.microsoft.com/office/drawing/2014/main" id="{B7ED42D8-CE56-4CF7-B6B2-494B2355E624}"/>
              </a:ext>
            </a:extLst>
          </p:cNvPr>
          <p:cNvSpPr/>
          <p:nvPr userDrawn="1"/>
        </p:nvSpPr>
        <p:spPr>
          <a:xfrm>
            <a:off x="4106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61" name="Rectangle: Rounded Corners 160">
            <a:extLst>
              <a:ext uri="{FF2B5EF4-FFF2-40B4-BE49-F238E27FC236}">
                <a16:creationId xmlns="" xmlns:a16="http://schemas.microsoft.com/office/drawing/2014/main" id="{734562BF-431C-4CC9-8D8D-08770E5D91EF}"/>
              </a:ext>
            </a:extLst>
          </p:cNvPr>
          <p:cNvSpPr/>
          <p:nvPr userDrawn="1"/>
        </p:nvSpPr>
        <p:spPr>
          <a:xfrm>
            <a:off x="3585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2" name="Rectangle: Rounded Corners 161">
            <a:extLst>
              <a:ext uri="{FF2B5EF4-FFF2-40B4-BE49-F238E27FC236}">
                <a16:creationId xmlns="" xmlns:a16="http://schemas.microsoft.com/office/drawing/2014/main" id="{FC10DE09-B0D4-4D66-BD9E-613FD9FB9370}"/>
              </a:ext>
            </a:extLst>
          </p:cNvPr>
          <p:cNvSpPr/>
          <p:nvPr userDrawn="1"/>
        </p:nvSpPr>
        <p:spPr>
          <a:xfrm>
            <a:off x="4106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63" name="Text Placeholder 16">
            <a:extLst>
              <a:ext uri="{FF2B5EF4-FFF2-40B4-BE49-F238E27FC236}">
                <a16:creationId xmlns="" xmlns:a16="http://schemas.microsoft.com/office/drawing/2014/main" id="{7D7C711C-D79C-4E7B-B94E-CCC215E7733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585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4" name="Text Placeholder 16">
            <a:extLst>
              <a:ext uri="{FF2B5EF4-FFF2-40B4-BE49-F238E27FC236}">
                <a16:creationId xmlns="" xmlns:a16="http://schemas.microsoft.com/office/drawing/2014/main" id="{06E80C5F-2BAD-4C3B-8514-22788F323833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106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5" name="Text Placeholder 16">
            <a:extLst>
              <a:ext uri="{FF2B5EF4-FFF2-40B4-BE49-F238E27FC236}">
                <a16:creationId xmlns="" xmlns:a16="http://schemas.microsoft.com/office/drawing/2014/main" id="{8680B9F8-DA02-4976-A7B3-364EA46F49A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85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6" name="Text Placeholder 16">
            <a:extLst>
              <a:ext uri="{FF2B5EF4-FFF2-40B4-BE49-F238E27FC236}">
                <a16:creationId xmlns="" xmlns:a16="http://schemas.microsoft.com/office/drawing/2014/main" id="{75EC334A-AA25-4CE6-B9DD-E14D6292DF8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106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7" name="Text Placeholder 16">
            <a:extLst>
              <a:ext uri="{FF2B5EF4-FFF2-40B4-BE49-F238E27FC236}">
                <a16:creationId xmlns="" xmlns:a16="http://schemas.microsoft.com/office/drawing/2014/main" id="{E6B07793-7549-41A6-B16A-2828978694A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585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8" name="Text Placeholder 16">
            <a:extLst>
              <a:ext uri="{FF2B5EF4-FFF2-40B4-BE49-F238E27FC236}">
                <a16:creationId xmlns="" xmlns:a16="http://schemas.microsoft.com/office/drawing/2014/main" id="{1DE78FD3-4359-4DF7-83F1-17103A6066C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106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9" name="Rectangle: Rounded Corners 168">
            <a:extLst>
              <a:ext uri="{FF2B5EF4-FFF2-40B4-BE49-F238E27FC236}">
                <a16:creationId xmlns="" xmlns:a16="http://schemas.microsoft.com/office/drawing/2014/main" id="{EA7CD717-EC5C-47B1-AF12-444916B1013F}"/>
              </a:ext>
            </a:extLst>
          </p:cNvPr>
          <p:cNvSpPr/>
          <p:nvPr userDrawn="1"/>
        </p:nvSpPr>
        <p:spPr>
          <a:xfrm>
            <a:off x="6362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0" name="Rectangle: Rounded Corners 169">
            <a:extLst>
              <a:ext uri="{FF2B5EF4-FFF2-40B4-BE49-F238E27FC236}">
                <a16:creationId xmlns="" xmlns:a16="http://schemas.microsoft.com/office/drawing/2014/main" id="{85064809-B372-4900-AA04-E65C571D359F}"/>
              </a:ext>
            </a:extLst>
          </p:cNvPr>
          <p:cNvSpPr/>
          <p:nvPr userDrawn="1"/>
        </p:nvSpPr>
        <p:spPr>
          <a:xfrm>
            <a:off x="6883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1" name="Rectangle: Rounded Corners 170">
            <a:extLst>
              <a:ext uri="{FF2B5EF4-FFF2-40B4-BE49-F238E27FC236}">
                <a16:creationId xmlns="" xmlns:a16="http://schemas.microsoft.com/office/drawing/2014/main" id="{8A989D54-AA3C-446C-B135-7A1D5926896A}"/>
              </a:ext>
            </a:extLst>
          </p:cNvPr>
          <p:cNvSpPr/>
          <p:nvPr userDrawn="1"/>
        </p:nvSpPr>
        <p:spPr>
          <a:xfrm>
            <a:off x="6362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2" name="Rectangle: Rounded Corners 171">
            <a:extLst>
              <a:ext uri="{FF2B5EF4-FFF2-40B4-BE49-F238E27FC236}">
                <a16:creationId xmlns="" xmlns:a16="http://schemas.microsoft.com/office/drawing/2014/main" id="{2E087BC8-A96A-4C4E-8A60-C2CE70073E1A}"/>
              </a:ext>
            </a:extLst>
          </p:cNvPr>
          <p:cNvSpPr/>
          <p:nvPr userDrawn="1"/>
        </p:nvSpPr>
        <p:spPr>
          <a:xfrm>
            <a:off x="6883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3" name="Rectangle: Rounded Corners 172">
            <a:extLst>
              <a:ext uri="{FF2B5EF4-FFF2-40B4-BE49-F238E27FC236}">
                <a16:creationId xmlns="" xmlns:a16="http://schemas.microsoft.com/office/drawing/2014/main" id="{FB59DBC2-6847-40C3-BEA5-5AA89CA5A6F3}"/>
              </a:ext>
            </a:extLst>
          </p:cNvPr>
          <p:cNvSpPr/>
          <p:nvPr userDrawn="1"/>
        </p:nvSpPr>
        <p:spPr>
          <a:xfrm>
            <a:off x="6362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4" name="Rectangle: Rounded Corners 173">
            <a:extLst>
              <a:ext uri="{FF2B5EF4-FFF2-40B4-BE49-F238E27FC236}">
                <a16:creationId xmlns="" xmlns:a16="http://schemas.microsoft.com/office/drawing/2014/main" id="{19018C40-AF5B-489C-A5E9-8DA86F340607}"/>
              </a:ext>
            </a:extLst>
          </p:cNvPr>
          <p:cNvSpPr/>
          <p:nvPr userDrawn="1"/>
        </p:nvSpPr>
        <p:spPr>
          <a:xfrm>
            <a:off x="6883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5" name="Text Placeholder 16">
            <a:extLst>
              <a:ext uri="{FF2B5EF4-FFF2-40B4-BE49-F238E27FC236}">
                <a16:creationId xmlns="" xmlns:a16="http://schemas.microsoft.com/office/drawing/2014/main" id="{3BC9A3F5-C330-4962-8D6F-9AE1774221B6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362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6" name="Text Placeholder 16">
            <a:extLst>
              <a:ext uri="{FF2B5EF4-FFF2-40B4-BE49-F238E27FC236}">
                <a16:creationId xmlns="" xmlns:a16="http://schemas.microsoft.com/office/drawing/2014/main" id="{958347CC-6445-4F97-96D7-04A5DFC28E4B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883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7" name="Text Placeholder 16">
            <a:extLst>
              <a:ext uri="{FF2B5EF4-FFF2-40B4-BE49-F238E27FC236}">
                <a16:creationId xmlns="" xmlns:a16="http://schemas.microsoft.com/office/drawing/2014/main" id="{82B666B4-DD69-4142-93D5-4A3A2BDA87E6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362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8" name="Text Placeholder 16">
            <a:extLst>
              <a:ext uri="{FF2B5EF4-FFF2-40B4-BE49-F238E27FC236}">
                <a16:creationId xmlns="" xmlns:a16="http://schemas.microsoft.com/office/drawing/2014/main" id="{FE9B7303-8E3D-4C41-B6C3-2312C51F103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883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9" name="Text Placeholder 16">
            <a:extLst>
              <a:ext uri="{FF2B5EF4-FFF2-40B4-BE49-F238E27FC236}">
                <a16:creationId xmlns="" xmlns:a16="http://schemas.microsoft.com/office/drawing/2014/main" id="{C245829C-3074-4818-9D8E-77CA7A1C66D2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362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0" name="Text Placeholder 16">
            <a:extLst>
              <a:ext uri="{FF2B5EF4-FFF2-40B4-BE49-F238E27FC236}">
                <a16:creationId xmlns="" xmlns:a16="http://schemas.microsoft.com/office/drawing/2014/main" id="{20B92BA5-A23C-4AD1-BDD4-444F45968087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883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1" name="Rectangle: Rounded Corners 180">
            <a:extLst>
              <a:ext uri="{FF2B5EF4-FFF2-40B4-BE49-F238E27FC236}">
                <a16:creationId xmlns="" xmlns:a16="http://schemas.microsoft.com/office/drawing/2014/main" id="{14862BD7-7432-4A83-A259-06F9FFF9EB44}"/>
              </a:ext>
            </a:extLst>
          </p:cNvPr>
          <p:cNvSpPr/>
          <p:nvPr userDrawn="1"/>
        </p:nvSpPr>
        <p:spPr>
          <a:xfrm>
            <a:off x="9104159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2" name="Rectangle: Rounded Corners 181">
            <a:extLst>
              <a:ext uri="{FF2B5EF4-FFF2-40B4-BE49-F238E27FC236}">
                <a16:creationId xmlns="" xmlns:a16="http://schemas.microsoft.com/office/drawing/2014/main" id="{2A78BE94-E6F9-4D8E-A6A1-0181A524BE03}"/>
              </a:ext>
            </a:extLst>
          </p:cNvPr>
          <p:cNvSpPr/>
          <p:nvPr userDrawn="1"/>
        </p:nvSpPr>
        <p:spPr>
          <a:xfrm>
            <a:off x="9625346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83" name="Rectangle: Rounded Corners 182">
            <a:extLst>
              <a:ext uri="{FF2B5EF4-FFF2-40B4-BE49-F238E27FC236}">
                <a16:creationId xmlns="" xmlns:a16="http://schemas.microsoft.com/office/drawing/2014/main" id="{9FFE5B8F-EFB5-434A-855A-08EFD052FFE2}"/>
              </a:ext>
            </a:extLst>
          </p:cNvPr>
          <p:cNvSpPr/>
          <p:nvPr userDrawn="1"/>
        </p:nvSpPr>
        <p:spPr>
          <a:xfrm>
            <a:off x="9104159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4" name="Rectangle: Rounded Corners 183">
            <a:extLst>
              <a:ext uri="{FF2B5EF4-FFF2-40B4-BE49-F238E27FC236}">
                <a16:creationId xmlns="" xmlns:a16="http://schemas.microsoft.com/office/drawing/2014/main" id="{F9C7FDB5-5C68-4248-9BEF-DC83DA7FDF0E}"/>
              </a:ext>
            </a:extLst>
          </p:cNvPr>
          <p:cNvSpPr/>
          <p:nvPr userDrawn="1"/>
        </p:nvSpPr>
        <p:spPr>
          <a:xfrm>
            <a:off x="9625346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85" name="Rectangle: Rounded Corners 184">
            <a:extLst>
              <a:ext uri="{FF2B5EF4-FFF2-40B4-BE49-F238E27FC236}">
                <a16:creationId xmlns="" xmlns:a16="http://schemas.microsoft.com/office/drawing/2014/main" id="{2DCF58E0-DC42-411F-AB99-757257CEE40A}"/>
              </a:ext>
            </a:extLst>
          </p:cNvPr>
          <p:cNvSpPr/>
          <p:nvPr userDrawn="1"/>
        </p:nvSpPr>
        <p:spPr>
          <a:xfrm>
            <a:off x="9104159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6" name="Rectangle: Rounded Corners 185">
            <a:extLst>
              <a:ext uri="{FF2B5EF4-FFF2-40B4-BE49-F238E27FC236}">
                <a16:creationId xmlns="" xmlns:a16="http://schemas.microsoft.com/office/drawing/2014/main" id="{191A38DB-EF2C-418D-A8AE-B6BA4AD12E52}"/>
              </a:ext>
            </a:extLst>
          </p:cNvPr>
          <p:cNvSpPr/>
          <p:nvPr userDrawn="1"/>
        </p:nvSpPr>
        <p:spPr>
          <a:xfrm>
            <a:off x="9625346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87" name="Text Placeholder 16">
            <a:extLst>
              <a:ext uri="{FF2B5EF4-FFF2-40B4-BE49-F238E27FC236}">
                <a16:creationId xmlns="" xmlns:a16="http://schemas.microsoft.com/office/drawing/2014/main" id="{6689FD60-3E4A-4B65-B03F-54E69C92B62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104159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8" name="Text Placeholder 16">
            <a:extLst>
              <a:ext uri="{FF2B5EF4-FFF2-40B4-BE49-F238E27FC236}">
                <a16:creationId xmlns="" xmlns:a16="http://schemas.microsoft.com/office/drawing/2014/main" id="{C6674F92-2662-40AA-90B3-6D0D61E5D645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9625346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9" name="Text Placeholder 16">
            <a:extLst>
              <a:ext uri="{FF2B5EF4-FFF2-40B4-BE49-F238E27FC236}">
                <a16:creationId xmlns="" xmlns:a16="http://schemas.microsoft.com/office/drawing/2014/main" id="{450B0563-97B7-4D98-A393-F5AA41D5064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104159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90" name="Text Placeholder 16">
            <a:extLst>
              <a:ext uri="{FF2B5EF4-FFF2-40B4-BE49-F238E27FC236}">
                <a16:creationId xmlns="" xmlns:a16="http://schemas.microsoft.com/office/drawing/2014/main" id="{E4FD069C-B68C-4A9E-9FA8-B5BD9B47E761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625346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91" name="Text Placeholder 16">
            <a:extLst>
              <a:ext uri="{FF2B5EF4-FFF2-40B4-BE49-F238E27FC236}">
                <a16:creationId xmlns="" xmlns:a16="http://schemas.microsoft.com/office/drawing/2014/main" id="{2D6C9066-CB32-4DBB-A3D3-7C079ABC271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9104159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92" name="Text Placeholder 16">
            <a:extLst>
              <a:ext uri="{FF2B5EF4-FFF2-40B4-BE49-F238E27FC236}">
                <a16:creationId xmlns="" xmlns:a16="http://schemas.microsoft.com/office/drawing/2014/main" id="{7B8AC203-A857-414C-AFB5-8A2B4FD07C4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9625346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3927786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0" name="AutoShape 1">
            <a:extLst>
              <a:ext uri="{FF2B5EF4-FFF2-40B4-BE49-F238E27FC236}">
                <a16:creationId xmlns="" xmlns:a16="http://schemas.microsoft.com/office/drawing/2014/main" id="{FDDC5A9F-11FD-4973-9334-B4F4F55EAE53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3" y="4341082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" name="AutoShape 1">
            <a:extLst>
              <a:ext uri="{FF2B5EF4-FFF2-40B4-BE49-F238E27FC236}">
                <a16:creationId xmlns="" xmlns:a16="http://schemas.microsoft.com/office/drawing/2014/main" id="{60FB7981-1D17-44F6-ABFF-918E23AB18AD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5" y="187815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2" name="AutoShape 1">
            <a:extLst>
              <a:ext uri="{FF2B5EF4-FFF2-40B4-BE49-F238E27FC236}">
                <a16:creationId xmlns="" xmlns:a16="http://schemas.microsoft.com/office/drawing/2014/main" id="{06E4159A-0FCA-48FB-94B5-9C0BA587BE1F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9" y="4341082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3" name="AutoShape 1">
            <a:extLst>
              <a:ext uri="{FF2B5EF4-FFF2-40B4-BE49-F238E27FC236}">
                <a16:creationId xmlns="" xmlns:a16="http://schemas.microsoft.com/office/drawing/2014/main" id="{E69F4741-20AF-493D-9BBC-D06542B9E603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8" y="187815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4" name="Picture Placeholder 9">
            <a:extLst>
              <a:ext uri="{FF2B5EF4-FFF2-40B4-BE49-F238E27FC236}">
                <a16:creationId xmlns="" xmlns:a16="http://schemas.microsoft.com/office/drawing/2014/main" id="{1270B757-D2FC-44B8-8348-5C71B1FCE14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85" name="Picture Placeholder 9">
            <a:extLst>
              <a:ext uri="{FF2B5EF4-FFF2-40B4-BE49-F238E27FC236}">
                <a16:creationId xmlns="" xmlns:a16="http://schemas.microsoft.com/office/drawing/2014/main" id="{F8A80D6F-A70A-4BCC-991B-783BE4DD30B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86" name="Picture Placeholder 9">
            <a:extLst>
              <a:ext uri="{FF2B5EF4-FFF2-40B4-BE49-F238E27FC236}">
                <a16:creationId xmlns="" xmlns:a16="http://schemas.microsoft.com/office/drawing/2014/main" id="{5B83C0A9-F963-4E18-A6FC-5955ECD2CDC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87" name="Picture Placeholder 9">
            <a:extLst>
              <a:ext uri="{FF2B5EF4-FFF2-40B4-BE49-F238E27FC236}">
                <a16:creationId xmlns="" xmlns:a16="http://schemas.microsoft.com/office/drawing/2014/main" id="{80B4A497-0DD3-41A7-878A-3451252E58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grpSp>
        <p:nvGrpSpPr>
          <p:cNvPr id="88" name="Group 4">
            <a:extLst>
              <a:ext uri="{FF2B5EF4-FFF2-40B4-BE49-F238E27FC236}">
                <a16:creationId xmlns="" xmlns:a16="http://schemas.microsoft.com/office/drawing/2014/main" id="{062048F2-E811-43CD-BB83-3EB4DD3791BA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24906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9" name="Freeform 5">
              <a:extLst>
                <a:ext uri="{FF2B5EF4-FFF2-40B4-BE49-F238E27FC236}">
                  <a16:creationId xmlns="" xmlns:a16="http://schemas.microsoft.com/office/drawing/2014/main" id="{5BEAC658-E9CB-4473-BDCC-6F7819C0607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0" name="Freeform 6">
              <a:extLst>
                <a:ext uri="{FF2B5EF4-FFF2-40B4-BE49-F238E27FC236}">
                  <a16:creationId xmlns="" xmlns:a16="http://schemas.microsoft.com/office/drawing/2014/main" id="{E1685139-FA34-46B1-A691-69D1213F8D3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1" name="Group 9">
            <a:extLst>
              <a:ext uri="{FF2B5EF4-FFF2-40B4-BE49-F238E27FC236}">
                <a16:creationId xmlns="" xmlns:a16="http://schemas.microsoft.com/office/drawing/2014/main" id="{EB6119E5-6103-49E1-911E-942108F3190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53773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92" name="Freeform 10">
              <a:extLst>
                <a:ext uri="{FF2B5EF4-FFF2-40B4-BE49-F238E27FC236}">
                  <a16:creationId xmlns="" xmlns:a16="http://schemas.microsoft.com/office/drawing/2014/main" id="{58554C8B-062C-437B-AA58-151FB396BE8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3" name="Freeform 11">
              <a:extLst>
                <a:ext uri="{FF2B5EF4-FFF2-40B4-BE49-F238E27FC236}">
                  <a16:creationId xmlns="" xmlns:a16="http://schemas.microsoft.com/office/drawing/2014/main" id="{F1C5DE9F-7CD0-408C-A7CD-1F86D37B3C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="" xmlns:a16="http://schemas.microsoft.com/office/drawing/2014/main" id="{88429761-431E-4137-AD05-60048B2F234B}"/>
              </a:ext>
            </a:extLst>
          </p:cNvPr>
          <p:cNvGrpSpPr/>
          <p:nvPr userDrawn="1"/>
        </p:nvGrpSpPr>
        <p:grpSpPr>
          <a:xfrm>
            <a:off x="875235" y="3588815"/>
            <a:ext cx="217007" cy="216405"/>
            <a:chOff x="1936742" y="6246828"/>
            <a:chExt cx="217007" cy="216405"/>
          </a:xfrm>
        </p:grpSpPr>
        <p:sp>
          <p:nvSpPr>
            <p:cNvPr id="95" name="Freeform 16">
              <a:extLst>
                <a:ext uri="{FF2B5EF4-FFF2-40B4-BE49-F238E27FC236}">
                  <a16:creationId xmlns="" xmlns:a16="http://schemas.microsoft.com/office/drawing/2014/main" id="{E1E9911E-F3E0-47C9-B3BC-A4C24625DC8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6" name="Freeform 11">
              <a:extLst>
                <a:ext uri="{FF2B5EF4-FFF2-40B4-BE49-F238E27FC236}">
                  <a16:creationId xmlns="" xmlns:a16="http://schemas.microsoft.com/office/drawing/2014/main" id="{BA37E0FD-748F-4185-AC16-F37C188193B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7" name="Group 4">
            <a:extLst>
              <a:ext uri="{FF2B5EF4-FFF2-40B4-BE49-F238E27FC236}">
                <a16:creationId xmlns="" xmlns:a16="http://schemas.microsoft.com/office/drawing/2014/main" id="{403DB642-2676-4CA2-A51D-C53218142D9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17101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98" name="Freeform 5">
              <a:extLst>
                <a:ext uri="{FF2B5EF4-FFF2-40B4-BE49-F238E27FC236}">
                  <a16:creationId xmlns="" xmlns:a16="http://schemas.microsoft.com/office/drawing/2014/main" id="{448BFDB4-EB31-4BF0-99C7-6A22ECBC448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9" name="Freeform 6">
              <a:extLst>
                <a:ext uri="{FF2B5EF4-FFF2-40B4-BE49-F238E27FC236}">
                  <a16:creationId xmlns="" xmlns:a16="http://schemas.microsoft.com/office/drawing/2014/main" id="{811B50A6-9DE8-42E5-889A-C70633564DD6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0" name="Group 9">
            <a:extLst>
              <a:ext uri="{FF2B5EF4-FFF2-40B4-BE49-F238E27FC236}">
                <a16:creationId xmlns="" xmlns:a16="http://schemas.microsoft.com/office/drawing/2014/main" id="{7B27F71B-DC10-44C7-8934-633C8BE01CA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45968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1" name="Freeform 10">
              <a:extLst>
                <a:ext uri="{FF2B5EF4-FFF2-40B4-BE49-F238E27FC236}">
                  <a16:creationId xmlns="" xmlns:a16="http://schemas.microsoft.com/office/drawing/2014/main" id="{6D85C5E5-AF2B-4CAC-9D2B-07B2CAF9234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2" name="Freeform 11">
              <a:extLst>
                <a:ext uri="{FF2B5EF4-FFF2-40B4-BE49-F238E27FC236}">
                  <a16:creationId xmlns="" xmlns:a16="http://schemas.microsoft.com/office/drawing/2014/main" id="{AF2B180E-E89A-4F0E-B20F-805EEC173E0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03" name="Group 102">
            <a:extLst>
              <a:ext uri="{FF2B5EF4-FFF2-40B4-BE49-F238E27FC236}">
                <a16:creationId xmlns="" xmlns:a16="http://schemas.microsoft.com/office/drawing/2014/main" id="{3889E8DC-09EB-471F-BECD-9CE16FC461CA}"/>
              </a:ext>
            </a:extLst>
          </p:cNvPr>
          <p:cNvGrpSpPr/>
          <p:nvPr userDrawn="1"/>
        </p:nvGrpSpPr>
        <p:grpSpPr>
          <a:xfrm>
            <a:off x="867430" y="6086084"/>
            <a:ext cx="217007" cy="216405"/>
            <a:chOff x="1936742" y="6246828"/>
            <a:chExt cx="217007" cy="216405"/>
          </a:xfrm>
        </p:grpSpPr>
        <p:sp>
          <p:nvSpPr>
            <p:cNvPr id="104" name="Freeform 16">
              <a:extLst>
                <a:ext uri="{FF2B5EF4-FFF2-40B4-BE49-F238E27FC236}">
                  <a16:creationId xmlns="" xmlns:a16="http://schemas.microsoft.com/office/drawing/2014/main" id="{EFFE6E64-CE35-408A-8EFC-4C7EA42C24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5" name="Freeform 11">
              <a:extLst>
                <a:ext uri="{FF2B5EF4-FFF2-40B4-BE49-F238E27FC236}">
                  <a16:creationId xmlns="" xmlns:a16="http://schemas.microsoft.com/office/drawing/2014/main" id="{0835EAB2-9108-470C-832B-2E1C0E2A00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6" name="Group 4">
            <a:extLst>
              <a:ext uri="{FF2B5EF4-FFF2-40B4-BE49-F238E27FC236}">
                <a16:creationId xmlns="" xmlns:a16="http://schemas.microsoft.com/office/drawing/2014/main" id="{1A50CA58-6E22-4313-AD86-C0FD75E34275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806434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7" name="Freeform 5">
              <a:extLst>
                <a:ext uri="{FF2B5EF4-FFF2-40B4-BE49-F238E27FC236}">
                  <a16:creationId xmlns="" xmlns:a16="http://schemas.microsoft.com/office/drawing/2014/main" id="{2E0310C3-E88C-4319-92F5-8FB9FA88181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8" name="Freeform 6">
              <a:extLst>
                <a:ext uri="{FF2B5EF4-FFF2-40B4-BE49-F238E27FC236}">
                  <a16:creationId xmlns="" xmlns:a16="http://schemas.microsoft.com/office/drawing/2014/main" id="{05739667-9DC7-483B-9B3C-B17D289575A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9" name="Group 9">
            <a:extLst>
              <a:ext uri="{FF2B5EF4-FFF2-40B4-BE49-F238E27FC236}">
                <a16:creationId xmlns="" xmlns:a16="http://schemas.microsoft.com/office/drawing/2014/main" id="{0BEFEE11-B92B-46FB-8E8D-82BF5E19B09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35301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10" name="Freeform 10">
              <a:extLst>
                <a:ext uri="{FF2B5EF4-FFF2-40B4-BE49-F238E27FC236}">
                  <a16:creationId xmlns="" xmlns:a16="http://schemas.microsoft.com/office/drawing/2014/main" id="{2203D23D-5DB0-49C5-9404-23D04AF52E0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11" name="Freeform 11">
              <a:extLst>
                <a:ext uri="{FF2B5EF4-FFF2-40B4-BE49-F238E27FC236}">
                  <a16:creationId xmlns="" xmlns:a16="http://schemas.microsoft.com/office/drawing/2014/main" id="{46572480-B713-48BA-8AEB-C10208106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12" name="Group 111">
            <a:extLst>
              <a:ext uri="{FF2B5EF4-FFF2-40B4-BE49-F238E27FC236}">
                <a16:creationId xmlns="" xmlns:a16="http://schemas.microsoft.com/office/drawing/2014/main" id="{F5463C8F-CB4D-4585-B239-9A8D6E768EE7}"/>
              </a:ext>
            </a:extLst>
          </p:cNvPr>
          <p:cNvGrpSpPr/>
          <p:nvPr userDrawn="1"/>
        </p:nvGrpSpPr>
        <p:grpSpPr>
          <a:xfrm>
            <a:off x="6156763" y="3588815"/>
            <a:ext cx="217007" cy="216405"/>
            <a:chOff x="1936742" y="6246828"/>
            <a:chExt cx="217007" cy="216405"/>
          </a:xfrm>
        </p:grpSpPr>
        <p:sp>
          <p:nvSpPr>
            <p:cNvPr id="113" name="Freeform 16">
              <a:extLst>
                <a:ext uri="{FF2B5EF4-FFF2-40B4-BE49-F238E27FC236}">
                  <a16:creationId xmlns="" xmlns:a16="http://schemas.microsoft.com/office/drawing/2014/main" id="{9A83EDC7-E284-43B4-98C9-A1477501B83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14" name="Freeform 11">
              <a:extLst>
                <a:ext uri="{FF2B5EF4-FFF2-40B4-BE49-F238E27FC236}">
                  <a16:creationId xmlns="" xmlns:a16="http://schemas.microsoft.com/office/drawing/2014/main" id="{4471CB69-587F-4AF5-B749-F68DC0C16AE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15" name="Group 4">
            <a:extLst>
              <a:ext uri="{FF2B5EF4-FFF2-40B4-BE49-F238E27FC236}">
                <a16:creationId xmlns="" xmlns:a16="http://schemas.microsoft.com/office/drawing/2014/main" id="{85B95AA2-4C94-4C9F-A9BB-B8378DABCB0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798629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16" name="Freeform 5">
              <a:extLst>
                <a:ext uri="{FF2B5EF4-FFF2-40B4-BE49-F238E27FC236}">
                  <a16:creationId xmlns="" xmlns:a16="http://schemas.microsoft.com/office/drawing/2014/main" id="{A6AE3362-FE19-483F-A929-041B67501B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17" name="Freeform 6">
              <a:extLst>
                <a:ext uri="{FF2B5EF4-FFF2-40B4-BE49-F238E27FC236}">
                  <a16:creationId xmlns="" xmlns:a16="http://schemas.microsoft.com/office/drawing/2014/main" id="{43DB649A-812D-4230-9872-4EBB588460B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18" name="Group 9">
            <a:extLst>
              <a:ext uri="{FF2B5EF4-FFF2-40B4-BE49-F238E27FC236}">
                <a16:creationId xmlns="" xmlns:a16="http://schemas.microsoft.com/office/drawing/2014/main" id="{8A11C7D0-4F3E-480D-AB84-F1D2C6B3D0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27496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19" name="Freeform 10">
              <a:extLst>
                <a:ext uri="{FF2B5EF4-FFF2-40B4-BE49-F238E27FC236}">
                  <a16:creationId xmlns="" xmlns:a16="http://schemas.microsoft.com/office/drawing/2014/main" id="{BFFFDB12-F465-4519-B6F4-ECC2182EF9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20" name="Freeform 11">
              <a:extLst>
                <a:ext uri="{FF2B5EF4-FFF2-40B4-BE49-F238E27FC236}">
                  <a16:creationId xmlns="" xmlns:a16="http://schemas.microsoft.com/office/drawing/2014/main" id="{0F19CE0E-83C7-4E15-93F7-D0860B9986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21" name="Group 120">
            <a:extLst>
              <a:ext uri="{FF2B5EF4-FFF2-40B4-BE49-F238E27FC236}">
                <a16:creationId xmlns="" xmlns:a16="http://schemas.microsoft.com/office/drawing/2014/main" id="{964DFE58-5195-46C4-87B2-01667313198F}"/>
              </a:ext>
            </a:extLst>
          </p:cNvPr>
          <p:cNvGrpSpPr/>
          <p:nvPr userDrawn="1"/>
        </p:nvGrpSpPr>
        <p:grpSpPr>
          <a:xfrm>
            <a:off x="6148958" y="6086084"/>
            <a:ext cx="217007" cy="216405"/>
            <a:chOff x="1936742" y="6246828"/>
            <a:chExt cx="217007" cy="216405"/>
          </a:xfrm>
        </p:grpSpPr>
        <p:sp>
          <p:nvSpPr>
            <p:cNvPr id="122" name="Freeform 16">
              <a:extLst>
                <a:ext uri="{FF2B5EF4-FFF2-40B4-BE49-F238E27FC236}">
                  <a16:creationId xmlns="" xmlns:a16="http://schemas.microsoft.com/office/drawing/2014/main" id="{1248B6AD-64F2-421E-809B-16782B0A65E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23" name="Freeform 11">
              <a:extLst>
                <a:ext uri="{FF2B5EF4-FFF2-40B4-BE49-F238E27FC236}">
                  <a16:creationId xmlns="" xmlns:a16="http://schemas.microsoft.com/office/drawing/2014/main" id="{61495E0D-6B3A-4F2D-95BC-92F585CE625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24" name="Text Placeholder 16">
            <a:extLst>
              <a:ext uri="{FF2B5EF4-FFF2-40B4-BE49-F238E27FC236}">
                <a16:creationId xmlns="" xmlns:a16="http://schemas.microsoft.com/office/drawing/2014/main" id="{EC6A5A09-2C92-4CDE-83D8-D352DFC535E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6131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="" xmlns:a16="http://schemas.microsoft.com/office/drawing/2014/main" id="{2553F3A9-D216-416E-8A12-F99CA6CAAE8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26" name="Rectangle: Rounded Corners 125">
            <a:extLst>
              <a:ext uri="{FF2B5EF4-FFF2-40B4-BE49-F238E27FC236}">
                <a16:creationId xmlns="" xmlns:a16="http://schemas.microsoft.com/office/drawing/2014/main" id="{33A69A8B-D8A8-4E5F-AAC0-BD06E231F7C5}"/>
              </a:ext>
            </a:extLst>
          </p:cNvPr>
          <p:cNvSpPr/>
          <p:nvPr userDrawn="1"/>
        </p:nvSpPr>
        <p:spPr>
          <a:xfrm>
            <a:off x="3058677" y="238003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7" name="Rectangle: Rounded Corners 126">
            <a:extLst>
              <a:ext uri="{FF2B5EF4-FFF2-40B4-BE49-F238E27FC236}">
                <a16:creationId xmlns="" xmlns:a16="http://schemas.microsoft.com/office/drawing/2014/main" id="{70AA5B3E-878B-4D52-BEFF-DAE4A885C1E9}"/>
              </a:ext>
            </a:extLst>
          </p:cNvPr>
          <p:cNvSpPr/>
          <p:nvPr userDrawn="1"/>
        </p:nvSpPr>
        <p:spPr>
          <a:xfrm>
            <a:off x="3156824" y="226555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28" name="Rectangle: Rounded Corners 127">
            <a:extLst>
              <a:ext uri="{FF2B5EF4-FFF2-40B4-BE49-F238E27FC236}">
                <a16:creationId xmlns="" xmlns:a16="http://schemas.microsoft.com/office/drawing/2014/main" id="{170CEFF1-6A7E-470C-BD27-5FF247FA0FA7}"/>
              </a:ext>
            </a:extLst>
          </p:cNvPr>
          <p:cNvSpPr/>
          <p:nvPr userDrawn="1"/>
        </p:nvSpPr>
        <p:spPr>
          <a:xfrm>
            <a:off x="3058677" y="293814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9" name="Rectangle: Rounded Corners 128">
            <a:extLst>
              <a:ext uri="{FF2B5EF4-FFF2-40B4-BE49-F238E27FC236}">
                <a16:creationId xmlns="" xmlns:a16="http://schemas.microsoft.com/office/drawing/2014/main" id="{D0C467D4-DCC0-4434-B4B5-B01CD770E2AE}"/>
              </a:ext>
            </a:extLst>
          </p:cNvPr>
          <p:cNvSpPr/>
          <p:nvPr userDrawn="1"/>
        </p:nvSpPr>
        <p:spPr>
          <a:xfrm>
            <a:off x="3156824" y="282366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30" name="Rectangle: Rounded Corners 129">
            <a:extLst>
              <a:ext uri="{FF2B5EF4-FFF2-40B4-BE49-F238E27FC236}">
                <a16:creationId xmlns="" xmlns:a16="http://schemas.microsoft.com/office/drawing/2014/main" id="{C5843D09-7D58-481E-8C76-C6EA233ED833}"/>
              </a:ext>
            </a:extLst>
          </p:cNvPr>
          <p:cNvSpPr/>
          <p:nvPr userDrawn="1"/>
        </p:nvSpPr>
        <p:spPr>
          <a:xfrm>
            <a:off x="3058677" y="349625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1" name="Rectangle: Rounded Corners 130">
            <a:extLst>
              <a:ext uri="{FF2B5EF4-FFF2-40B4-BE49-F238E27FC236}">
                <a16:creationId xmlns="" xmlns:a16="http://schemas.microsoft.com/office/drawing/2014/main" id="{118F0A51-3412-4DB7-B54B-A8E3B0817C7C}"/>
              </a:ext>
            </a:extLst>
          </p:cNvPr>
          <p:cNvSpPr/>
          <p:nvPr userDrawn="1"/>
        </p:nvSpPr>
        <p:spPr>
          <a:xfrm>
            <a:off x="3156824" y="338177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32" name="Text Placeholder 16">
            <a:extLst>
              <a:ext uri="{FF2B5EF4-FFF2-40B4-BE49-F238E27FC236}">
                <a16:creationId xmlns="" xmlns:a16="http://schemas.microsoft.com/office/drawing/2014/main" id="{A43EEEB3-A83E-444F-BC38-1A7E2825B31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152763" y="2497800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3" name="Text Placeholder 16">
            <a:extLst>
              <a:ext uri="{FF2B5EF4-FFF2-40B4-BE49-F238E27FC236}">
                <a16:creationId xmlns="" xmlns:a16="http://schemas.microsoft.com/office/drawing/2014/main" id="{9D99E5C5-1DD6-4748-89C1-268C5DB5849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56824" y="226696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4" name="Text Placeholder 16">
            <a:extLst>
              <a:ext uri="{FF2B5EF4-FFF2-40B4-BE49-F238E27FC236}">
                <a16:creationId xmlns="" xmlns:a16="http://schemas.microsoft.com/office/drawing/2014/main" id="{12F31F71-0C05-4AE2-AFC0-20D2783D760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52763" y="3052081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5" name="Text Placeholder 16">
            <a:extLst>
              <a:ext uri="{FF2B5EF4-FFF2-40B4-BE49-F238E27FC236}">
                <a16:creationId xmlns="" xmlns:a16="http://schemas.microsoft.com/office/drawing/2014/main" id="{AA6EC06C-9E82-4660-B609-F56D0BC3E32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156824" y="282124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6" name="Text Placeholder 16">
            <a:extLst>
              <a:ext uri="{FF2B5EF4-FFF2-40B4-BE49-F238E27FC236}">
                <a16:creationId xmlns="" xmlns:a16="http://schemas.microsoft.com/office/drawing/2014/main" id="{D3BF95C5-5A89-4948-AE5E-30510883F3F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152763" y="3606254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7" name="Text Placeholder 16">
            <a:extLst>
              <a:ext uri="{FF2B5EF4-FFF2-40B4-BE49-F238E27FC236}">
                <a16:creationId xmlns="" xmlns:a16="http://schemas.microsoft.com/office/drawing/2014/main" id="{4624DFB2-6D64-4204-B987-6F2BC788768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156824" y="337542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8" name="Text Placeholder 16">
            <a:extLst>
              <a:ext uri="{FF2B5EF4-FFF2-40B4-BE49-F238E27FC236}">
                <a16:creationId xmlns="" xmlns:a16="http://schemas.microsoft.com/office/drawing/2014/main" id="{022E9242-3B8C-488F-A345-BDA6506B76A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669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39" name="Text Placeholder 16">
            <a:extLst>
              <a:ext uri="{FF2B5EF4-FFF2-40B4-BE49-F238E27FC236}">
                <a16:creationId xmlns="" xmlns:a16="http://schemas.microsoft.com/office/drawing/2014/main" id="{B5944574-6172-4F13-A75F-688E866E2DB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40" name="Rectangle: Rounded Corners 139">
            <a:extLst>
              <a:ext uri="{FF2B5EF4-FFF2-40B4-BE49-F238E27FC236}">
                <a16:creationId xmlns="" xmlns:a16="http://schemas.microsoft.com/office/drawing/2014/main" id="{757D8277-0BCF-4F60-A1FB-3D0AE2D4C292}"/>
              </a:ext>
            </a:extLst>
          </p:cNvPr>
          <p:cNvSpPr/>
          <p:nvPr userDrawn="1"/>
        </p:nvSpPr>
        <p:spPr>
          <a:xfrm>
            <a:off x="3058677" y="482542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1" name="Rectangle: Rounded Corners 140">
            <a:extLst>
              <a:ext uri="{FF2B5EF4-FFF2-40B4-BE49-F238E27FC236}">
                <a16:creationId xmlns="" xmlns:a16="http://schemas.microsoft.com/office/drawing/2014/main" id="{113908C6-3AB5-4F94-A243-B4C0132A09B1}"/>
              </a:ext>
            </a:extLst>
          </p:cNvPr>
          <p:cNvSpPr/>
          <p:nvPr userDrawn="1"/>
        </p:nvSpPr>
        <p:spPr>
          <a:xfrm>
            <a:off x="3156824" y="471093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2" name="Rectangle: Rounded Corners 141">
            <a:extLst>
              <a:ext uri="{FF2B5EF4-FFF2-40B4-BE49-F238E27FC236}">
                <a16:creationId xmlns="" xmlns:a16="http://schemas.microsoft.com/office/drawing/2014/main" id="{950C3FEA-6C42-47A9-BF85-3D32F1D16381}"/>
              </a:ext>
            </a:extLst>
          </p:cNvPr>
          <p:cNvSpPr/>
          <p:nvPr userDrawn="1"/>
        </p:nvSpPr>
        <p:spPr>
          <a:xfrm>
            <a:off x="3058677" y="5383531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3" name="Rectangle: Rounded Corners 142">
            <a:extLst>
              <a:ext uri="{FF2B5EF4-FFF2-40B4-BE49-F238E27FC236}">
                <a16:creationId xmlns="" xmlns:a16="http://schemas.microsoft.com/office/drawing/2014/main" id="{A979BFEF-718E-4E98-9D21-6C6955CF2D66}"/>
              </a:ext>
            </a:extLst>
          </p:cNvPr>
          <p:cNvSpPr/>
          <p:nvPr userDrawn="1"/>
        </p:nvSpPr>
        <p:spPr>
          <a:xfrm>
            <a:off x="3156824" y="5269048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4" name="Rectangle: Rounded Corners 143">
            <a:extLst>
              <a:ext uri="{FF2B5EF4-FFF2-40B4-BE49-F238E27FC236}">
                <a16:creationId xmlns="" xmlns:a16="http://schemas.microsoft.com/office/drawing/2014/main" id="{DA97D41F-65EA-4C50-852F-55BB663AB13C}"/>
              </a:ext>
            </a:extLst>
          </p:cNvPr>
          <p:cNvSpPr/>
          <p:nvPr userDrawn="1"/>
        </p:nvSpPr>
        <p:spPr>
          <a:xfrm>
            <a:off x="3058677" y="5941640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5" name="Rectangle: Rounded Corners 144">
            <a:extLst>
              <a:ext uri="{FF2B5EF4-FFF2-40B4-BE49-F238E27FC236}">
                <a16:creationId xmlns="" xmlns:a16="http://schemas.microsoft.com/office/drawing/2014/main" id="{CD4807F0-693D-43B1-ABA9-69814455C14F}"/>
              </a:ext>
            </a:extLst>
          </p:cNvPr>
          <p:cNvSpPr/>
          <p:nvPr userDrawn="1"/>
        </p:nvSpPr>
        <p:spPr>
          <a:xfrm>
            <a:off x="3156824" y="582715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6" name="Text Placeholder 16">
            <a:extLst>
              <a:ext uri="{FF2B5EF4-FFF2-40B4-BE49-F238E27FC236}">
                <a16:creationId xmlns="" xmlns:a16="http://schemas.microsoft.com/office/drawing/2014/main" id="{44C025F8-FEFF-4500-85DA-E1B1221E855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152763" y="4943184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47" name="Text Placeholder 16">
            <a:extLst>
              <a:ext uri="{FF2B5EF4-FFF2-40B4-BE49-F238E27FC236}">
                <a16:creationId xmlns="" xmlns:a16="http://schemas.microsoft.com/office/drawing/2014/main" id="{E8860EFE-5291-49B9-90B8-4EF129D5610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156824" y="471235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48" name="Text Placeholder 16">
            <a:extLst>
              <a:ext uri="{FF2B5EF4-FFF2-40B4-BE49-F238E27FC236}">
                <a16:creationId xmlns="" xmlns:a16="http://schemas.microsoft.com/office/drawing/2014/main" id="{809F3ECF-59D5-4260-BFB3-8C719CDA9E2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152763" y="5497465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49" name="Text Placeholder 16">
            <a:extLst>
              <a:ext uri="{FF2B5EF4-FFF2-40B4-BE49-F238E27FC236}">
                <a16:creationId xmlns="" xmlns:a16="http://schemas.microsoft.com/office/drawing/2014/main" id="{EFD0BD83-154D-4590-826A-CEE467E5CE8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156824" y="5266633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0" name="Text Placeholder 16">
            <a:extLst>
              <a:ext uri="{FF2B5EF4-FFF2-40B4-BE49-F238E27FC236}">
                <a16:creationId xmlns="" xmlns:a16="http://schemas.microsoft.com/office/drawing/2014/main" id="{072E5584-F1C9-46B2-9301-84752497FE7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152763" y="6051638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1" name="Text Placeholder 16">
            <a:extLst>
              <a:ext uri="{FF2B5EF4-FFF2-40B4-BE49-F238E27FC236}">
                <a16:creationId xmlns="" xmlns:a16="http://schemas.microsoft.com/office/drawing/2014/main" id="{59AF5232-1F23-4A60-90E4-AD77AA08DEAD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156824" y="582080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="" xmlns:a16="http://schemas.microsoft.com/office/drawing/2014/main" id="{06F8216E-BC8D-4BBD-9F9B-48807BAF3DA5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5354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="" xmlns:a16="http://schemas.microsoft.com/office/drawing/2014/main" id="{B6C989CD-DE97-4A0B-BB2D-545A1A9E59B8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4" name="Rectangle: Rounded Corners 153">
            <a:extLst>
              <a:ext uri="{FF2B5EF4-FFF2-40B4-BE49-F238E27FC236}">
                <a16:creationId xmlns="" xmlns:a16="http://schemas.microsoft.com/office/drawing/2014/main" id="{55A313AB-1EB6-4B2B-97D9-8D02EDDC5C25}"/>
              </a:ext>
            </a:extLst>
          </p:cNvPr>
          <p:cNvSpPr/>
          <p:nvPr userDrawn="1"/>
        </p:nvSpPr>
        <p:spPr>
          <a:xfrm>
            <a:off x="8365480" y="2372274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5" name="Rectangle: Rounded Corners 154">
            <a:extLst>
              <a:ext uri="{FF2B5EF4-FFF2-40B4-BE49-F238E27FC236}">
                <a16:creationId xmlns="" xmlns:a16="http://schemas.microsoft.com/office/drawing/2014/main" id="{C9776449-217E-40C1-8ED7-A979E9E94DA7}"/>
              </a:ext>
            </a:extLst>
          </p:cNvPr>
          <p:cNvSpPr/>
          <p:nvPr userDrawn="1"/>
        </p:nvSpPr>
        <p:spPr>
          <a:xfrm>
            <a:off x="8463627" y="225779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56" name="Rectangle: Rounded Corners 155">
            <a:extLst>
              <a:ext uri="{FF2B5EF4-FFF2-40B4-BE49-F238E27FC236}">
                <a16:creationId xmlns="" xmlns:a16="http://schemas.microsoft.com/office/drawing/2014/main" id="{264BC28B-DF83-4D56-9FD1-F9C3D7CD6354}"/>
              </a:ext>
            </a:extLst>
          </p:cNvPr>
          <p:cNvSpPr/>
          <p:nvPr userDrawn="1"/>
        </p:nvSpPr>
        <p:spPr>
          <a:xfrm>
            <a:off x="8365480" y="2930383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7" name="Rectangle: Rounded Corners 156">
            <a:extLst>
              <a:ext uri="{FF2B5EF4-FFF2-40B4-BE49-F238E27FC236}">
                <a16:creationId xmlns="" xmlns:a16="http://schemas.microsoft.com/office/drawing/2014/main" id="{2B465745-E3D2-4A54-BE46-89ECAC0D500A}"/>
              </a:ext>
            </a:extLst>
          </p:cNvPr>
          <p:cNvSpPr/>
          <p:nvPr userDrawn="1"/>
        </p:nvSpPr>
        <p:spPr>
          <a:xfrm>
            <a:off x="8463627" y="2815900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58" name="Rectangle: Rounded Corners 157">
            <a:extLst>
              <a:ext uri="{FF2B5EF4-FFF2-40B4-BE49-F238E27FC236}">
                <a16:creationId xmlns="" xmlns:a16="http://schemas.microsoft.com/office/drawing/2014/main" id="{C3EE4AB3-E6FA-4E40-BA81-6CA2700DC31B}"/>
              </a:ext>
            </a:extLst>
          </p:cNvPr>
          <p:cNvSpPr/>
          <p:nvPr userDrawn="1"/>
        </p:nvSpPr>
        <p:spPr>
          <a:xfrm>
            <a:off x="8365480" y="348849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9" name="Rectangle: Rounded Corners 158">
            <a:extLst>
              <a:ext uri="{FF2B5EF4-FFF2-40B4-BE49-F238E27FC236}">
                <a16:creationId xmlns="" xmlns:a16="http://schemas.microsoft.com/office/drawing/2014/main" id="{242DB75B-F906-4DD0-914E-F446F4C6139D}"/>
              </a:ext>
            </a:extLst>
          </p:cNvPr>
          <p:cNvSpPr/>
          <p:nvPr userDrawn="1"/>
        </p:nvSpPr>
        <p:spPr>
          <a:xfrm>
            <a:off x="8463627" y="337400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60" name="Text Placeholder 16">
            <a:extLst>
              <a:ext uri="{FF2B5EF4-FFF2-40B4-BE49-F238E27FC236}">
                <a16:creationId xmlns="" xmlns:a16="http://schemas.microsoft.com/office/drawing/2014/main" id="{C1E7A9C5-6D0F-47C7-9218-A023DA274DE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459566" y="2490036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1" name="Text Placeholder 16">
            <a:extLst>
              <a:ext uri="{FF2B5EF4-FFF2-40B4-BE49-F238E27FC236}">
                <a16:creationId xmlns="" xmlns:a16="http://schemas.microsoft.com/office/drawing/2014/main" id="{121F12BD-7F3D-4923-85CB-39D9347954B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463627" y="2259204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2" name="Text Placeholder 16">
            <a:extLst>
              <a:ext uri="{FF2B5EF4-FFF2-40B4-BE49-F238E27FC236}">
                <a16:creationId xmlns="" xmlns:a16="http://schemas.microsoft.com/office/drawing/2014/main" id="{5FD42222-4B7C-4FA4-8901-746BC7FA329F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459566" y="3044317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3" name="Text Placeholder 16">
            <a:extLst>
              <a:ext uri="{FF2B5EF4-FFF2-40B4-BE49-F238E27FC236}">
                <a16:creationId xmlns="" xmlns:a16="http://schemas.microsoft.com/office/drawing/2014/main" id="{325526F7-DEE6-4F8C-BFF7-9501410E1333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463627" y="28134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4" name="Text Placeholder 16">
            <a:extLst>
              <a:ext uri="{FF2B5EF4-FFF2-40B4-BE49-F238E27FC236}">
                <a16:creationId xmlns="" xmlns:a16="http://schemas.microsoft.com/office/drawing/2014/main" id="{DDA9C819-2647-4268-88EE-0C1E7ACD22E7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459566" y="3598490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5" name="Text Placeholder 16">
            <a:extLst>
              <a:ext uri="{FF2B5EF4-FFF2-40B4-BE49-F238E27FC236}">
                <a16:creationId xmlns="" xmlns:a16="http://schemas.microsoft.com/office/drawing/2014/main" id="{72CA31A1-21D0-441A-8564-31C145F50979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463627" y="336765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6" name="Text Placeholder 16">
            <a:extLst>
              <a:ext uri="{FF2B5EF4-FFF2-40B4-BE49-F238E27FC236}">
                <a16:creationId xmlns="" xmlns:a16="http://schemas.microsoft.com/office/drawing/2014/main" id="{1FA97460-2F23-44B2-AD47-2EA0D03CF5E2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89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67" name="Text Placeholder 16">
            <a:extLst>
              <a:ext uri="{FF2B5EF4-FFF2-40B4-BE49-F238E27FC236}">
                <a16:creationId xmlns="" xmlns:a16="http://schemas.microsoft.com/office/drawing/2014/main" id="{8815300F-F67C-4965-9E1A-071540F8012F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68" name="Rectangle: Rounded Corners 167">
            <a:extLst>
              <a:ext uri="{FF2B5EF4-FFF2-40B4-BE49-F238E27FC236}">
                <a16:creationId xmlns="" xmlns:a16="http://schemas.microsoft.com/office/drawing/2014/main" id="{8842348A-3F5E-43E3-B791-2B574C4BECE6}"/>
              </a:ext>
            </a:extLst>
          </p:cNvPr>
          <p:cNvSpPr/>
          <p:nvPr userDrawn="1"/>
        </p:nvSpPr>
        <p:spPr>
          <a:xfrm>
            <a:off x="8365480" y="481765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9" name="Rectangle: Rounded Corners 168">
            <a:extLst>
              <a:ext uri="{FF2B5EF4-FFF2-40B4-BE49-F238E27FC236}">
                <a16:creationId xmlns="" xmlns:a16="http://schemas.microsoft.com/office/drawing/2014/main" id="{191C8C05-724F-4A12-8A8B-98E7E0B6D929}"/>
              </a:ext>
            </a:extLst>
          </p:cNvPr>
          <p:cNvSpPr/>
          <p:nvPr userDrawn="1"/>
        </p:nvSpPr>
        <p:spPr>
          <a:xfrm>
            <a:off x="8463627" y="470317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0" name="Rectangle: Rounded Corners 169">
            <a:extLst>
              <a:ext uri="{FF2B5EF4-FFF2-40B4-BE49-F238E27FC236}">
                <a16:creationId xmlns="" xmlns:a16="http://schemas.microsoft.com/office/drawing/2014/main" id="{8D7B0C6C-CC0A-4AE2-BDB3-FAEC1D30CE49}"/>
              </a:ext>
            </a:extLst>
          </p:cNvPr>
          <p:cNvSpPr/>
          <p:nvPr userDrawn="1"/>
        </p:nvSpPr>
        <p:spPr>
          <a:xfrm>
            <a:off x="8365480" y="537576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1" name="Rectangle: Rounded Corners 170">
            <a:extLst>
              <a:ext uri="{FF2B5EF4-FFF2-40B4-BE49-F238E27FC236}">
                <a16:creationId xmlns="" xmlns:a16="http://schemas.microsoft.com/office/drawing/2014/main" id="{89582432-A7D6-46C8-BCFE-0530217FE1AA}"/>
              </a:ext>
            </a:extLst>
          </p:cNvPr>
          <p:cNvSpPr/>
          <p:nvPr userDrawn="1"/>
        </p:nvSpPr>
        <p:spPr>
          <a:xfrm>
            <a:off x="8463627" y="526128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2" name="Rectangle: Rounded Corners 171">
            <a:extLst>
              <a:ext uri="{FF2B5EF4-FFF2-40B4-BE49-F238E27FC236}">
                <a16:creationId xmlns="" xmlns:a16="http://schemas.microsoft.com/office/drawing/2014/main" id="{B5EA8661-DC1C-4F73-BB79-98F3826B12CB}"/>
              </a:ext>
            </a:extLst>
          </p:cNvPr>
          <p:cNvSpPr/>
          <p:nvPr userDrawn="1"/>
        </p:nvSpPr>
        <p:spPr>
          <a:xfrm>
            <a:off x="8365480" y="593387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3" name="Rectangle: Rounded Corners 172">
            <a:extLst>
              <a:ext uri="{FF2B5EF4-FFF2-40B4-BE49-F238E27FC236}">
                <a16:creationId xmlns="" xmlns:a16="http://schemas.microsoft.com/office/drawing/2014/main" id="{12B199E5-C666-4B5E-A390-6E8CB3F70995}"/>
              </a:ext>
            </a:extLst>
          </p:cNvPr>
          <p:cNvSpPr/>
          <p:nvPr userDrawn="1"/>
        </p:nvSpPr>
        <p:spPr>
          <a:xfrm>
            <a:off x="8463627" y="581939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4" name="Text Placeholder 16">
            <a:extLst>
              <a:ext uri="{FF2B5EF4-FFF2-40B4-BE49-F238E27FC236}">
                <a16:creationId xmlns="" xmlns:a16="http://schemas.microsoft.com/office/drawing/2014/main" id="{09C9F79E-940F-447F-B461-3F48D07A4859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459566" y="4935420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5" name="Text Placeholder 16">
            <a:extLst>
              <a:ext uri="{FF2B5EF4-FFF2-40B4-BE49-F238E27FC236}">
                <a16:creationId xmlns="" xmlns:a16="http://schemas.microsoft.com/office/drawing/2014/main" id="{7459995D-7C05-485B-A788-85932B8D3E12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463627" y="470458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6" name="Text Placeholder 16">
            <a:extLst>
              <a:ext uri="{FF2B5EF4-FFF2-40B4-BE49-F238E27FC236}">
                <a16:creationId xmlns="" xmlns:a16="http://schemas.microsoft.com/office/drawing/2014/main" id="{F17AF7EB-07D1-4E1A-B498-C49723C38207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459566" y="5489701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7" name="Text Placeholder 16">
            <a:extLst>
              <a:ext uri="{FF2B5EF4-FFF2-40B4-BE49-F238E27FC236}">
                <a16:creationId xmlns="" xmlns:a16="http://schemas.microsoft.com/office/drawing/2014/main" id="{00D7F41C-70B2-42D7-A322-C77950F172A5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463627" y="525886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8" name="Text Placeholder 16">
            <a:extLst>
              <a:ext uri="{FF2B5EF4-FFF2-40B4-BE49-F238E27FC236}">
                <a16:creationId xmlns="" xmlns:a16="http://schemas.microsoft.com/office/drawing/2014/main" id="{BA579A69-FC60-413E-B879-5BDF031A7758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459566" y="6043874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9" name="Text Placeholder 16">
            <a:extLst>
              <a:ext uri="{FF2B5EF4-FFF2-40B4-BE49-F238E27FC236}">
                <a16:creationId xmlns="" xmlns:a16="http://schemas.microsoft.com/office/drawing/2014/main" id="{ACD6D71A-5378-4315-A9F8-1B702E2C09A7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463627" y="581304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16309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E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>
            <a:extLst>
              <a:ext uri="{FF2B5EF4-FFF2-40B4-BE49-F238E27FC236}">
                <a16:creationId xmlns="" xmlns:a16="http://schemas.microsoft.com/office/drawing/2014/main" id="{88C5B830-47A0-4504-A7BC-F010F85CA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="" xmlns:a16="http://schemas.microsoft.com/office/drawing/2014/main" id="{0A332615-A8D1-48E9-9E57-35497E8C9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26273C14-1979-4A18-B68B-2DC5F9D4AD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7" name="Text Placeholder 10">
            <a:extLst>
              <a:ext uri="{FF2B5EF4-FFF2-40B4-BE49-F238E27FC236}">
                <a16:creationId xmlns="" xmlns:a16="http://schemas.microsoft.com/office/drawing/2014/main" id="{B69EFF72-A440-4A7E-A38D-4252D4EBB3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8" name="AutoShape 1">
            <a:extLst>
              <a:ext uri="{FF2B5EF4-FFF2-40B4-BE49-F238E27FC236}">
                <a16:creationId xmlns="" xmlns:a16="http://schemas.microsoft.com/office/drawing/2014/main" id="{15DC9008-EE4F-471E-94E1-A6D8E4ED7802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54181" y="1952132"/>
            <a:ext cx="3580379" cy="3487700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1270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Picture Placeholder 9">
            <a:extLst>
              <a:ext uri="{FF2B5EF4-FFF2-40B4-BE49-F238E27FC236}">
                <a16:creationId xmlns="" xmlns:a16="http://schemas.microsoft.com/office/drawing/2014/main" id="{81D44537-A821-44B2-9432-3866BC2D137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52577" y="1827784"/>
            <a:ext cx="3381462" cy="3382391"/>
          </a:xfrm>
          <a:prstGeom prst="ellipse">
            <a:avLst/>
          </a:prstGeom>
        </p:spPr>
        <p:txBody>
          <a:bodyPr wrap="square">
            <a:noAutofit/>
          </a:bodyPr>
          <a:lstStyle/>
          <a:p>
            <a:endParaRPr lang="ro-RO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15F43B2F-751D-4487-98B7-E1ADB7A98E9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41517" y="3630789"/>
            <a:ext cx="327304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66A219B5-563A-4BEB-A836-F7C4857BABF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41518" y="3234958"/>
            <a:ext cx="327304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5ACBFFA6-2530-44F8-B712-8634C1EEB6F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041518" y="2100287"/>
            <a:ext cx="6470664" cy="949684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CCB28781-91AF-44AA-A26D-3C641942688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041519" y="1697605"/>
            <a:ext cx="6470662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D6C348F8-C96D-4625-958F-941495595F3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1660" y="5781946"/>
            <a:ext cx="4152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lnSpc>
                <a:spcPct val="100000"/>
              </a:lnSpc>
              <a:buNone/>
              <a:defRPr lang="ro-RO" sz="1600" dirty="0">
                <a:solidFill>
                  <a:schemeClr val="accent5">
                    <a:lumMod val="60000"/>
                    <a:lumOff val="40000"/>
                  </a:schemeClr>
                </a:solidFill>
                <a:cs typeface="Segoe UI" panose="020B0502040204020203" pitchFamily="34" charset="0"/>
              </a:defRPr>
            </a:lvl1pPr>
          </a:lstStyle>
          <a:p>
            <a:pPr marL="0" lvl="0" algn="ctr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B3D2FB08-0304-4B9E-897C-E62EEA0D101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01660" y="5454190"/>
            <a:ext cx="4152900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6E84EF2B-F43D-496F-BAE3-EEDCD925550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51899" y="3630789"/>
            <a:ext cx="266028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32545002-A40A-42C6-9167-B35793859BF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51900" y="3234958"/>
            <a:ext cx="266028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5F7C6696-ECD6-4814-929E-538AC7C90E1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041519" y="457876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904078C5-349F-42D9-943E-B411C776354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041519" y="4061561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53CFF8FF-93BA-423E-BF17-602367A6959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041517" y="5090412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grpSp>
        <p:nvGrpSpPr>
          <p:cNvPr id="61" name="Group 60">
            <a:extLst>
              <a:ext uri="{FF2B5EF4-FFF2-40B4-BE49-F238E27FC236}">
                <a16:creationId xmlns="" xmlns:a16="http://schemas.microsoft.com/office/drawing/2014/main" id="{DD75B9FA-A6B6-4858-9BBA-D7E98E8EDDAE}"/>
              </a:ext>
            </a:extLst>
          </p:cNvPr>
          <p:cNvGrpSpPr/>
          <p:nvPr userDrawn="1"/>
        </p:nvGrpSpPr>
        <p:grpSpPr>
          <a:xfrm>
            <a:off x="6614819" y="4156905"/>
            <a:ext cx="1699740" cy="1128953"/>
            <a:chOff x="6614818" y="4156905"/>
            <a:chExt cx="3133711" cy="1128953"/>
          </a:xfrm>
        </p:grpSpPr>
        <p:sp>
          <p:nvSpPr>
            <p:cNvPr id="62" name="Rectangle: Rounded Corners 61">
              <a:extLst>
                <a:ext uri="{FF2B5EF4-FFF2-40B4-BE49-F238E27FC236}">
                  <a16:creationId xmlns="" xmlns:a16="http://schemas.microsoft.com/office/drawing/2014/main" id="{BF118B51-A1B1-4456-975D-D6E69D75E2B1}"/>
                </a:ext>
              </a:extLst>
            </p:cNvPr>
            <p:cNvSpPr/>
            <p:nvPr userDrawn="1"/>
          </p:nvSpPr>
          <p:spPr>
            <a:xfrm>
              <a:off x="6614820" y="4674110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3" name="Rectangle: Rounded Corners 62">
              <a:extLst>
                <a:ext uri="{FF2B5EF4-FFF2-40B4-BE49-F238E27FC236}">
                  <a16:creationId xmlns="" xmlns:a16="http://schemas.microsoft.com/office/drawing/2014/main" id="{1B0F28A2-6049-4BE4-8F40-53F87B7F7EE9}"/>
                </a:ext>
              </a:extLst>
            </p:cNvPr>
            <p:cNvSpPr/>
            <p:nvPr userDrawn="1"/>
          </p:nvSpPr>
          <p:spPr>
            <a:xfrm>
              <a:off x="6614820" y="4156905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4" name="Rectangle: Rounded Corners 63">
              <a:extLst>
                <a:ext uri="{FF2B5EF4-FFF2-40B4-BE49-F238E27FC236}">
                  <a16:creationId xmlns="" xmlns:a16="http://schemas.microsoft.com/office/drawing/2014/main" id="{4918D335-D8F5-40E3-9082-F31C6E65126B}"/>
                </a:ext>
              </a:extLst>
            </p:cNvPr>
            <p:cNvSpPr/>
            <p:nvPr userDrawn="1"/>
          </p:nvSpPr>
          <p:spPr>
            <a:xfrm>
              <a:off x="6614818" y="5185756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65" name="Rectangle: Rounded Corners 64">
            <a:extLst>
              <a:ext uri="{FF2B5EF4-FFF2-40B4-BE49-F238E27FC236}">
                <a16:creationId xmlns="" xmlns:a16="http://schemas.microsoft.com/office/drawing/2014/main" id="{8071394F-CD4D-456B-AD7E-193A5B5A1244}"/>
              </a:ext>
            </a:extLst>
          </p:cNvPr>
          <p:cNvSpPr/>
          <p:nvPr userDrawn="1"/>
        </p:nvSpPr>
        <p:spPr>
          <a:xfrm>
            <a:off x="6614820" y="4155600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6" name="Rectangle: Rounded Corners 65">
            <a:extLst>
              <a:ext uri="{FF2B5EF4-FFF2-40B4-BE49-F238E27FC236}">
                <a16:creationId xmlns="" xmlns:a16="http://schemas.microsoft.com/office/drawing/2014/main" id="{0BBD8287-A5E4-415C-9EF6-31B88B6EC3E6}"/>
              </a:ext>
            </a:extLst>
          </p:cNvPr>
          <p:cNvSpPr/>
          <p:nvPr userDrawn="1"/>
        </p:nvSpPr>
        <p:spPr>
          <a:xfrm>
            <a:off x="6614820" y="4668092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7" name="Rectangle: Rounded Corners 66">
            <a:extLst>
              <a:ext uri="{FF2B5EF4-FFF2-40B4-BE49-F238E27FC236}">
                <a16:creationId xmlns="" xmlns:a16="http://schemas.microsoft.com/office/drawing/2014/main" id="{E6F9EEF8-FC21-4C8A-BDC4-F93C215DF93C}"/>
              </a:ext>
            </a:extLst>
          </p:cNvPr>
          <p:cNvSpPr/>
          <p:nvPr userDrawn="1"/>
        </p:nvSpPr>
        <p:spPr>
          <a:xfrm>
            <a:off x="6614820" y="5182294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17634B82-0D62-4A09-91BC-387BB6AD790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041517" y="559859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  <p:sp>
        <p:nvSpPr>
          <p:cNvPr id="69" name="Rectangle: Rounded Corners 68">
            <a:extLst>
              <a:ext uri="{FF2B5EF4-FFF2-40B4-BE49-F238E27FC236}">
                <a16:creationId xmlns="" xmlns:a16="http://schemas.microsoft.com/office/drawing/2014/main" id="{56322200-5DED-4E72-859B-BB03A3FB9D18}"/>
              </a:ext>
            </a:extLst>
          </p:cNvPr>
          <p:cNvSpPr/>
          <p:nvPr userDrawn="1"/>
        </p:nvSpPr>
        <p:spPr>
          <a:xfrm>
            <a:off x="6614820" y="5690478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0" name="Oval 69">
            <a:extLst>
              <a:ext uri="{FF2B5EF4-FFF2-40B4-BE49-F238E27FC236}">
                <a16:creationId xmlns="" xmlns:a16="http://schemas.microsoft.com/office/drawing/2014/main" id="{E599E204-A3CA-4C31-8E62-EB907AEE3F99}"/>
              </a:ext>
            </a:extLst>
          </p:cNvPr>
          <p:cNvSpPr/>
          <p:nvPr userDrawn="1"/>
        </p:nvSpPr>
        <p:spPr>
          <a:xfrm>
            <a:off x="8958334" y="4049459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4FEEDA67-477A-4EE0-BCB0-E00F412424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67944" y="4176953"/>
            <a:ext cx="140340" cy="112272"/>
          </a:xfrm>
          <a:prstGeom prst="rect">
            <a:avLst/>
          </a:prstGeom>
        </p:spPr>
      </p:pic>
      <p:sp>
        <p:nvSpPr>
          <p:cNvPr id="72" name="Oval 71">
            <a:extLst>
              <a:ext uri="{FF2B5EF4-FFF2-40B4-BE49-F238E27FC236}">
                <a16:creationId xmlns="" xmlns:a16="http://schemas.microsoft.com/office/drawing/2014/main" id="{BB58814F-0227-46A1-A8B4-93496D291F9A}"/>
              </a:ext>
            </a:extLst>
          </p:cNvPr>
          <p:cNvSpPr/>
          <p:nvPr userDrawn="1"/>
        </p:nvSpPr>
        <p:spPr>
          <a:xfrm>
            <a:off x="8962304" y="4524410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92D7B754-A47D-4881-8978-987AFD01C5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71914" y="4651904"/>
            <a:ext cx="140340" cy="112272"/>
          </a:xfrm>
          <a:prstGeom prst="rect">
            <a:avLst/>
          </a:prstGeom>
        </p:spPr>
      </p:pic>
      <p:sp>
        <p:nvSpPr>
          <p:cNvPr id="74" name="Oval 73">
            <a:extLst>
              <a:ext uri="{FF2B5EF4-FFF2-40B4-BE49-F238E27FC236}">
                <a16:creationId xmlns="" xmlns:a16="http://schemas.microsoft.com/office/drawing/2014/main" id="{2FA66178-1F08-4A61-97E2-399455F80C2E}"/>
              </a:ext>
            </a:extLst>
          </p:cNvPr>
          <p:cNvSpPr/>
          <p:nvPr userDrawn="1"/>
        </p:nvSpPr>
        <p:spPr>
          <a:xfrm>
            <a:off x="8958334" y="5021994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9F08015C-0F80-48AE-BE54-0A6BDF35E82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67944" y="5149488"/>
            <a:ext cx="140340" cy="112272"/>
          </a:xfrm>
          <a:prstGeom prst="rect">
            <a:avLst/>
          </a:prstGeom>
        </p:spPr>
      </p:pic>
      <p:sp>
        <p:nvSpPr>
          <p:cNvPr id="76" name="Oval 75">
            <a:extLst>
              <a:ext uri="{FF2B5EF4-FFF2-40B4-BE49-F238E27FC236}">
                <a16:creationId xmlns="" xmlns:a16="http://schemas.microsoft.com/office/drawing/2014/main" id="{6DD76A93-1632-4045-98E1-7424611621C6}"/>
              </a:ext>
            </a:extLst>
          </p:cNvPr>
          <p:cNvSpPr/>
          <p:nvPr userDrawn="1"/>
        </p:nvSpPr>
        <p:spPr>
          <a:xfrm>
            <a:off x="8958334" y="5519578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6893FAFC-E21F-4318-AB33-37E91292191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67944" y="5647072"/>
            <a:ext cx="140340" cy="112272"/>
          </a:xfrm>
          <a:prstGeom prst="rect">
            <a:avLst/>
          </a:prstGeom>
        </p:spPr>
      </p:pic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3F30D4C7-D35F-4ED5-9F50-285269074CA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310690" y="4562950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29B9ACE0-141B-4CF8-9940-67D58A682B3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310690" y="4083796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B3A2E1AA-6365-40AC-8788-A4975B731E4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310688" y="5043794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DBA3DAE2-276B-4A7F-988A-5E93427AAD9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310688" y="5557255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74807748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Text Placeholder 16">
            <a:extLst>
              <a:ext uri="{FF2B5EF4-FFF2-40B4-BE49-F238E27FC236}">
                <a16:creationId xmlns="" xmlns:a16="http://schemas.microsoft.com/office/drawing/2014/main" id="{5F703C75-3578-4C19-8383-7F86B9A5542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6353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7" name="Text Placeholder 16">
            <a:extLst>
              <a:ext uri="{FF2B5EF4-FFF2-40B4-BE49-F238E27FC236}">
                <a16:creationId xmlns="" xmlns:a16="http://schemas.microsoft.com/office/drawing/2014/main" id="{40F2E26B-1FA5-4D3A-A94C-F316768303E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96353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8" name="AutoShape 1">
            <a:extLst>
              <a:ext uri="{FF2B5EF4-FFF2-40B4-BE49-F238E27FC236}">
                <a16:creationId xmlns="" xmlns:a16="http://schemas.microsoft.com/office/drawing/2014/main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135282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="" xmlns:a16="http://schemas.microsoft.com/office/drawing/2014/main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385532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635781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="" xmlns:a16="http://schemas.microsoft.com/office/drawing/2014/main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Picture Placeholder 9">
            <a:extLst>
              <a:ext uri="{FF2B5EF4-FFF2-40B4-BE49-F238E27FC236}">
                <a16:creationId xmlns="" xmlns:a16="http://schemas.microsoft.com/office/drawing/2014/main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496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Picture Placeholder 9">
            <a:extLst>
              <a:ext uri="{FF2B5EF4-FFF2-40B4-BE49-F238E27FC236}">
                <a16:creationId xmlns="" xmlns:a16="http://schemas.microsoft.com/office/drawing/2014/main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24404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9">
            <a:extLst>
              <a:ext uri="{FF2B5EF4-FFF2-40B4-BE49-F238E27FC236}">
                <a16:creationId xmlns="" xmlns:a16="http://schemas.microsoft.com/office/drawing/2014/main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741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="" xmlns:a16="http://schemas.microsoft.com/office/drawing/2014/main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="" xmlns:a16="http://schemas.microsoft.com/office/drawing/2014/main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0">
            <a:extLst>
              <a:ext uri="{FF2B5EF4-FFF2-40B4-BE49-F238E27FC236}">
                <a16:creationId xmlns="" xmlns:a16="http://schemas.microsoft.com/office/drawing/2014/main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="" xmlns:a16="http://schemas.microsoft.com/office/drawing/2014/main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35" name="Group 4">
            <a:extLst>
              <a:ext uri="{FF2B5EF4-FFF2-40B4-BE49-F238E27FC236}">
                <a16:creationId xmlns="" xmlns:a16="http://schemas.microsoft.com/office/drawing/2014/main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="" xmlns:a16="http://schemas.microsoft.com/office/drawing/2014/main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="" xmlns:a16="http://schemas.microsoft.com/office/drawing/2014/main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="" xmlns:a16="http://schemas.microsoft.com/office/drawing/2014/main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="" xmlns:a16="http://schemas.microsoft.com/office/drawing/2014/main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="" xmlns:a16="http://schemas.microsoft.com/office/drawing/2014/main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="" xmlns:a16="http://schemas.microsoft.com/office/drawing/2014/main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="" xmlns:a16="http://schemas.microsoft.com/office/drawing/2014/main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="" xmlns:a16="http://schemas.microsoft.com/office/drawing/2014/main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57" name="Group 4">
            <a:extLst>
              <a:ext uri="{FF2B5EF4-FFF2-40B4-BE49-F238E27FC236}">
                <a16:creationId xmlns="" xmlns:a16="http://schemas.microsoft.com/office/drawing/2014/main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="" xmlns:a16="http://schemas.microsoft.com/office/drawing/2014/main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="" xmlns:a16="http://schemas.microsoft.com/office/drawing/2014/main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="" xmlns:a16="http://schemas.microsoft.com/office/drawing/2014/main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="" xmlns:a16="http://schemas.microsoft.com/office/drawing/2014/main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="" xmlns:a16="http://schemas.microsoft.com/office/drawing/2014/main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="" xmlns:a16="http://schemas.microsoft.com/office/drawing/2014/main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="" xmlns:a16="http://schemas.microsoft.com/office/drawing/2014/main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="" xmlns:a16="http://schemas.microsoft.com/office/drawing/2014/main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78" name="Group 4">
            <a:extLst>
              <a:ext uri="{FF2B5EF4-FFF2-40B4-BE49-F238E27FC236}">
                <a16:creationId xmlns="" xmlns:a16="http://schemas.microsoft.com/office/drawing/2014/main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="" xmlns:a16="http://schemas.microsoft.com/office/drawing/2014/main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="" xmlns:a16="http://schemas.microsoft.com/office/drawing/2014/main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="" xmlns:a16="http://schemas.microsoft.com/office/drawing/2014/main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="" xmlns:a16="http://schemas.microsoft.com/office/drawing/2014/main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="" xmlns:a16="http://schemas.microsoft.com/office/drawing/2014/main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="" xmlns:a16="http://schemas.microsoft.com/office/drawing/2014/main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="" xmlns:a16="http://schemas.microsoft.com/office/drawing/2014/main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="" xmlns:a16="http://schemas.microsoft.com/office/drawing/2014/main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9" name="Group 4">
            <a:extLst>
              <a:ext uri="{FF2B5EF4-FFF2-40B4-BE49-F238E27FC236}">
                <a16:creationId xmlns="" xmlns:a16="http://schemas.microsoft.com/office/drawing/2014/main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="" xmlns:a16="http://schemas.microsoft.com/office/drawing/2014/main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="" xmlns:a16="http://schemas.microsoft.com/office/drawing/2014/main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="" xmlns:a16="http://schemas.microsoft.com/office/drawing/2014/main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="" xmlns:a16="http://schemas.microsoft.com/office/drawing/2014/main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="" xmlns:a16="http://schemas.microsoft.com/office/drawing/2014/main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="" xmlns:a16="http://schemas.microsoft.com/office/drawing/2014/main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="" xmlns:a16="http://schemas.microsoft.com/office/drawing/2014/main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="" xmlns:a16="http://schemas.microsoft.com/office/drawing/2014/main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cxnSp>
        <p:nvCxnSpPr>
          <p:cNvPr id="120" name="Straight Connector 119">
            <a:extLst>
              <a:ext uri="{FF2B5EF4-FFF2-40B4-BE49-F238E27FC236}">
                <a16:creationId xmlns="" xmlns:a16="http://schemas.microsoft.com/office/drawing/2014/main" id="{C41AACEB-60A6-466F-A6C2-CA9892C54684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4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="" xmlns:a16="http://schemas.microsoft.com/office/drawing/2014/main" id="{82999389-B3E4-4952-9881-1133C9349F5D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2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 Placeholder 16">
            <a:extLst>
              <a:ext uri="{FF2B5EF4-FFF2-40B4-BE49-F238E27FC236}">
                <a16:creationId xmlns="" xmlns:a16="http://schemas.microsoft.com/office/drawing/2014/main" id="{09CD113D-4C0F-48D9-9A39-96EC71D4A76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94371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3" name="Text Placeholder 16">
            <a:extLst>
              <a:ext uri="{FF2B5EF4-FFF2-40B4-BE49-F238E27FC236}">
                <a16:creationId xmlns="" xmlns:a16="http://schemas.microsoft.com/office/drawing/2014/main" id="{3F060583-54DF-4439-9AB6-6F785921C2D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94371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26" name="Text Placeholder 16">
            <a:extLst>
              <a:ext uri="{FF2B5EF4-FFF2-40B4-BE49-F238E27FC236}">
                <a16:creationId xmlns="" xmlns:a16="http://schemas.microsoft.com/office/drawing/2014/main" id="{1BCD8A8E-A313-4605-B009-4CD16AF8C7B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94371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7" name="Text Placeholder 16">
            <a:extLst>
              <a:ext uri="{FF2B5EF4-FFF2-40B4-BE49-F238E27FC236}">
                <a16:creationId xmlns="" xmlns:a16="http://schemas.microsoft.com/office/drawing/2014/main" id="{7A49371C-BA70-4CB5-8184-1BB0EB942C0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94371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="" xmlns:a16="http://schemas.microsoft.com/office/drawing/2014/main" id="{C2E639DA-2012-4B85-9212-36ECDC56ED1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="" xmlns:a16="http://schemas.microsoft.com/office/drawing/2014/main" id="{42C0027F-EB7C-4C1C-B0CB-4DB969E15FF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="" xmlns:a16="http://schemas.microsoft.com/office/drawing/2014/main" id="{6A697A8B-1A46-4292-B991-E5A0FFA20F7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="" xmlns:a16="http://schemas.microsoft.com/office/drawing/2014/main" id="{7C5CA4D4-EF96-48DB-93B2-304F8CE0E23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="" xmlns:a16="http://schemas.microsoft.com/office/drawing/2014/main" id="{F46B0890-8B67-4C3C-A403-CBFB8BD6ED4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7" name="Text Placeholder 16">
            <a:extLst>
              <a:ext uri="{FF2B5EF4-FFF2-40B4-BE49-F238E27FC236}">
                <a16:creationId xmlns="" xmlns:a16="http://schemas.microsoft.com/office/drawing/2014/main" id="{A88F04E5-4BF2-4F54-8E80-FBCE85F93E9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8" name="Text Placeholder 16">
            <a:extLst>
              <a:ext uri="{FF2B5EF4-FFF2-40B4-BE49-F238E27FC236}">
                <a16:creationId xmlns="" xmlns:a16="http://schemas.microsoft.com/office/drawing/2014/main" id="{C8225871-6650-42B1-BF41-0BE67D25FD2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9" name="Text Placeholder 16">
            <a:extLst>
              <a:ext uri="{FF2B5EF4-FFF2-40B4-BE49-F238E27FC236}">
                <a16:creationId xmlns="" xmlns:a16="http://schemas.microsoft.com/office/drawing/2014/main" id="{620C6E3B-E4B4-414E-B981-72FB98B89C8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60" name="Text Placeholder 16">
            <a:extLst>
              <a:ext uri="{FF2B5EF4-FFF2-40B4-BE49-F238E27FC236}">
                <a16:creationId xmlns="" xmlns:a16="http://schemas.microsoft.com/office/drawing/2014/main" id="{7B1B0383-9D48-4DEA-9756-F4FD06295E6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344122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1" name="Text Placeholder 16">
            <a:extLst>
              <a:ext uri="{FF2B5EF4-FFF2-40B4-BE49-F238E27FC236}">
                <a16:creationId xmlns="" xmlns:a16="http://schemas.microsoft.com/office/drawing/2014/main" id="{331569F5-5CF4-46E9-957D-20679A43934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344122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62" name="Straight Connector 161">
            <a:extLst>
              <a:ext uri="{FF2B5EF4-FFF2-40B4-BE49-F238E27FC236}">
                <a16:creationId xmlns="" xmlns:a16="http://schemas.microsoft.com/office/drawing/2014/main" id="{3B5A83A3-07C5-47AE-89B5-C1C211BEEF13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3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="" xmlns:a16="http://schemas.microsoft.com/office/drawing/2014/main" id="{7B96E5AF-1F10-43AC-8312-C8B953B6790C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1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Text Placeholder 16">
            <a:extLst>
              <a:ext uri="{FF2B5EF4-FFF2-40B4-BE49-F238E27FC236}">
                <a16:creationId xmlns="" xmlns:a16="http://schemas.microsoft.com/office/drawing/2014/main" id="{3B0705FF-11ED-45E0-B478-E14D30CA0F3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342140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5" name="Text Placeholder 16">
            <a:extLst>
              <a:ext uri="{FF2B5EF4-FFF2-40B4-BE49-F238E27FC236}">
                <a16:creationId xmlns="" xmlns:a16="http://schemas.microsoft.com/office/drawing/2014/main" id="{A6636283-EA55-4F3C-B2E0-101E325BFB3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342140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66" name="Text Placeholder 16">
            <a:extLst>
              <a:ext uri="{FF2B5EF4-FFF2-40B4-BE49-F238E27FC236}">
                <a16:creationId xmlns="" xmlns:a16="http://schemas.microsoft.com/office/drawing/2014/main" id="{226093C6-2FD8-4894-A936-C26EB4FB2C96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342140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7" name="Text Placeholder 16">
            <a:extLst>
              <a:ext uri="{FF2B5EF4-FFF2-40B4-BE49-F238E27FC236}">
                <a16:creationId xmlns="" xmlns:a16="http://schemas.microsoft.com/office/drawing/2014/main" id="{FB94AA1F-4C55-4864-B3F3-8E52B990B4B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342140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68" name="Text Placeholder 16">
            <a:extLst>
              <a:ext uri="{FF2B5EF4-FFF2-40B4-BE49-F238E27FC236}">
                <a16:creationId xmlns="" xmlns:a16="http://schemas.microsoft.com/office/drawing/2014/main" id="{61B73133-C9BD-45CB-95C4-5A4E5757CC0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091891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9" name="Text Placeholder 16">
            <a:extLst>
              <a:ext uri="{FF2B5EF4-FFF2-40B4-BE49-F238E27FC236}">
                <a16:creationId xmlns="" xmlns:a16="http://schemas.microsoft.com/office/drawing/2014/main" id="{4215CC33-D1D8-4108-B0BB-3DE9C0B24909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091891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70" name="Straight Connector 169">
            <a:extLst>
              <a:ext uri="{FF2B5EF4-FFF2-40B4-BE49-F238E27FC236}">
                <a16:creationId xmlns="" xmlns:a16="http://schemas.microsoft.com/office/drawing/2014/main" id="{50E4AFF1-93F4-4B26-9437-3B04F40C8B71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2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>
            <a:extLst>
              <a:ext uri="{FF2B5EF4-FFF2-40B4-BE49-F238E27FC236}">
                <a16:creationId xmlns="" xmlns:a16="http://schemas.microsoft.com/office/drawing/2014/main" id="{E9A04360-7F74-4016-8A63-D641D10A6334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0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Text Placeholder 16">
            <a:extLst>
              <a:ext uri="{FF2B5EF4-FFF2-40B4-BE49-F238E27FC236}">
                <a16:creationId xmlns="" xmlns:a16="http://schemas.microsoft.com/office/drawing/2014/main" id="{A5C5C402-E5ED-4B2D-B602-B3D8DAFA972E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089909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3" name="Text Placeholder 16">
            <a:extLst>
              <a:ext uri="{FF2B5EF4-FFF2-40B4-BE49-F238E27FC236}">
                <a16:creationId xmlns="" xmlns:a16="http://schemas.microsoft.com/office/drawing/2014/main" id="{1D52DAE9-001C-4C12-BEE7-70B067197B5E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089909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74" name="Text Placeholder 16">
            <a:extLst>
              <a:ext uri="{FF2B5EF4-FFF2-40B4-BE49-F238E27FC236}">
                <a16:creationId xmlns="" xmlns:a16="http://schemas.microsoft.com/office/drawing/2014/main" id="{1382DC83-EA89-4D62-A680-E7364B21CB5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089909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5" name="Text Placeholder 16">
            <a:extLst>
              <a:ext uri="{FF2B5EF4-FFF2-40B4-BE49-F238E27FC236}">
                <a16:creationId xmlns="" xmlns:a16="http://schemas.microsoft.com/office/drawing/2014/main" id="{3B5CB6DA-138E-4D67-A4CA-0CD779F0C477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089909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76" name="Text Placeholder 16">
            <a:extLst>
              <a:ext uri="{FF2B5EF4-FFF2-40B4-BE49-F238E27FC236}">
                <a16:creationId xmlns="" xmlns:a16="http://schemas.microsoft.com/office/drawing/2014/main" id="{F191D46D-1D2B-4428-B4C3-B0C06D0D9740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839660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7" name="Text Placeholder 16">
            <a:extLst>
              <a:ext uri="{FF2B5EF4-FFF2-40B4-BE49-F238E27FC236}">
                <a16:creationId xmlns="" xmlns:a16="http://schemas.microsoft.com/office/drawing/2014/main" id="{BF45E3A1-4F92-4948-A28F-A29C4492BEAD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839660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78" name="Straight Connector 177">
            <a:extLst>
              <a:ext uri="{FF2B5EF4-FFF2-40B4-BE49-F238E27FC236}">
                <a16:creationId xmlns="" xmlns:a16="http://schemas.microsoft.com/office/drawing/2014/main" id="{A073BCED-2002-469B-A47D-74C4EE78AB29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61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>
            <a:extLst>
              <a:ext uri="{FF2B5EF4-FFF2-40B4-BE49-F238E27FC236}">
                <a16:creationId xmlns="" xmlns:a16="http://schemas.microsoft.com/office/drawing/2014/main" id="{ED85B12A-D030-4145-A994-E567999C22EC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59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Text Placeholder 16">
            <a:extLst>
              <a:ext uri="{FF2B5EF4-FFF2-40B4-BE49-F238E27FC236}">
                <a16:creationId xmlns="" xmlns:a16="http://schemas.microsoft.com/office/drawing/2014/main" id="{57CACCEE-8246-4779-B837-F50B4573CDC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837678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1" name="Text Placeholder 16">
            <a:extLst>
              <a:ext uri="{FF2B5EF4-FFF2-40B4-BE49-F238E27FC236}">
                <a16:creationId xmlns="" xmlns:a16="http://schemas.microsoft.com/office/drawing/2014/main" id="{BE3C93B9-74F9-4BD6-8108-A55ED967919C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837678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82" name="Text Placeholder 16">
            <a:extLst>
              <a:ext uri="{FF2B5EF4-FFF2-40B4-BE49-F238E27FC236}">
                <a16:creationId xmlns="" xmlns:a16="http://schemas.microsoft.com/office/drawing/2014/main" id="{B6AD8492-F6A5-4F24-B585-3655D181C33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837678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3" name="Text Placeholder 16">
            <a:extLst>
              <a:ext uri="{FF2B5EF4-FFF2-40B4-BE49-F238E27FC236}">
                <a16:creationId xmlns="" xmlns:a16="http://schemas.microsoft.com/office/drawing/2014/main" id="{100E4DD4-E2A6-4744-A187-DA7E59B55436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837678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7377312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6">
            <a:extLst>
              <a:ext uri="{FF2B5EF4-FFF2-40B4-BE49-F238E27FC236}">
                <a16:creationId xmlns="" xmlns:a16="http://schemas.microsoft.com/office/drawing/2014/main" id="{BE0AC563-2DD3-46E5-A28B-3D28F49758D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560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="" xmlns:a16="http://schemas.microsoft.com/office/drawing/2014/main" id="{04FE1A44-C34B-462B-82D4-BFF825C5DD8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8" name="AutoShape 1">
            <a:extLst>
              <a:ext uri="{FF2B5EF4-FFF2-40B4-BE49-F238E27FC236}">
                <a16:creationId xmlns="" xmlns:a16="http://schemas.microsoft.com/office/drawing/2014/main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5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="" xmlns:a16="http://schemas.microsoft.com/office/drawing/2014/main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7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1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="" xmlns:a16="http://schemas.microsoft.com/office/drawing/2014/main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Picture Placeholder 9">
            <a:extLst>
              <a:ext uri="{FF2B5EF4-FFF2-40B4-BE49-F238E27FC236}">
                <a16:creationId xmlns="" xmlns:a16="http://schemas.microsoft.com/office/drawing/2014/main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Picture Placeholder 9">
            <a:extLst>
              <a:ext uri="{FF2B5EF4-FFF2-40B4-BE49-F238E27FC236}">
                <a16:creationId xmlns="" xmlns:a16="http://schemas.microsoft.com/office/drawing/2014/main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9">
            <a:extLst>
              <a:ext uri="{FF2B5EF4-FFF2-40B4-BE49-F238E27FC236}">
                <a16:creationId xmlns="" xmlns:a16="http://schemas.microsoft.com/office/drawing/2014/main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18BF93D9-9EBA-4E02-BD58-AB1FCCF9E30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141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CE924EAF-AE0D-4779-829F-1FB79004E8F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6CC35DE0-4134-4947-A432-0CF06E147AD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4826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18A3B5CB-A244-471F-A088-6393D21AA52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703FA547-B9C8-40BE-AA64-54D3E6206665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365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="" xmlns:a16="http://schemas.microsoft.com/office/drawing/2014/main" id="{7FE940B8-11D2-4903-B1B4-BB16800FBB25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739B0685-36E4-4810-9C1B-74A0C156BEA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058678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F1CCB253-9AEE-4B58-8B49-FD9DDBDCD25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058678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F3B34DFC-8E45-4872-AF6D-ECB95DEC7291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3058678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AF87AA9C-D693-485B-8662-E1F3B88A0A72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3058678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C12DA730-2847-4409-ACE7-56B9E3ECB317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3058678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EB83C772-30E8-4519-8CF7-AB16A9ED253F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3058678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grpSp>
        <p:nvGrpSpPr>
          <p:cNvPr id="100" name="Group 99">
            <a:extLst>
              <a:ext uri="{FF2B5EF4-FFF2-40B4-BE49-F238E27FC236}">
                <a16:creationId xmlns="" xmlns:a16="http://schemas.microsoft.com/office/drawing/2014/main" id="{4EC7F013-13F4-414B-BFA6-6DF8A32E02AA}"/>
              </a:ext>
            </a:extLst>
          </p:cNvPr>
          <p:cNvGrpSpPr/>
          <p:nvPr userDrawn="1"/>
        </p:nvGrpSpPr>
        <p:grpSpPr>
          <a:xfrm>
            <a:off x="609375" y="3079537"/>
            <a:ext cx="435770" cy="723292"/>
            <a:chOff x="683364" y="3050572"/>
            <a:chExt cx="435770" cy="723292"/>
          </a:xfrm>
        </p:grpSpPr>
        <p:grpSp>
          <p:nvGrpSpPr>
            <p:cNvPr id="101" name="Group 4">
              <a:extLst>
                <a:ext uri="{FF2B5EF4-FFF2-40B4-BE49-F238E27FC236}">
                  <a16:creationId xmlns="" xmlns:a16="http://schemas.microsoft.com/office/drawing/2014/main" id="{8AA137D5-A9C7-46CD-BA97-F0AC4DC6137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8" name="Freeform 5">
                <a:extLst>
                  <a:ext uri="{FF2B5EF4-FFF2-40B4-BE49-F238E27FC236}">
                    <a16:creationId xmlns="" xmlns:a16="http://schemas.microsoft.com/office/drawing/2014/main" id="{90CE3DD7-66A5-4B29-B5E7-BE48A71051E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9" name="Freeform 6">
                <a:extLst>
                  <a:ext uri="{FF2B5EF4-FFF2-40B4-BE49-F238E27FC236}">
                    <a16:creationId xmlns="" xmlns:a16="http://schemas.microsoft.com/office/drawing/2014/main" id="{EED91DB4-34E5-4870-979C-83B021CCBC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02" name="Group 9">
              <a:extLst>
                <a:ext uri="{FF2B5EF4-FFF2-40B4-BE49-F238E27FC236}">
                  <a16:creationId xmlns="" xmlns:a16="http://schemas.microsoft.com/office/drawing/2014/main" id="{BE3A0F24-5C06-40BD-A979-D4C7E60E717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6" name="Freeform 10">
                <a:extLst>
                  <a:ext uri="{FF2B5EF4-FFF2-40B4-BE49-F238E27FC236}">
                    <a16:creationId xmlns="" xmlns:a16="http://schemas.microsoft.com/office/drawing/2014/main" id="{C3699304-D0E1-4D34-A2F8-523AC48BCE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7" name="Freeform 11">
                <a:extLst>
                  <a:ext uri="{FF2B5EF4-FFF2-40B4-BE49-F238E27FC236}">
                    <a16:creationId xmlns="" xmlns:a16="http://schemas.microsoft.com/office/drawing/2014/main" id="{9BEB68A7-DFB9-46A8-BB21-13C380D0BBB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03" name="Group 102">
              <a:extLst>
                <a:ext uri="{FF2B5EF4-FFF2-40B4-BE49-F238E27FC236}">
                  <a16:creationId xmlns="" xmlns:a16="http://schemas.microsoft.com/office/drawing/2014/main" id="{B26A31F4-E4BB-464D-9975-1916D8DB8B63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04" name="Freeform 16">
                <a:extLst>
                  <a:ext uri="{FF2B5EF4-FFF2-40B4-BE49-F238E27FC236}">
                    <a16:creationId xmlns="" xmlns:a16="http://schemas.microsoft.com/office/drawing/2014/main" id="{D4984664-6F69-4A33-AB0E-17280156D32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5" name="Freeform 11">
                <a:extLst>
                  <a:ext uri="{FF2B5EF4-FFF2-40B4-BE49-F238E27FC236}">
                    <a16:creationId xmlns="" xmlns:a16="http://schemas.microsoft.com/office/drawing/2014/main" id="{F505B170-FF8A-4B19-BAFD-4131DE2A94E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10" name="Group 109">
            <a:extLst>
              <a:ext uri="{FF2B5EF4-FFF2-40B4-BE49-F238E27FC236}">
                <a16:creationId xmlns="" xmlns:a16="http://schemas.microsoft.com/office/drawing/2014/main" id="{0F0BE3BE-6EB5-4AB1-BE74-93DF43F3EAF7}"/>
              </a:ext>
            </a:extLst>
          </p:cNvPr>
          <p:cNvGrpSpPr/>
          <p:nvPr userDrawn="1"/>
        </p:nvGrpSpPr>
        <p:grpSpPr>
          <a:xfrm>
            <a:off x="608118" y="5591897"/>
            <a:ext cx="435770" cy="723292"/>
            <a:chOff x="683364" y="3050572"/>
            <a:chExt cx="435770" cy="723292"/>
          </a:xfrm>
        </p:grpSpPr>
        <p:grpSp>
          <p:nvGrpSpPr>
            <p:cNvPr id="111" name="Group 4">
              <a:extLst>
                <a:ext uri="{FF2B5EF4-FFF2-40B4-BE49-F238E27FC236}">
                  <a16:creationId xmlns="" xmlns:a16="http://schemas.microsoft.com/office/drawing/2014/main" id="{C5AB324E-7E64-48F6-933E-66371AD00164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8" name="Freeform 5">
                <a:extLst>
                  <a:ext uri="{FF2B5EF4-FFF2-40B4-BE49-F238E27FC236}">
                    <a16:creationId xmlns="" xmlns:a16="http://schemas.microsoft.com/office/drawing/2014/main" id="{8D37845B-FBD2-46DA-9654-9FC190079F1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9" name="Freeform 6">
                <a:extLst>
                  <a:ext uri="{FF2B5EF4-FFF2-40B4-BE49-F238E27FC236}">
                    <a16:creationId xmlns="" xmlns:a16="http://schemas.microsoft.com/office/drawing/2014/main" id="{8B4AD0DA-0D92-4B4E-B51A-E5E1FE7D92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12" name="Group 9">
              <a:extLst>
                <a:ext uri="{FF2B5EF4-FFF2-40B4-BE49-F238E27FC236}">
                  <a16:creationId xmlns="" xmlns:a16="http://schemas.microsoft.com/office/drawing/2014/main" id="{1A7ADAC3-479D-4061-8BA6-B9F702BFE57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6" name="Freeform 10">
                <a:extLst>
                  <a:ext uri="{FF2B5EF4-FFF2-40B4-BE49-F238E27FC236}">
                    <a16:creationId xmlns="" xmlns:a16="http://schemas.microsoft.com/office/drawing/2014/main" id="{97F998A0-F4B4-4CF2-B2A1-5855556A96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7" name="Freeform 11">
                <a:extLst>
                  <a:ext uri="{FF2B5EF4-FFF2-40B4-BE49-F238E27FC236}">
                    <a16:creationId xmlns="" xmlns:a16="http://schemas.microsoft.com/office/drawing/2014/main" id="{522DB5BF-E62D-4FAC-A704-E6F29237ED5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13" name="Group 112">
              <a:extLst>
                <a:ext uri="{FF2B5EF4-FFF2-40B4-BE49-F238E27FC236}">
                  <a16:creationId xmlns="" xmlns:a16="http://schemas.microsoft.com/office/drawing/2014/main" id="{EF7CE513-6727-4C7E-907D-5E927D27467F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14" name="Freeform 16">
                <a:extLst>
                  <a:ext uri="{FF2B5EF4-FFF2-40B4-BE49-F238E27FC236}">
                    <a16:creationId xmlns="" xmlns:a16="http://schemas.microsoft.com/office/drawing/2014/main" id="{736F3E82-7FFA-4585-B8DB-43021C67A72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5" name="Freeform 11">
                <a:extLst>
                  <a:ext uri="{FF2B5EF4-FFF2-40B4-BE49-F238E27FC236}">
                    <a16:creationId xmlns="" xmlns:a16="http://schemas.microsoft.com/office/drawing/2014/main" id="{7DC343D2-E827-49F0-BBE3-6E594C918CA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20" name="Group 119">
            <a:extLst>
              <a:ext uri="{FF2B5EF4-FFF2-40B4-BE49-F238E27FC236}">
                <a16:creationId xmlns="" xmlns:a16="http://schemas.microsoft.com/office/drawing/2014/main" id="{E1591883-BFF2-40B7-B57E-803983D43599}"/>
              </a:ext>
            </a:extLst>
          </p:cNvPr>
          <p:cNvGrpSpPr/>
          <p:nvPr userDrawn="1"/>
        </p:nvGrpSpPr>
        <p:grpSpPr>
          <a:xfrm>
            <a:off x="5879372" y="3079537"/>
            <a:ext cx="435770" cy="723292"/>
            <a:chOff x="683364" y="3050572"/>
            <a:chExt cx="435770" cy="723292"/>
          </a:xfrm>
        </p:grpSpPr>
        <p:grpSp>
          <p:nvGrpSpPr>
            <p:cNvPr id="121" name="Group 4">
              <a:extLst>
                <a:ext uri="{FF2B5EF4-FFF2-40B4-BE49-F238E27FC236}">
                  <a16:creationId xmlns="" xmlns:a16="http://schemas.microsoft.com/office/drawing/2014/main" id="{DEB01E43-5C50-4E22-AC5F-6A2D13E77D1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28" name="Freeform 5">
                <a:extLst>
                  <a:ext uri="{FF2B5EF4-FFF2-40B4-BE49-F238E27FC236}">
                    <a16:creationId xmlns="" xmlns:a16="http://schemas.microsoft.com/office/drawing/2014/main" id="{B697F559-110A-476F-B92F-AD136886E86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29" name="Freeform 6">
                <a:extLst>
                  <a:ext uri="{FF2B5EF4-FFF2-40B4-BE49-F238E27FC236}">
                    <a16:creationId xmlns="" xmlns:a16="http://schemas.microsoft.com/office/drawing/2014/main" id="{A27CECD8-31D6-41B6-9D02-9E7FE578EF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22" name="Group 9">
              <a:extLst>
                <a:ext uri="{FF2B5EF4-FFF2-40B4-BE49-F238E27FC236}">
                  <a16:creationId xmlns="" xmlns:a16="http://schemas.microsoft.com/office/drawing/2014/main" id="{1BDA0319-6CEC-422F-990D-F8EF2DBCC37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26" name="Freeform 10">
                <a:extLst>
                  <a:ext uri="{FF2B5EF4-FFF2-40B4-BE49-F238E27FC236}">
                    <a16:creationId xmlns="" xmlns:a16="http://schemas.microsoft.com/office/drawing/2014/main" id="{A3254D94-7BE8-4EE3-A79B-8AEFC5B492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27" name="Freeform 11">
                <a:extLst>
                  <a:ext uri="{FF2B5EF4-FFF2-40B4-BE49-F238E27FC236}">
                    <a16:creationId xmlns="" xmlns:a16="http://schemas.microsoft.com/office/drawing/2014/main" id="{2867E98D-5810-4445-BC5B-7899808B6A0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23" name="Group 122">
              <a:extLst>
                <a:ext uri="{FF2B5EF4-FFF2-40B4-BE49-F238E27FC236}">
                  <a16:creationId xmlns="" xmlns:a16="http://schemas.microsoft.com/office/drawing/2014/main" id="{E5DFB7AE-1766-41CE-AB95-D4316665EDD1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24" name="Freeform 16">
                <a:extLst>
                  <a:ext uri="{FF2B5EF4-FFF2-40B4-BE49-F238E27FC236}">
                    <a16:creationId xmlns="" xmlns:a16="http://schemas.microsoft.com/office/drawing/2014/main" id="{1E1EFBD0-8D91-4B77-A890-933122A0517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25" name="Freeform 11">
                <a:extLst>
                  <a:ext uri="{FF2B5EF4-FFF2-40B4-BE49-F238E27FC236}">
                    <a16:creationId xmlns="" xmlns:a16="http://schemas.microsoft.com/office/drawing/2014/main" id="{7D7A5F00-9A7A-4B16-AFB5-C1543FC6312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30" name="Group 129">
            <a:extLst>
              <a:ext uri="{FF2B5EF4-FFF2-40B4-BE49-F238E27FC236}">
                <a16:creationId xmlns="" xmlns:a16="http://schemas.microsoft.com/office/drawing/2014/main" id="{2B684C4A-EECF-40E5-9FEC-D5433362DCD9}"/>
              </a:ext>
            </a:extLst>
          </p:cNvPr>
          <p:cNvGrpSpPr/>
          <p:nvPr userDrawn="1"/>
        </p:nvGrpSpPr>
        <p:grpSpPr>
          <a:xfrm>
            <a:off x="5878115" y="5591897"/>
            <a:ext cx="435770" cy="723292"/>
            <a:chOff x="683364" y="3050572"/>
            <a:chExt cx="435770" cy="723292"/>
          </a:xfrm>
        </p:grpSpPr>
        <p:grpSp>
          <p:nvGrpSpPr>
            <p:cNvPr id="131" name="Group 4">
              <a:extLst>
                <a:ext uri="{FF2B5EF4-FFF2-40B4-BE49-F238E27FC236}">
                  <a16:creationId xmlns="" xmlns:a16="http://schemas.microsoft.com/office/drawing/2014/main" id="{B49478A7-07E5-46B2-B4DF-4D4A72F8443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38" name="Freeform 5">
                <a:extLst>
                  <a:ext uri="{FF2B5EF4-FFF2-40B4-BE49-F238E27FC236}">
                    <a16:creationId xmlns="" xmlns:a16="http://schemas.microsoft.com/office/drawing/2014/main" id="{FF1442CB-DAAB-4E8A-9CB6-508E8569AAF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39" name="Freeform 6">
                <a:extLst>
                  <a:ext uri="{FF2B5EF4-FFF2-40B4-BE49-F238E27FC236}">
                    <a16:creationId xmlns="" xmlns:a16="http://schemas.microsoft.com/office/drawing/2014/main" id="{C851E470-FD64-4F0A-9D39-D1ACDC49E7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32" name="Group 9">
              <a:extLst>
                <a:ext uri="{FF2B5EF4-FFF2-40B4-BE49-F238E27FC236}">
                  <a16:creationId xmlns="" xmlns:a16="http://schemas.microsoft.com/office/drawing/2014/main" id="{F2638C8F-726B-4309-88FB-0602C678F63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36" name="Freeform 10">
                <a:extLst>
                  <a:ext uri="{FF2B5EF4-FFF2-40B4-BE49-F238E27FC236}">
                    <a16:creationId xmlns="" xmlns:a16="http://schemas.microsoft.com/office/drawing/2014/main" id="{BF4F7A73-1AE5-4CE4-B6F8-206C0B9DEC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37" name="Freeform 11">
                <a:extLst>
                  <a:ext uri="{FF2B5EF4-FFF2-40B4-BE49-F238E27FC236}">
                    <a16:creationId xmlns="" xmlns:a16="http://schemas.microsoft.com/office/drawing/2014/main" id="{9516BBA2-9D52-4C30-BE8A-E3888647A96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33" name="Group 132">
              <a:extLst>
                <a:ext uri="{FF2B5EF4-FFF2-40B4-BE49-F238E27FC236}">
                  <a16:creationId xmlns="" xmlns:a16="http://schemas.microsoft.com/office/drawing/2014/main" id="{6E406619-08CF-4D06-85AE-F9235F449672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34" name="Freeform 16">
                <a:extLst>
                  <a:ext uri="{FF2B5EF4-FFF2-40B4-BE49-F238E27FC236}">
                    <a16:creationId xmlns="" xmlns:a16="http://schemas.microsoft.com/office/drawing/2014/main" id="{2006D001-659F-42F6-926C-3DC14E1D0A4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35" name="Freeform 11">
                <a:extLst>
                  <a:ext uri="{FF2B5EF4-FFF2-40B4-BE49-F238E27FC236}">
                    <a16:creationId xmlns="" xmlns:a16="http://schemas.microsoft.com/office/drawing/2014/main" id="{3DBF979A-A887-4615-ABAB-E58497D4371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sp>
        <p:nvSpPr>
          <p:cNvPr id="140" name="Text Placeholder 16">
            <a:extLst>
              <a:ext uri="{FF2B5EF4-FFF2-40B4-BE49-F238E27FC236}">
                <a16:creationId xmlns="" xmlns:a16="http://schemas.microsoft.com/office/drawing/2014/main" id="{F267FCCC-E711-445B-ABEF-BD4C1E3FCB7C}"/>
              </a:ext>
            </a:extLst>
          </p:cNvPr>
          <p:cNvSpPr>
            <a:spLocks noGrp="1"/>
          </p:cNvSpPr>
          <p:nvPr>
            <p:ph type="body" sz="quarter" idx="80" hasCustomPrompt="1"/>
          </p:nvPr>
        </p:nvSpPr>
        <p:spPr>
          <a:xfrm>
            <a:off x="3054187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1" name="Text Placeholder 16">
            <a:extLst>
              <a:ext uri="{FF2B5EF4-FFF2-40B4-BE49-F238E27FC236}">
                <a16:creationId xmlns="" xmlns:a16="http://schemas.microsoft.com/office/drawing/2014/main" id="{7FDAC623-9D50-4DBC-B22C-A7F657E1C0C7}"/>
              </a:ext>
            </a:extLst>
          </p:cNvPr>
          <p:cNvSpPr>
            <a:spLocks noGrp="1"/>
          </p:cNvSpPr>
          <p:nvPr>
            <p:ph type="body" sz="quarter" idx="81" hasCustomPrompt="1"/>
          </p:nvPr>
        </p:nvSpPr>
        <p:spPr>
          <a:xfrm>
            <a:off x="3054187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="" xmlns:a16="http://schemas.microsoft.com/office/drawing/2014/main" id="{BE8852B9-D572-478D-B16C-0C1140819779}"/>
              </a:ext>
            </a:extLst>
          </p:cNvPr>
          <p:cNvSpPr>
            <a:spLocks noGrp="1"/>
          </p:cNvSpPr>
          <p:nvPr>
            <p:ph type="body" sz="quarter" idx="82" hasCustomPrompt="1"/>
          </p:nvPr>
        </p:nvSpPr>
        <p:spPr>
          <a:xfrm>
            <a:off x="3054187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3" name="Text Placeholder 16">
            <a:extLst>
              <a:ext uri="{FF2B5EF4-FFF2-40B4-BE49-F238E27FC236}">
                <a16:creationId xmlns="" xmlns:a16="http://schemas.microsoft.com/office/drawing/2014/main" id="{F0880972-97F9-47F6-B37A-086938588048}"/>
              </a:ext>
            </a:extLst>
          </p:cNvPr>
          <p:cNvSpPr>
            <a:spLocks noGrp="1"/>
          </p:cNvSpPr>
          <p:nvPr>
            <p:ph type="body" sz="quarter" idx="83" hasCustomPrompt="1"/>
          </p:nvPr>
        </p:nvSpPr>
        <p:spPr>
          <a:xfrm>
            <a:off x="3054187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="" xmlns:a16="http://schemas.microsoft.com/office/drawing/2014/main" id="{1D5773E4-8280-4498-BE13-86F4C15184D0}"/>
              </a:ext>
            </a:extLst>
          </p:cNvPr>
          <p:cNvSpPr>
            <a:spLocks noGrp="1"/>
          </p:cNvSpPr>
          <p:nvPr>
            <p:ph type="body" sz="quarter" idx="84" hasCustomPrompt="1"/>
          </p:nvPr>
        </p:nvSpPr>
        <p:spPr>
          <a:xfrm>
            <a:off x="3054187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5" name="Text Placeholder 16">
            <a:extLst>
              <a:ext uri="{FF2B5EF4-FFF2-40B4-BE49-F238E27FC236}">
                <a16:creationId xmlns="" xmlns:a16="http://schemas.microsoft.com/office/drawing/2014/main" id="{FCFB6574-E311-4691-84D2-669B8DF72A41}"/>
              </a:ext>
            </a:extLst>
          </p:cNvPr>
          <p:cNvSpPr>
            <a:spLocks noGrp="1"/>
          </p:cNvSpPr>
          <p:nvPr>
            <p:ph type="body" sz="quarter" idx="85" hasCustomPrompt="1"/>
          </p:nvPr>
        </p:nvSpPr>
        <p:spPr>
          <a:xfrm>
            <a:off x="3054187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46" name="Text Placeholder 16">
            <a:extLst>
              <a:ext uri="{FF2B5EF4-FFF2-40B4-BE49-F238E27FC236}">
                <a16:creationId xmlns="" xmlns:a16="http://schemas.microsoft.com/office/drawing/2014/main" id="{D0782B24-E779-42C2-8827-CF217D80AC1C}"/>
              </a:ext>
            </a:extLst>
          </p:cNvPr>
          <p:cNvSpPr>
            <a:spLocks noGrp="1"/>
          </p:cNvSpPr>
          <p:nvPr>
            <p:ph type="body" sz="quarter" idx="86" hasCustomPrompt="1"/>
          </p:nvPr>
        </p:nvSpPr>
        <p:spPr>
          <a:xfrm>
            <a:off x="8365481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7" name="Text Placeholder 16">
            <a:extLst>
              <a:ext uri="{FF2B5EF4-FFF2-40B4-BE49-F238E27FC236}">
                <a16:creationId xmlns="" xmlns:a16="http://schemas.microsoft.com/office/drawing/2014/main" id="{4E35BC38-C857-41BE-978D-6A5EA73080E8}"/>
              </a:ext>
            </a:extLst>
          </p:cNvPr>
          <p:cNvSpPr>
            <a:spLocks noGrp="1"/>
          </p:cNvSpPr>
          <p:nvPr>
            <p:ph type="body" sz="quarter" idx="87" hasCustomPrompt="1"/>
          </p:nvPr>
        </p:nvSpPr>
        <p:spPr>
          <a:xfrm>
            <a:off x="8365481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148" name="Text Placeholder 16">
            <a:extLst>
              <a:ext uri="{FF2B5EF4-FFF2-40B4-BE49-F238E27FC236}">
                <a16:creationId xmlns="" xmlns:a16="http://schemas.microsoft.com/office/drawing/2014/main" id="{5AC3ABF2-6F32-456E-8FD5-346D6334E8CD}"/>
              </a:ext>
            </a:extLst>
          </p:cNvPr>
          <p:cNvSpPr>
            <a:spLocks noGrp="1"/>
          </p:cNvSpPr>
          <p:nvPr>
            <p:ph type="body" sz="quarter" idx="88" hasCustomPrompt="1"/>
          </p:nvPr>
        </p:nvSpPr>
        <p:spPr>
          <a:xfrm>
            <a:off x="8365481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9" name="Text Placeholder 16">
            <a:extLst>
              <a:ext uri="{FF2B5EF4-FFF2-40B4-BE49-F238E27FC236}">
                <a16:creationId xmlns="" xmlns:a16="http://schemas.microsoft.com/office/drawing/2014/main" id="{32AB90AB-7A63-4666-8190-E46FCD8617FB}"/>
              </a:ext>
            </a:extLst>
          </p:cNvPr>
          <p:cNvSpPr>
            <a:spLocks noGrp="1"/>
          </p:cNvSpPr>
          <p:nvPr>
            <p:ph type="body" sz="quarter" idx="89" hasCustomPrompt="1"/>
          </p:nvPr>
        </p:nvSpPr>
        <p:spPr>
          <a:xfrm>
            <a:off x="8365481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50" name="Text Placeholder 16">
            <a:extLst>
              <a:ext uri="{FF2B5EF4-FFF2-40B4-BE49-F238E27FC236}">
                <a16:creationId xmlns="" xmlns:a16="http://schemas.microsoft.com/office/drawing/2014/main" id="{3DF34012-B631-4A72-B6D3-D4D037324872}"/>
              </a:ext>
            </a:extLst>
          </p:cNvPr>
          <p:cNvSpPr>
            <a:spLocks noGrp="1"/>
          </p:cNvSpPr>
          <p:nvPr>
            <p:ph type="body" sz="quarter" idx="90" hasCustomPrompt="1"/>
          </p:nvPr>
        </p:nvSpPr>
        <p:spPr>
          <a:xfrm>
            <a:off x="8365481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1" name="Text Placeholder 16">
            <a:extLst>
              <a:ext uri="{FF2B5EF4-FFF2-40B4-BE49-F238E27FC236}">
                <a16:creationId xmlns="" xmlns:a16="http://schemas.microsoft.com/office/drawing/2014/main" id="{2BC9FB8D-27F9-4DDB-908F-BB6DA9547EA4}"/>
              </a:ext>
            </a:extLst>
          </p:cNvPr>
          <p:cNvSpPr>
            <a:spLocks noGrp="1"/>
          </p:cNvSpPr>
          <p:nvPr>
            <p:ph type="body" sz="quarter" idx="91" hasCustomPrompt="1"/>
          </p:nvPr>
        </p:nvSpPr>
        <p:spPr>
          <a:xfrm>
            <a:off x="8365481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="" xmlns:a16="http://schemas.microsoft.com/office/drawing/2014/main" id="{4A796E8A-2135-446D-A4FD-5DB3E094256C}"/>
              </a:ext>
            </a:extLst>
          </p:cNvPr>
          <p:cNvSpPr>
            <a:spLocks noGrp="1"/>
          </p:cNvSpPr>
          <p:nvPr>
            <p:ph type="body" sz="quarter" idx="92" hasCustomPrompt="1"/>
          </p:nvPr>
        </p:nvSpPr>
        <p:spPr>
          <a:xfrm>
            <a:off x="8360990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3" name="Text Placeholder 16">
            <a:extLst>
              <a:ext uri="{FF2B5EF4-FFF2-40B4-BE49-F238E27FC236}">
                <a16:creationId xmlns="" xmlns:a16="http://schemas.microsoft.com/office/drawing/2014/main" id="{6A7CCBEA-87A8-4756-B4BA-BBAA839D4605}"/>
              </a:ext>
            </a:extLst>
          </p:cNvPr>
          <p:cNvSpPr>
            <a:spLocks noGrp="1"/>
          </p:cNvSpPr>
          <p:nvPr>
            <p:ph type="body" sz="quarter" idx="93" hasCustomPrompt="1"/>
          </p:nvPr>
        </p:nvSpPr>
        <p:spPr>
          <a:xfrm>
            <a:off x="8360990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="" xmlns:a16="http://schemas.microsoft.com/office/drawing/2014/main" id="{67BDFD53-B422-42D6-A78E-ED93E61EEF34}"/>
              </a:ext>
            </a:extLst>
          </p:cNvPr>
          <p:cNvSpPr>
            <a:spLocks noGrp="1"/>
          </p:cNvSpPr>
          <p:nvPr>
            <p:ph type="body" sz="quarter" idx="94" hasCustomPrompt="1"/>
          </p:nvPr>
        </p:nvSpPr>
        <p:spPr>
          <a:xfrm>
            <a:off x="8360990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5" name="Text Placeholder 16">
            <a:extLst>
              <a:ext uri="{FF2B5EF4-FFF2-40B4-BE49-F238E27FC236}">
                <a16:creationId xmlns="" xmlns:a16="http://schemas.microsoft.com/office/drawing/2014/main" id="{BC4FCE45-114C-4164-97A2-65E1948033B0}"/>
              </a:ext>
            </a:extLst>
          </p:cNvPr>
          <p:cNvSpPr>
            <a:spLocks noGrp="1"/>
          </p:cNvSpPr>
          <p:nvPr>
            <p:ph type="body" sz="quarter" idx="95" hasCustomPrompt="1"/>
          </p:nvPr>
        </p:nvSpPr>
        <p:spPr>
          <a:xfrm>
            <a:off x="8360990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="" xmlns:a16="http://schemas.microsoft.com/office/drawing/2014/main" id="{8C3BADE1-A160-4B08-BCB7-C3630D5FA889}"/>
              </a:ext>
            </a:extLst>
          </p:cNvPr>
          <p:cNvSpPr>
            <a:spLocks noGrp="1"/>
          </p:cNvSpPr>
          <p:nvPr>
            <p:ph type="body" sz="quarter" idx="96" hasCustomPrompt="1"/>
          </p:nvPr>
        </p:nvSpPr>
        <p:spPr>
          <a:xfrm>
            <a:off x="8360990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7" name="Text Placeholder 16">
            <a:extLst>
              <a:ext uri="{FF2B5EF4-FFF2-40B4-BE49-F238E27FC236}">
                <a16:creationId xmlns="" xmlns:a16="http://schemas.microsoft.com/office/drawing/2014/main" id="{4B39CB3D-2CD5-420C-B770-76D0340E0AB1}"/>
              </a:ext>
            </a:extLst>
          </p:cNvPr>
          <p:cNvSpPr>
            <a:spLocks noGrp="1"/>
          </p:cNvSpPr>
          <p:nvPr>
            <p:ph type="body" sz="quarter" idx="97" hasCustomPrompt="1"/>
          </p:nvPr>
        </p:nvSpPr>
        <p:spPr>
          <a:xfrm>
            <a:off x="8360990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428656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2">
            <a:extLst>
              <a:ext uri="{FF2B5EF4-FFF2-40B4-BE49-F238E27FC236}">
                <a16:creationId xmlns="" xmlns:a16="http://schemas.microsoft.com/office/drawing/2014/main" id="{19443DF6-38FA-4CD8-80C4-9DF8FABE412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5A7AAE86-25FE-4996-A7EE-BA4860BF72F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3408061"/>
            <a:ext cx="12192000" cy="132343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8000" kern="1200" spc="250" dirty="0">
                <a:solidFill>
                  <a:schemeClr val="bg1"/>
                </a:solidFill>
                <a:latin typeface="Titillium Lt" panose="000003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AF6A6FC8-DAA3-440C-BACE-A698EB7019F9}"/>
              </a:ext>
            </a:extLst>
          </p:cNvPr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0" y="4457422"/>
            <a:ext cx="12192000" cy="4001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5617932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>
            <a:extLst>
              <a:ext uri="{FF2B5EF4-FFF2-40B4-BE49-F238E27FC236}">
                <a16:creationId xmlns="" xmlns:a16="http://schemas.microsoft.com/office/drawing/2014/main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="" xmlns:a16="http://schemas.microsoft.com/office/drawing/2014/main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0">
            <a:extLst>
              <a:ext uri="{FF2B5EF4-FFF2-40B4-BE49-F238E27FC236}">
                <a16:creationId xmlns="" xmlns:a16="http://schemas.microsoft.com/office/drawing/2014/main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="" xmlns:a16="http://schemas.microsoft.com/office/drawing/2014/main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35" name="Group 4">
            <a:extLst>
              <a:ext uri="{FF2B5EF4-FFF2-40B4-BE49-F238E27FC236}">
                <a16:creationId xmlns="" xmlns:a16="http://schemas.microsoft.com/office/drawing/2014/main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="" xmlns:a16="http://schemas.microsoft.com/office/drawing/2014/main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="" xmlns:a16="http://schemas.microsoft.com/office/drawing/2014/main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="" xmlns:a16="http://schemas.microsoft.com/office/drawing/2014/main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="" xmlns:a16="http://schemas.microsoft.com/office/drawing/2014/main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="" xmlns:a16="http://schemas.microsoft.com/office/drawing/2014/main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="" xmlns:a16="http://schemas.microsoft.com/office/drawing/2014/main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="" xmlns:a16="http://schemas.microsoft.com/office/drawing/2014/main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="" xmlns:a16="http://schemas.microsoft.com/office/drawing/2014/main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57" name="Group 4">
            <a:extLst>
              <a:ext uri="{FF2B5EF4-FFF2-40B4-BE49-F238E27FC236}">
                <a16:creationId xmlns="" xmlns:a16="http://schemas.microsoft.com/office/drawing/2014/main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="" xmlns:a16="http://schemas.microsoft.com/office/drawing/2014/main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="" xmlns:a16="http://schemas.microsoft.com/office/drawing/2014/main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="" xmlns:a16="http://schemas.microsoft.com/office/drawing/2014/main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="" xmlns:a16="http://schemas.microsoft.com/office/drawing/2014/main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="" xmlns:a16="http://schemas.microsoft.com/office/drawing/2014/main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="" xmlns:a16="http://schemas.microsoft.com/office/drawing/2014/main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="" xmlns:a16="http://schemas.microsoft.com/office/drawing/2014/main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="" xmlns:a16="http://schemas.microsoft.com/office/drawing/2014/main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78" name="Group 4">
            <a:extLst>
              <a:ext uri="{FF2B5EF4-FFF2-40B4-BE49-F238E27FC236}">
                <a16:creationId xmlns="" xmlns:a16="http://schemas.microsoft.com/office/drawing/2014/main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="" xmlns:a16="http://schemas.microsoft.com/office/drawing/2014/main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="" xmlns:a16="http://schemas.microsoft.com/office/drawing/2014/main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="" xmlns:a16="http://schemas.microsoft.com/office/drawing/2014/main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="" xmlns:a16="http://schemas.microsoft.com/office/drawing/2014/main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="" xmlns:a16="http://schemas.microsoft.com/office/drawing/2014/main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="" xmlns:a16="http://schemas.microsoft.com/office/drawing/2014/main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="" xmlns:a16="http://schemas.microsoft.com/office/drawing/2014/main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="" xmlns:a16="http://schemas.microsoft.com/office/drawing/2014/main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9" name="Group 4">
            <a:extLst>
              <a:ext uri="{FF2B5EF4-FFF2-40B4-BE49-F238E27FC236}">
                <a16:creationId xmlns="" xmlns:a16="http://schemas.microsoft.com/office/drawing/2014/main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="" xmlns:a16="http://schemas.microsoft.com/office/drawing/2014/main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="" xmlns:a16="http://schemas.microsoft.com/office/drawing/2014/main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="" xmlns:a16="http://schemas.microsoft.com/office/drawing/2014/main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="" xmlns:a16="http://schemas.microsoft.com/office/drawing/2014/main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="" xmlns:a16="http://schemas.microsoft.com/office/drawing/2014/main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="" xmlns:a16="http://schemas.microsoft.com/office/drawing/2014/main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="" xmlns:a16="http://schemas.microsoft.com/office/drawing/2014/main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="" xmlns:a16="http://schemas.microsoft.com/office/drawing/2014/main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0" name="AutoShape 1">
            <a:extLst>
              <a:ext uri="{FF2B5EF4-FFF2-40B4-BE49-F238E27FC236}">
                <a16:creationId xmlns="" xmlns:a16="http://schemas.microsoft.com/office/drawing/2014/main" id="{BC6ABF48-F1BB-4594-B7B5-AECE7CBAB5D1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962970" y="1913326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1" name="AutoShape 1">
            <a:extLst>
              <a:ext uri="{FF2B5EF4-FFF2-40B4-BE49-F238E27FC236}">
                <a16:creationId xmlns="" xmlns:a16="http://schemas.microsoft.com/office/drawing/2014/main" id="{A013F8BF-038B-4456-8B8C-D5CB0C0A1BC2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213220" y="191332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2" name="AutoShape 1">
            <a:extLst>
              <a:ext uri="{FF2B5EF4-FFF2-40B4-BE49-F238E27FC236}">
                <a16:creationId xmlns="" xmlns:a16="http://schemas.microsoft.com/office/drawing/2014/main" id="{CFCDE4F9-7151-4446-ABB5-B246F8DBE22D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463469" y="1913326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3" name="AutoShape 1">
            <a:extLst>
              <a:ext uri="{FF2B5EF4-FFF2-40B4-BE49-F238E27FC236}">
                <a16:creationId xmlns="" xmlns:a16="http://schemas.microsoft.com/office/drawing/2014/main" id="{E9D0F8DA-AA2F-49F4-9A40-9E0244658E4F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78754" y="1900870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4" name="Picture Placeholder 9">
            <a:extLst>
              <a:ext uri="{FF2B5EF4-FFF2-40B4-BE49-F238E27FC236}">
                <a16:creationId xmlns="" xmlns:a16="http://schemas.microsoft.com/office/drawing/2014/main" id="{EB1AD5FF-DF7E-4371-A53D-2741AE0A7E6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72991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95" name="Picture Placeholder 9">
            <a:extLst>
              <a:ext uri="{FF2B5EF4-FFF2-40B4-BE49-F238E27FC236}">
                <a16:creationId xmlns="" xmlns:a16="http://schemas.microsoft.com/office/drawing/2014/main" id="{9DAB3451-5156-4D7B-BFF9-32EE2EEC09E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227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96" name="Picture Placeholder 9">
            <a:extLst>
              <a:ext uri="{FF2B5EF4-FFF2-40B4-BE49-F238E27FC236}">
                <a16:creationId xmlns="" xmlns:a16="http://schemas.microsoft.com/office/drawing/2014/main" id="{98B756C3-6F0D-4A9E-879A-CE2350449A2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97492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97" name="Picture Placeholder 9">
            <a:extLst>
              <a:ext uri="{FF2B5EF4-FFF2-40B4-BE49-F238E27FC236}">
                <a16:creationId xmlns="" xmlns:a16="http://schemas.microsoft.com/office/drawing/2014/main" id="{1213FE0B-1B65-4686-9905-36221347DB9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72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98" name="Text Placeholder 16">
            <a:extLst>
              <a:ext uri="{FF2B5EF4-FFF2-40B4-BE49-F238E27FC236}">
                <a16:creationId xmlns="" xmlns:a16="http://schemas.microsoft.com/office/drawing/2014/main" id="{F54E5270-0DF7-4B6D-8725-51EFEE078DB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6353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75107115-47B6-4373-8BB6-98D7227AED6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96353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09" name="Straight Connector 108">
            <a:extLst>
              <a:ext uri="{FF2B5EF4-FFF2-40B4-BE49-F238E27FC236}">
                <a16:creationId xmlns="" xmlns:a16="http://schemas.microsoft.com/office/drawing/2014/main" id="{26E7A913-11D6-4586-9BD7-F7D1C2062030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4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="" xmlns:a16="http://schemas.microsoft.com/office/drawing/2014/main" id="{B07BE293-EF35-43C0-BA95-EF9872E24659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2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 Placeholder 16">
            <a:extLst>
              <a:ext uri="{FF2B5EF4-FFF2-40B4-BE49-F238E27FC236}">
                <a16:creationId xmlns="" xmlns:a16="http://schemas.microsoft.com/office/drawing/2014/main" id="{A089B31D-8315-4447-8661-10D08D80643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94371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DF070DC5-85C0-4D98-8187-A26DECA4DE1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94371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85F35FE4-D6DA-4A35-B284-0A6CF93BC2A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94371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B7AD392B-47CB-4B50-8EEE-B27BC9C6193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94371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="" xmlns:a16="http://schemas.microsoft.com/office/drawing/2014/main" id="{627AD10E-848C-4A1E-9B98-D62816C90E6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="" xmlns:a16="http://schemas.microsoft.com/office/drawing/2014/main" id="{4E20A369-D7B1-464F-A5A2-B675BDDABFB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="" xmlns:a16="http://schemas.microsoft.com/office/drawing/2014/main" id="{09565BB2-4E4B-461B-8197-8F490D086FC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="" xmlns:a16="http://schemas.microsoft.com/office/drawing/2014/main" id="{070C2C5C-B846-4DDC-9B9D-B32C9E27AF0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="" xmlns:a16="http://schemas.microsoft.com/office/drawing/2014/main" id="{EF4A23A9-1F16-4B1C-A791-C2E5110C8DF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="" xmlns:a16="http://schemas.microsoft.com/office/drawing/2014/main" id="{5A06161F-620D-49AE-B6A2-73E3646E12A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="" xmlns:a16="http://schemas.microsoft.com/office/drawing/2014/main" id="{DE2D6E0B-0A59-4F38-ACEA-02DB24B1AE4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="" xmlns:a16="http://schemas.microsoft.com/office/drawing/2014/main" id="{71868915-AB4C-4B7F-BCC7-820043DE1F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="" xmlns:a16="http://schemas.microsoft.com/office/drawing/2014/main" id="{C364CA6B-8C3F-49E7-B26B-C80A6493E12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344122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6" name="Text Placeholder 16">
            <a:extLst>
              <a:ext uri="{FF2B5EF4-FFF2-40B4-BE49-F238E27FC236}">
                <a16:creationId xmlns="" xmlns:a16="http://schemas.microsoft.com/office/drawing/2014/main" id="{6CAA8592-B5E6-421D-9026-86CEAD45B2A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344122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57" name="Straight Connector 156">
            <a:extLst>
              <a:ext uri="{FF2B5EF4-FFF2-40B4-BE49-F238E27FC236}">
                <a16:creationId xmlns="" xmlns:a16="http://schemas.microsoft.com/office/drawing/2014/main" id="{6EAE5A26-123C-4666-8820-2260248FA0CD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3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="" xmlns:a16="http://schemas.microsoft.com/office/drawing/2014/main" id="{5627B0A8-EE11-49A0-8776-329B60AE54E2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1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 Placeholder 16">
            <a:extLst>
              <a:ext uri="{FF2B5EF4-FFF2-40B4-BE49-F238E27FC236}">
                <a16:creationId xmlns="" xmlns:a16="http://schemas.microsoft.com/office/drawing/2014/main" id="{B4B5E700-60F4-4298-82AD-135CFEAE065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342140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0" name="Text Placeholder 16">
            <a:extLst>
              <a:ext uri="{FF2B5EF4-FFF2-40B4-BE49-F238E27FC236}">
                <a16:creationId xmlns="" xmlns:a16="http://schemas.microsoft.com/office/drawing/2014/main" id="{FD727BDA-038A-4FF2-9B8D-322AA05204D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342140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61" name="Text Placeholder 16">
            <a:extLst>
              <a:ext uri="{FF2B5EF4-FFF2-40B4-BE49-F238E27FC236}">
                <a16:creationId xmlns="" xmlns:a16="http://schemas.microsoft.com/office/drawing/2014/main" id="{623C6E5D-7EDA-4985-94F7-2B6DEE51BB5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342140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2" name="Text Placeholder 16">
            <a:extLst>
              <a:ext uri="{FF2B5EF4-FFF2-40B4-BE49-F238E27FC236}">
                <a16:creationId xmlns="" xmlns:a16="http://schemas.microsoft.com/office/drawing/2014/main" id="{B530BC63-7C9B-40FC-9DE2-C4205F303D7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342140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63" name="Text Placeholder 16">
            <a:extLst>
              <a:ext uri="{FF2B5EF4-FFF2-40B4-BE49-F238E27FC236}">
                <a16:creationId xmlns="" xmlns:a16="http://schemas.microsoft.com/office/drawing/2014/main" id="{6A3AADA8-1CD7-451E-AA37-F9F65899DF1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091891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4" name="Text Placeholder 16">
            <a:extLst>
              <a:ext uri="{FF2B5EF4-FFF2-40B4-BE49-F238E27FC236}">
                <a16:creationId xmlns="" xmlns:a16="http://schemas.microsoft.com/office/drawing/2014/main" id="{9C2CA31F-7980-4D39-9098-6B816F12074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091891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65" name="Straight Connector 164">
            <a:extLst>
              <a:ext uri="{FF2B5EF4-FFF2-40B4-BE49-F238E27FC236}">
                <a16:creationId xmlns="" xmlns:a16="http://schemas.microsoft.com/office/drawing/2014/main" id="{2E9897E7-9E85-472E-AB93-B02429C645D1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2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>
            <a:extLst>
              <a:ext uri="{FF2B5EF4-FFF2-40B4-BE49-F238E27FC236}">
                <a16:creationId xmlns="" xmlns:a16="http://schemas.microsoft.com/office/drawing/2014/main" id="{489BBA88-9706-4A04-8A01-F9611415F0DB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0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Text Placeholder 16">
            <a:extLst>
              <a:ext uri="{FF2B5EF4-FFF2-40B4-BE49-F238E27FC236}">
                <a16:creationId xmlns="" xmlns:a16="http://schemas.microsoft.com/office/drawing/2014/main" id="{A9F92FD0-CE72-4705-A23D-1914F843C43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089909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8" name="Text Placeholder 16">
            <a:extLst>
              <a:ext uri="{FF2B5EF4-FFF2-40B4-BE49-F238E27FC236}">
                <a16:creationId xmlns="" xmlns:a16="http://schemas.microsoft.com/office/drawing/2014/main" id="{8CC0DB36-CDD2-449C-B2BD-1B8D54428A30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089909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69" name="Text Placeholder 16">
            <a:extLst>
              <a:ext uri="{FF2B5EF4-FFF2-40B4-BE49-F238E27FC236}">
                <a16:creationId xmlns="" xmlns:a16="http://schemas.microsoft.com/office/drawing/2014/main" id="{B1E3F0B6-9590-42D9-A083-DA032FFFCBCB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089909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0" name="Text Placeholder 16">
            <a:extLst>
              <a:ext uri="{FF2B5EF4-FFF2-40B4-BE49-F238E27FC236}">
                <a16:creationId xmlns="" xmlns:a16="http://schemas.microsoft.com/office/drawing/2014/main" id="{6B3D121F-FC5B-4880-A24E-B3C86E37DB4C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089909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71" name="Text Placeholder 16">
            <a:extLst>
              <a:ext uri="{FF2B5EF4-FFF2-40B4-BE49-F238E27FC236}">
                <a16:creationId xmlns="" xmlns:a16="http://schemas.microsoft.com/office/drawing/2014/main" id="{14E9EFDB-9746-40F8-8469-7B80B5769D9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839660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2" name="Text Placeholder 16">
            <a:extLst>
              <a:ext uri="{FF2B5EF4-FFF2-40B4-BE49-F238E27FC236}">
                <a16:creationId xmlns="" xmlns:a16="http://schemas.microsoft.com/office/drawing/2014/main" id="{54A793AC-E9FE-4C04-9211-DE2D8BCB4F89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839660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73" name="Straight Connector 172">
            <a:extLst>
              <a:ext uri="{FF2B5EF4-FFF2-40B4-BE49-F238E27FC236}">
                <a16:creationId xmlns="" xmlns:a16="http://schemas.microsoft.com/office/drawing/2014/main" id="{C6504016-2F30-45DC-AC57-4AC8B52A17F8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61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>
            <a:extLst>
              <a:ext uri="{FF2B5EF4-FFF2-40B4-BE49-F238E27FC236}">
                <a16:creationId xmlns="" xmlns:a16="http://schemas.microsoft.com/office/drawing/2014/main" id="{88CE2BF3-03E6-44CD-8B9A-308738A8B91C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59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Text Placeholder 16">
            <a:extLst>
              <a:ext uri="{FF2B5EF4-FFF2-40B4-BE49-F238E27FC236}">
                <a16:creationId xmlns="" xmlns:a16="http://schemas.microsoft.com/office/drawing/2014/main" id="{34417AB1-80C1-417D-9B99-EDBBA4D6128F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837678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6" name="Text Placeholder 16">
            <a:extLst>
              <a:ext uri="{FF2B5EF4-FFF2-40B4-BE49-F238E27FC236}">
                <a16:creationId xmlns="" xmlns:a16="http://schemas.microsoft.com/office/drawing/2014/main" id="{1C98F451-8FAD-4239-B510-0606CB435929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837678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77" name="Text Placeholder 16">
            <a:extLst>
              <a:ext uri="{FF2B5EF4-FFF2-40B4-BE49-F238E27FC236}">
                <a16:creationId xmlns="" xmlns:a16="http://schemas.microsoft.com/office/drawing/2014/main" id="{FCEF57A2-101E-470B-B987-CDE8056B580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837678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8" name="Text Placeholder 16">
            <a:extLst>
              <a:ext uri="{FF2B5EF4-FFF2-40B4-BE49-F238E27FC236}">
                <a16:creationId xmlns="" xmlns:a16="http://schemas.microsoft.com/office/drawing/2014/main" id="{FCDD439B-A66E-4EA6-AFA3-C930231F674A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837678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41295075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40" name="AutoShape 1">
            <a:extLst>
              <a:ext uri="{FF2B5EF4-FFF2-40B4-BE49-F238E27FC236}">
                <a16:creationId xmlns="" xmlns:a16="http://schemas.microsoft.com/office/drawing/2014/main" id="{1C8A861B-45BB-456D-AC7B-7E598CE3ADD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3" y="4341082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1" name="AutoShape 1">
            <a:extLst>
              <a:ext uri="{FF2B5EF4-FFF2-40B4-BE49-F238E27FC236}">
                <a16:creationId xmlns="" xmlns:a16="http://schemas.microsoft.com/office/drawing/2014/main" id="{25A6A9B3-373D-42D5-A28F-F15B264EB07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5" y="187815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2" name="AutoShape 1">
            <a:extLst>
              <a:ext uri="{FF2B5EF4-FFF2-40B4-BE49-F238E27FC236}">
                <a16:creationId xmlns="" xmlns:a16="http://schemas.microsoft.com/office/drawing/2014/main" id="{F4AF3089-68BB-4F08-A58E-4CB75CAF8F15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9" y="4341082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3" name="AutoShape 1">
            <a:extLst>
              <a:ext uri="{FF2B5EF4-FFF2-40B4-BE49-F238E27FC236}">
                <a16:creationId xmlns="" xmlns:a16="http://schemas.microsoft.com/office/drawing/2014/main" id="{7CD12925-E64C-48EE-A92C-1CC3554F2AE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8" y="187815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4" name="Picture Placeholder 9">
            <a:extLst>
              <a:ext uri="{FF2B5EF4-FFF2-40B4-BE49-F238E27FC236}">
                <a16:creationId xmlns="" xmlns:a16="http://schemas.microsoft.com/office/drawing/2014/main" id="{5FD50D53-365B-4362-BFFC-493B5446580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5" name="Picture Placeholder 9">
            <a:extLst>
              <a:ext uri="{FF2B5EF4-FFF2-40B4-BE49-F238E27FC236}">
                <a16:creationId xmlns="" xmlns:a16="http://schemas.microsoft.com/office/drawing/2014/main" id="{EF7FC18D-EFA9-4F33-A7D9-0EFDFC05D65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6" name="Picture Placeholder 9">
            <a:extLst>
              <a:ext uri="{FF2B5EF4-FFF2-40B4-BE49-F238E27FC236}">
                <a16:creationId xmlns="" xmlns:a16="http://schemas.microsoft.com/office/drawing/2014/main" id="{D4672694-0384-42CE-ABD3-2374BDDEC88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7" name="Picture Placeholder 9">
            <a:extLst>
              <a:ext uri="{FF2B5EF4-FFF2-40B4-BE49-F238E27FC236}">
                <a16:creationId xmlns="" xmlns:a16="http://schemas.microsoft.com/office/drawing/2014/main" id="{EB12FDF3-503A-4DB0-8043-12E543D3297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grpSp>
        <p:nvGrpSpPr>
          <p:cNvPr id="148" name="Group 4">
            <a:extLst>
              <a:ext uri="{FF2B5EF4-FFF2-40B4-BE49-F238E27FC236}">
                <a16:creationId xmlns="" xmlns:a16="http://schemas.microsoft.com/office/drawing/2014/main" id="{77C64779-42AE-46AA-8301-A723F6FECC3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24906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49" name="Freeform 5">
              <a:extLst>
                <a:ext uri="{FF2B5EF4-FFF2-40B4-BE49-F238E27FC236}">
                  <a16:creationId xmlns="" xmlns:a16="http://schemas.microsoft.com/office/drawing/2014/main" id="{18294D3E-D8A7-4C31-8149-A672FDD7DD4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0" name="Freeform 6">
              <a:extLst>
                <a:ext uri="{FF2B5EF4-FFF2-40B4-BE49-F238E27FC236}">
                  <a16:creationId xmlns="" xmlns:a16="http://schemas.microsoft.com/office/drawing/2014/main" id="{41E62B8C-9B9E-44F6-B9FF-36DC333DD88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51" name="Group 9">
            <a:extLst>
              <a:ext uri="{FF2B5EF4-FFF2-40B4-BE49-F238E27FC236}">
                <a16:creationId xmlns="" xmlns:a16="http://schemas.microsoft.com/office/drawing/2014/main" id="{E9BB8AD7-B45D-4644-AFB5-9E792133081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53773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52" name="Freeform 10">
              <a:extLst>
                <a:ext uri="{FF2B5EF4-FFF2-40B4-BE49-F238E27FC236}">
                  <a16:creationId xmlns="" xmlns:a16="http://schemas.microsoft.com/office/drawing/2014/main" id="{E472F77E-F656-4AF7-A720-47F3D414A4D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3" name="Freeform 11">
              <a:extLst>
                <a:ext uri="{FF2B5EF4-FFF2-40B4-BE49-F238E27FC236}">
                  <a16:creationId xmlns="" xmlns:a16="http://schemas.microsoft.com/office/drawing/2014/main" id="{8DE10FC0-AC24-41BE-90BA-C95F5B5A7FD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54" name="Group 153">
            <a:extLst>
              <a:ext uri="{FF2B5EF4-FFF2-40B4-BE49-F238E27FC236}">
                <a16:creationId xmlns="" xmlns:a16="http://schemas.microsoft.com/office/drawing/2014/main" id="{5F5F1047-28EC-47F1-9E17-E244390BEE7E}"/>
              </a:ext>
            </a:extLst>
          </p:cNvPr>
          <p:cNvGrpSpPr/>
          <p:nvPr userDrawn="1"/>
        </p:nvGrpSpPr>
        <p:grpSpPr>
          <a:xfrm>
            <a:off x="875235" y="3588815"/>
            <a:ext cx="217007" cy="216405"/>
            <a:chOff x="1936742" y="6246828"/>
            <a:chExt cx="217007" cy="216405"/>
          </a:xfrm>
        </p:grpSpPr>
        <p:sp>
          <p:nvSpPr>
            <p:cNvPr id="155" name="Freeform 16">
              <a:extLst>
                <a:ext uri="{FF2B5EF4-FFF2-40B4-BE49-F238E27FC236}">
                  <a16:creationId xmlns="" xmlns:a16="http://schemas.microsoft.com/office/drawing/2014/main" id="{BED64105-EB5E-40B5-B0A8-AD95889F8AC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6" name="Freeform 11">
              <a:extLst>
                <a:ext uri="{FF2B5EF4-FFF2-40B4-BE49-F238E27FC236}">
                  <a16:creationId xmlns="" xmlns:a16="http://schemas.microsoft.com/office/drawing/2014/main" id="{60AC2F80-0A6D-4DEA-B859-825DE349E19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57" name="Group 4">
            <a:extLst>
              <a:ext uri="{FF2B5EF4-FFF2-40B4-BE49-F238E27FC236}">
                <a16:creationId xmlns="" xmlns:a16="http://schemas.microsoft.com/office/drawing/2014/main" id="{597DA3D0-A723-4B5F-A860-3A0C75FBD0DD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17101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58" name="Freeform 5">
              <a:extLst>
                <a:ext uri="{FF2B5EF4-FFF2-40B4-BE49-F238E27FC236}">
                  <a16:creationId xmlns="" xmlns:a16="http://schemas.microsoft.com/office/drawing/2014/main" id="{65BBD756-BE9B-45E8-8363-70B2ADB0A78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9" name="Freeform 6">
              <a:extLst>
                <a:ext uri="{FF2B5EF4-FFF2-40B4-BE49-F238E27FC236}">
                  <a16:creationId xmlns="" xmlns:a16="http://schemas.microsoft.com/office/drawing/2014/main" id="{1EDCC8A6-DF22-449C-8D11-42941EA73BA2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60" name="Group 9">
            <a:extLst>
              <a:ext uri="{FF2B5EF4-FFF2-40B4-BE49-F238E27FC236}">
                <a16:creationId xmlns="" xmlns:a16="http://schemas.microsoft.com/office/drawing/2014/main" id="{5B949416-315B-4A7A-8CC8-BE2B6A9CB37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45968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61" name="Freeform 10">
              <a:extLst>
                <a:ext uri="{FF2B5EF4-FFF2-40B4-BE49-F238E27FC236}">
                  <a16:creationId xmlns="" xmlns:a16="http://schemas.microsoft.com/office/drawing/2014/main" id="{7AF52618-D8A6-4116-A8C0-31A955ED9A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62" name="Freeform 11">
              <a:extLst>
                <a:ext uri="{FF2B5EF4-FFF2-40B4-BE49-F238E27FC236}">
                  <a16:creationId xmlns="" xmlns:a16="http://schemas.microsoft.com/office/drawing/2014/main" id="{14BF35F2-B7DD-4279-A736-7DE5D21C92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63" name="Group 162">
            <a:extLst>
              <a:ext uri="{FF2B5EF4-FFF2-40B4-BE49-F238E27FC236}">
                <a16:creationId xmlns="" xmlns:a16="http://schemas.microsoft.com/office/drawing/2014/main" id="{3DC49A18-A76C-438C-A463-171F5FAF00D1}"/>
              </a:ext>
            </a:extLst>
          </p:cNvPr>
          <p:cNvGrpSpPr/>
          <p:nvPr userDrawn="1"/>
        </p:nvGrpSpPr>
        <p:grpSpPr>
          <a:xfrm>
            <a:off x="867430" y="6086084"/>
            <a:ext cx="217007" cy="216405"/>
            <a:chOff x="1936742" y="6246828"/>
            <a:chExt cx="217007" cy="216405"/>
          </a:xfrm>
        </p:grpSpPr>
        <p:sp>
          <p:nvSpPr>
            <p:cNvPr id="164" name="Freeform 16">
              <a:extLst>
                <a:ext uri="{FF2B5EF4-FFF2-40B4-BE49-F238E27FC236}">
                  <a16:creationId xmlns="" xmlns:a16="http://schemas.microsoft.com/office/drawing/2014/main" id="{11008BEE-772E-4414-8715-A64C460F54B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65" name="Freeform 11">
              <a:extLst>
                <a:ext uri="{FF2B5EF4-FFF2-40B4-BE49-F238E27FC236}">
                  <a16:creationId xmlns="" xmlns:a16="http://schemas.microsoft.com/office/drawing/2014/main" id="{BA3F6298-E26E-4E82-9F59-176BA7739EB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66" name="Group 4">
            <a:extLst>
              <a:ext uri="{FF2B5EF4-FFF2-40B4-BE49-F238E27FC236}">
                <a16:creationId xmlns="" xmlns:a16="http://schemas.microsoft.com/office/drawing/2014/main" id="{CDDF185A-ABF2-43FE-8B77-CB6FB0211E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806434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67" name="Freeform 5">
              <a:extLst>
                <a:ext uri="{FF2B5EF4-FFF2-40B4-BE49-F238E27FC236}">
                  <a16:creationId xmlns="" xmlns:a16="http://schemas.microsoft.com/office/drawing/2014/main" id="{29088E59-11E3-4C61-BAD7-D12C50515AE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68" name="Freeform 6">
              <a:extLst>
                <a:ext uri="{FF2B5EF4-FFF2-40B4-BE49-F238E27FC236}">
                  <a16:creationId xmlns="" xmlns:a16="http://schemas.microsoft.com/office/drawing/2014/main" id="{CD05ACB7-D84E-42F1-9F10-F805773EC10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69" name="Group 9">
            <a:extLst>
              <a:ext uri="{FF2B5EF4-FFF2-40B4-BE49-F238E27FC236}">
                <a16:creationId xmlns="" xmlns:a16="http://schemas.microsoft.com/office/drawing/2014/main" id="{DFA86039-BC5C-430C-AD76-548671779CB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35301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70" name="Freeform 10">
              <a:extLst>
                <a:ext uri="{FF2B5EF4-FFF2-40B4-BE49-F238E27FC236}">
                  <a16:creationId xmlns="" xmlns:a16="http://schemas.microsoft.com/office/drawing/2014/main" id="{D837BF86-CB95-4947-A938-775F82D7AF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71" name="Freeform 11">
              <a:extLst>
                <a:ext uri="{FF2B5EF4-FFF2-40B4-BE49-F238E27FC236}">
                  <a16:creationId xmlns="" xmlns:a16="http://schemas.microsoft.com/office/drawing/2014/main" id="{4EFC5EBD-E092-48D8-985B-DD60FAFED3B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72" name="Group 171">
            <a:extLst>
              <a:ext uri="{FF2B5EF4-FFF2-40B4-BE49-F238E27FC236}">
                <a16:creationId xmlns="" xmlns:a16="http://schemas.microsoft.com/office/drawing/2014/main" id="{C059033B-3F5A-4EA3-A4B3-A2CB8038EDC8}"/>
              </a:ext>
            </a:extLst>
          </p:cNvPr>
          <p:cNvGrpSpPr/>
          <p:nvPr userDrawn="1"/>
        </p:nvGrpSpPr>
        <p:grpSpPr>
          <a:xfrm>
            <a:off x="6156763" y="3588815"/>
            <a:ext cx="217007" cy="216405"/>
            <a:chOff x="1936742" y="6246828"/>
            <a:chExt cx="217007" cy="216405"/>
          </a:xfrm>
        </p:grpSpPr>
        <p:sp>
          <p:nvSpPr>
            <p:cNvPr id="173" name="Freeform 16">
              <a:extLst>
                <a:ext uri="{FF2B5EF4-FFF2-40B4-BE49-F238E27FC236}">
                  <a16:creationId xmlns="" xmlns:a16="http://schemas.microsoft.com/office/drawing/2014/main" id="{E6AF80BE-6E9C-4EE1-8E50-86A84EC5ECC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74" name="Freeform 11">
              <a:extLst>
                <a:ext uri="{FF2B5EF4-FFF2-40B4-BE49-F238E27FC236}">
                  <a16:creationId xmlns="" xmlns:a16="http://schemas.microsoft.com/office/drawing/2014/main" id="{03DF2239-D7EB-42B6-AE6A-D5A6EC65A4F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75" name="Group 4">
            <a:extLst>
              <a:ext uri="{FF2B5EF4-FFF2-40B4-BE49-F238E27FC236}">
                <a16:creationId xmlns="" xmlns:a16="http://schemas.microsoft.com/office/drawing/2014/main" id="{BDB56835-A812-4315-AE1A-943332792C5E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798629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76" name="Freeform 5">
              <a:extLst>
                <a:ext uri="{FF2B5EF4-FFF2-40B4-BE49-F238E27FC236}">
                  <a16:creationId xmlns="" xmlns:a16="http://schemas.microsoft.com/office/drawing/2014/main" id="{DEBB8DB9-639E-4F13-9F81-CE36FE12230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77" name="Freeform 6">
              <a:extLst>
                <a:ext uri="{FF2B5EF4-FFF2-40B4-BE49-F238E27FC236}">
                  <a16:creationId xmlns="" xmlns:a16="http://schemas.microsoft.com/office/drawing/2014/main" id="{80660CFA-0621-4341-AEC0-CE2946333CD4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78" name="Group 9">
            <a:extLst>
              <a:ext uri="{FF2B5EF4-FFF2-40B4-BE49-F238E27FC236}">
                <a16:creationId xmlns="" xmlns:a16="http://schemas.microsoft.com/office/drawing/2014/main" id="{2B1E01DB-967C-4405-91A7-009E47661547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27496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79" name="Freeform 10">
              <a:extLst>
                <a:ext uri="{FF2B5EF4-FFF2-40B4-BE49-F238E27FC236}">
                  <a16:creationId xmlns="" xmlns:a16="http://schemas.microsoft.com/office/drawing/2014/main" id="{EC2A77DD-FECC-4622-A012-2B196CC3EC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80" name="Freeform 11">
              <a:extLst>
                <a:ext uri="{FF2B5EF4-FFF2-40B4-BE49-F238E27FC236}">
                  <a16:creationId xmlns="" xmlns:a16="http://schemas.microsoft.com/office/drawing/2014/main" id="{F093466B-DACF-4379-BEA5-0292816323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81" name="Group 180">
            <a:extLst>
              <a:ext uri="{FF2B5EF4-FFF2-40B4-BE49-F238E27FC236}">
                <a16:creationId xmlns="" xmlns:a16="http://schemas.microsoft.com/office/drawing/2014/main" id="{80C4CF23-38D3-4532-81EF-5E511E373888}"/>
              </a:ext>
            </a:extLst>
          </p:cNvPr>
          <p:cNvGrpSpPr/>
          <p:nvPr userDrawn="1"/>
        </p:nvGrpSpPr>
        <p:grpSpPr>
          <a:xfrm>
            <a:off x="6148958" y="6086084"/>
            <a:ext cx="217007" cy="216405"/>
            <a:chOff x="1936742" y="6246828"/>
            <a:chExt cx="217007" cy="216405"/>
          </a:xfrm>
        </p:grpSpPr>
        <p:sp>
          <p:nvSpPr>
            <p:cNvPr id="182" name="Freeform 16">
              <a:extLst>
                <a:ext uri="{FF2B5EF4-FFF2-40B4-BE49-F238E27FC236}">
                  <a16:creationId xmlns="" xmlns:a16="http://schemas.microsoft.com/office/drawing/2014/main" id="{7F93A6DD-05B3-4AFC-98BB-25831ED0543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83" name="Freeform 11">
              <a:extLst>
                <a:ext uri="{FF2B5EF4-FFF2-40B4-BE49-F238E27FC236}">
                  <a16:creationId xmlns="" xmlns:a16="http://schemas.microsoft.com/office/drawing/2014/main" id="{35CF884B-5CBB-4B9C-ABFB-79EB41E243D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216" name="Text Placeholder 16">
            <a:extLst>
              <a:ext uri="{FF2B5EF4-FFF2-40B4-BE49-F238E27FC236}">
                <a16:creationId xmlns="" xmlns:a16="http://schemas.microsoft.com/office/drawing/2014/main" id="{C8400196-9F61-4A55-A6A5-E1CED448F4E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560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17" name="Text Placeholder 16">
            <a:extLst>
              <a:ext uri="{FF2B5EF4-FFF2-40B4-BE49-F238E27FC236}">
                <a16:creationId xmlns="" xmlns:a16="http://schemas.microsoft.com/office/drawing/2014/main" id="{860BD056-E71B-4642-B5EE-B4EF6EB57A5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18" name="Text Placeholder 16">
            <a:extLst>
              <a:ext uri="{FF2B5EF4-FFF2-40B4-BE49-F238E27FC236}">
                <a16:creationId xmlns="" xmlns:a16="http://schemas.microsoft.com/office/drawing/2014/main" id="{20C3BC49-2D1C-4A2B-A2DA-DB12D47A244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141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19" name="Text Placeholder 16">
            <a:extLst>
              <a:ext uri="{FF2B5EF4-FFF2-40B4-BE49-F238E27FC236}">
                <a16:creationId xmlns="" xmlns:a16="http://schemas.microsoft.com/office/drawing/2014/main" id="{48E4162C-67A9-42AA-88F6-322C007A670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20" name="Text Placeholder 16">
            <a:extLst>
              <a:ext uri="{FF2B5EF4-FFF2-40B4-BE49-F238E27FC236}">
                <a16:creationId xmlns="" xmlns:a16="http://schemas.microsoft.com/office/drawing/2014/main" id="{30BFA947-C1DE-4576-99E7-03340F15AA46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4826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21" name="Text Placeholder 16">
            <a:extLst>
              <a:ext uri="{FF2B5EF4-FFF2-40B4-BE49-F238E27FC236}">
                <a16:creationId xmlns="" xmlns:a16="http://schemas.microsoft.com/office/drawing/2014/main" id="{7AEDE01E-2204-477C-AC22-146DF85AA05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22" name="Text Placeholder 16">
            <a:extLst>
              <a:ext uri="{FF2B5EF4-FFF2-40B4-BE49-F238E27FC236}">
                <a16:creationId xmlns="" xmlns:a16="http://schemas.microsoft.com/office/drawing/2014/main" id="{FCF93E1D-A720-4BC0-83ED-175DF4E80AEA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365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23" name="Text Placeholder 16">
            <a:extLst>
              <a:ext uri="{FF2B5EF4-FFF2-40B4-BE49-F238E27FC236}">
                <a16:creationId xmlns="" xmlns:a16="http://schemas.microsoft.com/office/drawing/2014/main" id="{E2ABAC27-C9E2-48F9-9F75-155B6AFF73D4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24" name="Text Placeholder 16">
            <a:extLst>
              <a:ext uri="{FF2B5EF4-FFF2-40B4-BE49-F238E27FC236}">
                <a16:creationId xmlns="" xmlns:a16="http://schemas.microsoft.com/office/drawing/2014/main" id="{DD992D85-AE4A-44D3-977D-AC0A3B13D6F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058678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5" name="Text Placeholder 16">
            <a:extLst>
              <a:ext uri="{FF2B5EF4-FFF2-40B4-BE49-F238E27FC236}">
                <a16:creationId xmlns="" xmlns:a16="http://schemas.microsoft.com/office/drawing/2014/main" id="{17BB5378-D246-4DA8-99E8-8285DB145BB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058678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26" name="Text Placeholder 16">
            <a:extLst>
              <a:ext uri="{FF2B5EF4-FFF2-40B4-BE49-F238E27FC236}">
                <a16:creationId xmlns="" xmlns:a16="http://schemas.microsoft.com/office/drawing/2014/main" id="{3CAD7BA6-B8D0-47C8-BCF4-46EC71FF8992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3058678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7" name="Text Placeholder 16">
            <a:extLst>
              <a:ext uri="{FF2B5EF4-FFF2-40B4-BE49-F238E27FC236}">
                <a16:creationId xmlns="" xmlns:a16="http://schemas.microsoft.com/office/drawing/2014/main" id="{32029A3F-FDF5-4829-A903-714B49519E97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3058678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28" name="Text Placeholder 16">
            <a:extLst>
              <a:ext uri="{FF2B5EF4-FFF2-40B4-BE49-F238E27FC236}">
                <a16:creationId xmlns="" xmlns:a16="http://schemas.microsoft.com/office/drawing/2014/main" id="{E0748AAF-9E40-4284-9B65-3B2F0B722541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3058678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9" name="Text Placeholder 16">
            <a:extLst>
              <a:ext uri="{FF2B5EF4-FFF2-40B4-BE49-F238E27FC236}">
                <a16:creationId xmlns="" xmlns:a16="http://schemas.microsoft.com/office/drawing/2014/main" id="{672ED013-2187-46B8-A2D0-08FAC825F74C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3058678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230" name="Text Placeholder 16">
            <a:extLst>
              <a:ext uri="{FF2B5EF4-FFF2-40B4-BE49-F238E27FC236}">
                <a16:creationId xmlns="" xmlns:a16="http://schemas.microsoft.com/office/drawing/2014/main" id="{BFCF9024-09CF-4CF9-A895-98F77FE5BB7D}"/>
              </a:ext>
            </a:extLst>
          </p:cNvPr>
          <p:cNvSpPr>
            <a:spLocks noGrp="1"/>
          </p:cNvSpPr>
          <p:nvPr>
            <p:ph type="body" sz="quarter" idx="80" hasCustomPrompt="1"/>
          </p:nvPr>
        </p:nvSpPr>
        <p:spPr>
          <a:xfrm>
            <a:off x="3054187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1" name="Text Placeholder 16">
            <a:extLst>
              <a:ext uri="{FF2B5EF4-FFF2-40B4-BE49-F238E27FC236}">
                <a16:creationId xmlns="" xmlns:a16="http://schemas.microsoft.com/office/drawing/2014/main" id="{713C62CA-912B-47A7-AFFA-8B5248567BA4}"/>
              </a:ext>
            </a:extLst>
          </p:cNvPr>
          <p:cNvSpPr>
            <a:spLocks noGrp="1"/>
          </p:cNvSpPr>
          <p:nvPr>
            <p:ph type="body" sz="quarter" idx="81" hasCustomPrompt="1"/>
          </p:nvPr>
        </p:nvSpPr>
        <p:spPr>
          <a:xfrm>
            <a:off x="3054187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32" name="Text Placeholder 16">
            <a:extLst>
              <a:ext uri="{FF2B5EF4-FFF2-40B4-BE49-F238E27FC236}">
                <a16:creationId xmlns="" xmlns:a16="http://schemas.microsoft.com/office/drawing/2014/main" id="{8DCF1E40-AD97-4DC9-A3B8-8AA56596F4AD}"/>
              </a:ext>
            </a:extLst>
          </p:cNvPr>
          <p:cNvSpPr>
            <a:spLocks noGrp="1"/>
          </p:cNvSpPr>
          <p:nvPr>
            <p:ph type="body" sz="quarter" idx="82" hasCustomPrompt="1"/>
          </p:nvPr>
        </p:nvSpPr>
        <p:spPr>
          <a:xfrm>
            <a:off x="3054187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3" name="Text Placeholder 16">
            <a:extLst>
              <a:ext uri="{FF2B5EF4-FFF2-40B4-BE49-F238E27FC236}">
                <a16:creationId xmlns="" xmlns:a16="http://schemas.microsoft.com/office/drawing/2014/main" id="{D9C650A1-DFAB-4FE5-A243-33FB377B1D5F}"/>
              </a:ext>
            </a:extLst>
          </p:cNvPr>
          <p:cNvSpPr>
            <a:spLocks noGrp="1"/>
          </p:cNvSpPr>
          <p:nvPr>
            <p:ph type="body" sz="quarter" idx="83" hasCustomPrompt="1"/>
          </p:nvPr>
        </p:nvSpPr>
        <p:spPr>
          <a:xfrm>
            <a:off x="3054187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34" name="Text Placeholder 16">
            <a:extLst>
              <a:ext uri="{FF2B5EF4-FFF2-40B4-BE49-F238E27FC236}">
                <a16:creationId xmlns="" xmlns:a16="http://schemas.microsoft.com/office/drawing/2014/main" id="{4A3A77CF-CCE8-4300-B284-488731A0D6A2}"/>
              </a:ext>
            </a:extLst>
          </p:cNvPr>
          <p:cNvSpPr>
            <a:spLocks noGrp="1"/>
          </p:cNvSpPr>
          <p:nvPr>
            <p:ph type="body" sz="quarter" idx="84" hasCustomPrompt="1"/>
          </p:nvPr>
        </p:nvSpPr>
        <p:spPr>
          <a:xfrm>
            <a:off x="3054187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5" name="Text Placeholder 16">
            <a:extLst>
              <a:ext uri="{FF2B5EF4-FFF2-40B4-BE49-F238E27FC236}">
                <a16:creationId xmlns="" xmlns:a16="http://schemas.microsoft.com/office/drawing/2014/main" id="{CED9747D-BA2E-407A-96FA-D63396426262}"/>
              </a:ext>
            </a:extLst>
          </p:cNvPr>
          <p:cNvSpPr>
            <a:spLocks noGrp="1"/>
          </p:cNvSpPr>
          <p:nvPr>
            <p:ph type="body" sz="quarter" idx="85" hasCustomPrompt="1"/>
          </p:nvPr>
        </p:nvSpPr>
        <p:spPr>
          <a:xfrm>
            <a:off x="3054187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236" name="Text Placeholder 16">
            <a:extLst>
              <a:ext uri="{FF2B5EF4-FFF2-40B4-BE49-F238E27FC236}">
                <a16:creationId xmlns="" xmlns:a16="http://schemas.microsoft.com/office/drawing/2014/main" id="{60BBECB3-A844-4CB5-88C2-202E2B5CEE0C}"/>
              </a:ext>
            </a:extLst>
          </p:cNvPr>
          <p:cNvSpPr>
            <a:spLocks noGrp="1"/>
          </p:cNvSpPr>
          <p:nvPr>
            <p:ph type="body" sz="quarter" idx="86" hasCustomPrompt="1"/>
          </p:nvPr>
        </p:nvSpPr>
        <p:spPr>
          <a:xfrm>
            <a:off x="8365481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7" name="Text Placeholder 16">
            <a:extLst>
              <a:ext uri="{FF2B5EF4-FFF2-40B4-BE49-F238E27FC236}">
                <a16:creationId xmlns="" xmlns:a16="http://schemas.microsoft.com/office/drawing/2014/main" id="{D5B04297-36DA-4897-8465-EB08CBBBFB6B}"/>
              </a:ext>
            </a:extLst>
          </p:cNvPr>
          <p:cNvSpPr>
            <a:spLocks noGrp="1"/>
          </p:cNvSpPr>
          <p:nvPr>
            <p:ph type="body" sz="quarter" idx="87" hasCustomPrompt="1"/>
          </p:nvPr>
        </p:nvSpPr>
        <p:spPr>
          <a:xfrm>
            <a:off x="8365481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38" name="Text Placeholder 16">
            <a:extLst>
              <a:ext uri="{FF2B5EF4-FFF2-40B4-BE49-F238E27FC236}">
                <a16:creationId xmlns="" xmlns:a16="http://schemas.microsoft.com/office/drawing/2014/main" id="{BD3BD1FA-67F9-4E89-B88B-9FA85836126C}"/>
              </a:ext>
            </a:extLst>
          </p:cNvPr>
          <p:cNvSpPr>
            <a:spLocks noGrp="1"/>
          </p:cNvSpPr>
          <p:nvPr>
            <p:ph type="body" sz="quarter" idx="88" hasCustomPrompt="1"/>
          </p:nvPr>
        </p:nvSpPr>
        <p:spPr>
          <a:xfrm>
            <a:off x="8365481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9" name="Text Placeholder 16">
            <a:extLst>
              <a:ext uri="{FF2B5EF4-FFF2-40B4-BE49-F238E27FC236}">
                <a16:creationId xmlns="" xmlns:a16="http://schemas.microsoft.com/office/drawing/2014/main" id="{35348119-F025-4537-805B-E07153376959}"/>
              </a:ext>
            </a:extLst>
          </p:cNvPr>
          <p:cNvSpPr>
            <a:spLocks noGrp="1"/>
          </p:cNvSpPr>
          <p:nvPr>
            <p:ph type="body" sz="quarter" idx="89" hasCustomPrompt="1"/>
          </p:nvPr>
        </p:nvSpPr>
        <p:spPr>
          <a:xfrm>
            <a:off x="8365481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40" name="Text Placeholder 16">
            <a:extLst>
              <a:ext uri="{FF2B5EF4-FFF2-40B4-BE49-F238E27FC236}">
                <a16:creationId xmlns="" xmlns:a16="http://schemas.microsoft.com/office/drawing/2014/main" id="{F312DDB3-AB74-4CDE-A41D-814946FF29F9}"/>
              </a:ext>
            </a:extLst>
          </p:cNvPr>
          <p:cNvSpPr>
            <a:spLocks noGrp="1"/>
          </p:cNvSpPr>
          <p:nvPr>
            <p:ph type="body" sz="quarter" idx="90" hasCustomPrompt="1"/>
          </p:nvPr>
        </p:nvSpPr>
        <p:spPr>
          <a:xfrm>
            <a:off x="8365481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1" name="Text Placeholder 16">
            <a:extLst>
              <a:ext uri="{FF2B5EF4-FFF2-40B4-BE49-F238E27FC236}">
                <a16:creationId xmlns="" xmlns:a16="http://schemas.microsoft.com/office/drawing/2014/main" id="{56666979-74DD-496B-8C33-9E6224180587}"/>
              </a:ext>
            </a:extLst>
          </p:cNvPr>
          <p:cNvSpPr>
            <a:spLocks noGrp="1"/>
          </p:cNvSpPr>
          <p:nvPr>
            <p:ph type="body" sz="quarter" idx="91" hasCustomPrompt="1"/>
          </p:nvPr>
        </p:nvSpPr>
        <p:spPr>
          <a:xfrm>
            <a:off x="8365481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242" name="Text Placeholder 16">
            <a:extLst>
              <a:ext uri="{FF2B5EF4-FFF2-40B4-BE49-F238E27FC236}">
                <a16:creationId xmlns="" xmlns:a16="http://schemas.microsoft.com/office/drawing/2014/main" id="{665B96EF-D973-46D2-A934-8EFE0E2A412A}"/>
              </a:ext>
            </a:extLst>
          </p:cNvPr>
          <p:cNvSpPr>
            <a:spLocks noGrp="1"/>
          </p:cNvSpPr>
          <p:nvPr>
            <p:ph type="body" sz="quarter" idx="92" hasCustomPrompt="1"/>
          </p:nvPr>
        </p:nvSpPr>
        <p:spPr>
          <a:xfrm>
            <a:off x="8360990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3" name="Text Placeholder 16">
            <a:extLst>
              <a:ext uri="{FF2B5EF4-FFF2-40B4-BE49-F238E27FC236}">
                <a16:creationId xmlns="" xmlns:a16="http://schemas.microsoft.com/office/drawing/2014/main" id="{CD82F932-4FE2-4C41-BF21-77FCF23B2714}"/>
              </a:ext>
            </a:extLst>
          </p:cNvPr>
          <p:cNvSpPr>
            <a:spLocks noGrp="1"/>
          </p:cNvSpPr>
          <p:nvPr>
            <p:ph type="body" sz="quarter" idx="93" hasCustomPrompt="1"/>
          </p:nvPr>
        </p:nvSpPr>
        <p:spPr>
          <a:xfrm>
            <a:off x="8360990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44" name="Text Placeholder 16">
            <a:extLst>
              <a:ext uri="{FF2B5EF4-FFF2-40B4-BE49-F238E27FC236}">
                <a16:creationId xmlns="" xmlns:a16="http://schemas.microsoft.com/office/drawing/2014/main" id="{120602C9-3F81-44C3-9533-05660004AE13}"/>
              </a:ext>
            </a:extLst>
          </p:cNvPr>
          <p:cNvSpPr>
            <a:spLocks noGrp="1"/>
          </p:cNvSpPr>
          <p:nvPr>
            <p:ph type="body" sz="quarter" idx="94" hasCustomPrompt="1"/>
          </p:nvPr>
        </p:nvSpPr>
        <p:spPr>
          <a:xfrm>
            <a:off x="8360990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5" name="Text Placeholder 16">
            <a:extLst>
              <a:ext uri="{FF2B5EF4-FFF2-40B4-BE49-F238E27FC236}">
                <a16:creationId xmlns="" xmlns:a16="http://schemas.microsoft.com/office/drawing/2014/main" id="{09EC9AAD-F849-482A-ACDE-32D70164092E}"/>
              </a:ext>
            </a:extLst>
          </p:cNvPr>
          <p:cNvSpPr>
            <a:spLocks noGrp="1"/>
          </p:cNvSpPr>
          <p:nvPr>
            <p:ph type="body" sz="quarter" idx="95" hasCustomPrompt="1"/>
          </p:nvPr>
        </p:nvSpPr>
        <p:spPr>
          <a:xfrm>
            <a:off x="8360990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46" name="Text Placeholder 16">
            <a:extLst>
              <a:ext uri="{FF2B5EF4-FFF2-40B4-BE49-F238E27FC236}">
                <a16:creationId xmlns="" xmlns:a16="http://schemas.microsoft.com/office/drawing/2014/main" id="{20A4947A-ABCC-4592-87C3-4D9BF2D7B340}"/>
              </a:ext>
            </a:extLst>
          </p:cNvPr>
          <p:cNvSpPr>
            <a:spLocks noGrp="1"/>
          </p:cNvSpPr>
          <p:nvPr>
            <p:ph type="body" sz="quarter" idx="96" hasCustomPrompt="1"/>
          </p:nvPr>
        </p:nvSpPr>
        <p:spPr>
          <a:xfrm>
            <a:off x="8360990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7" name="Text Placeholder 16">
            <a:extLst>
              <a:ext uri="{FF2B5EF4-FFF2-40B4-BE49-F238E27FC236}">
                <a16:creationId xmlns="" xmlns:a16="http://schemas.microsoft.com/office/drawing/2014/main" id="{565B26D6-4450-4255-A98C-00A473CCC360}"/>
              </a:ext>
            </a:extLst>
          </p:cNvPr>
          <p:cNvSpPr>
            <a:spLocks noGrp="1"/>
          </p:cNvSpPr>
          <p:nvPr>
            <p:ph type="body" sz="quarter" idx="97" hasCustomPrompt="1"/>
          </p:nvPr>
        </p:nvSpPr>
        <p:spPr>
          <a:xfrm>
            <a:off x="8360990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05840379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00" name="Freeform: Shape 99">
            <a:extLst>
              <a:ext uri="{FF2B5EF4-FFF2-40B4-BE49-F238E27FC236}">
                <a16:creationId xmlns="" xmlns:a16="http://schemas.microsoft.com/office/drawing/2014/main" id="{A2C95ECC-15D8-4D51-8BE8-5B598938C16D}"/>
              </a:ext>
            </a:extLst>
          </p:cNvPr>
          <p:cNvSpPr/>
          <p:nvPr userDrawn="1"/>
        </p:nvSpPr>
        <p:spPr>
          <a:xfrm>
            <a:off x="1928474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1" name="Oval 100">
            <a:extLst>
              <a:ext uri="{FF2B5EF4-FFF2-40B4-BE49-F238E27FC236}">
                <a16:creationId xmlns="" xmlns:a16="http://schemas.microsoft.com/office/drawing/2014/main" id="{7A4851C5-A5AC-4CA2-944E-024D5B155853}"/>
              </a:ext>
            </a:extLst>
          </p:cNvPr>
          <p:cNvSpPr/>
          <p:nvPr userDrawn="1"/>
        </p:nvSpPr>
        <p:spPr>
          <a:xfrm>
            <a:off x="1582720" y="1917805"/>
            <a:ext cx="1944304" cy="1944304"/>
          </a:xfrm>
          <a:prstGeom prst="ellipse">
            <a:avLst/>
          </a:prstGeom>
          <a:noFill/>
          <a:ln w="3492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2" name="Freeform: Shape 101">
            <a:extLst>
              <a:ext uri="{FF2B5EF4-FFF2-40B4-BE49-F238E27FC236}">
                <a16:creationId xmlns="" xmlns:a16="http://schemas.microsoft.com/office/drawing/2014/main" id="{4FF878A1-9162-4F6F-82CF-FD84F94BC0AB}"/>
              </a:ext>
            </a:extLst>
          </p:cNvPr>
          <p:cNvSpPr/>
          <p:nvPr userDrawn="1"/>
        </p:nvSpPr>
        <p:spPr>
          <a:xfrm>
            <a:off x="5429582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3" name="Oval 102">
            <a:extLst>
              <a:ext uri="{FF2B5EF4-FFF2-40B4-BE49-F238E27FC236}">
                <a16:creationId xmlns="" xmlns:a16="http://schemas.microsoft.com/office/drawing/2014/main" id="{9F195C26-92E1-43CF-AD29-E9036AF4E64A}"/>
              </a:ext>
            </a:extLst>
          </p:cNvPr>
          <p:cNvSpPr/>
          <p:nvPr userDrawn="1"/>
        </p:nvSpPr>
        <p:spPr>
          <a:xfrm>
            <a:off x="5083828" y="1917805"/>
            <a:ext cx="1944304" cy="1944304"/>
          </a:xfrm>
          <a:prstGeom prst="ellipse">
            <a:avLst/>
          </a:prstGeom>
          <a:noFill/>
          <a:ln w="3492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4" name="Freeform: Shape 103">
            <a:extLst>
              <a:ext uri="{FF2B5EF4-FFF2-40B4-BE49-F238E27FC236}">
                <a16:creationId xmlns="" xmlns:a16="http://schemas.microsoft.com/office/drawing/2014/main" id="{8F04C497-477C-4D9A-B687-0FA19443E300}"/>
              </a:ext>
            </a:extLst>
          </p:cNvPr>
          <p:cNvSpPr/>
          <p:nvPr userDrawn="1"/>
        </p:nvSpPr>
        <p:spPr>
          <a:xfrm>
            <a:off x="8930690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5" name="Oval 104">
            <a:extLst>
              <a:ext uri="{FF2B5EF4-FFF2-40B4-BE49-F238E27FC236}">
                <a16:creationId xmlns="" xmlns:a16="http://schemas.microsoft.com/office/drawing/2014/main" id="{6D98DBFC-0EE6-477D-BA2F-DBC0D63A2D8B}"/>
              </a:ext>
            </a:extLst>
          </p:cNvPr>
          <p:cNvSpPr/>
          <p:nvPr userDrawn="1"/>
        </p:nvSpPr>
        <p:spPr>
          <a:xfrm>
            <a:off x="8584936" y="1917805"/>
            <a:ext cx="1944304" cy="1944304"/>
          </a:xfrm>
          <a:prstGeom prst="ellipse">
            <a:avLst/>
          </a:prstGeom>
          <a:noFill/>
          <a:ln w="3492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6" name="Text Placeholder 16">
            <a:extLst>
              <a:ext uri="{FF2B5EF4-FFF2-40B4-BE49-F238E27FC236}">
                <a16:creationId xmlns="" xmlns:a16="http://schemas.microsoft.com/office/drawing/2014/main" id="{2DFA88FE-FD3F-43F7-92CB-F97A3387DA9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868184" y="2614871"/>
            <a:ext cx="1373375" cy="550171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="" xmlns:a16="http://schemas.microsoft.com/office/drawing/2014/main" id="{7BF512BB-7784-43B9-8224-1F1A2F33B55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373575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1BB29179-54C9-4FB7-AC9C-11D674F869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870899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="" xmlns:a16="http://schemas.microsoft.com/office/drawing/2014/main" id="{17FF3F5C-2C77-491C-B78E-809D554CEC1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697305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="" xmlns:a16="http://schemas.microsoft.com/office/drawing/2014/main" id="{F921E36F-11D3-47ED-9475-7FE41F1A678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363117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="" xmlns:a16="http://schemas.microsoft.com/office/drawing/2014/main" id="{FD1D1B2C-D7B4-473F-8E31-0FADBB4B60CA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697305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D505A647-977E-494F-A9F6-9A1CD321BF7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1CECF4C2-6144-4DE2-91F8-3FFBBE180A88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697305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0378B30D-69AA-4EB4-959F-5CA230060334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30149380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Chart Placeholder 2">
            <a:extLst>
              <a:ext uri="{FF2B5EF4-FFF2-40B4-BE49-F238E27FC236}">
                <a16:creationId xmlns="" xmlns:a16="http://schemas.microsoft.com/office/drawing/2014/main" id="{6C437E93-6A91-45EA-85CB-5BEF354FFFAF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601663" y="1924051"/>
            <a:ext cx="10910887" cy="402717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814DC51D-0B2B-4D56-BAC3-F2930F73D27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01293" y="6161246"/>
            <a:ext cx="1091088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8063913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="" xmlns:a16="http://schemas.microsoft.com/office/drawing/2014/main" id="{51B9F7F7-79A2-4276-A272-8AD9597D4930}"/>
              </a:ext>
            </a:extLst>
          </p:cNvPr>
          <p:cNvSpPr/>
          <p:nvPr userDrawn="1"/>
        </p:nvSpPr>
        <p:spPr>
          <a:xfrm>
            <a:off x="5348539" y="2182996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3" name="Oval 22">
            <a:extLst>
              <a:ext uri="{FF2B5EF4-FFF2-40B4-BE49-F238E27FC236}">
                <a16:creationId xmlns="" xmlns:a16="http://schemas.microsoft.com/office/drawing/2014/main" id="{224EE092-7E9A-41C0-9A23-A1E10B200ED0}"/>
              </a:ext>
            </a:extLst>
          </p:cNvPr>
          <p:cNvSpPr/>
          <p:nvPr userDrawn="1"/>
        </p:nvSpPr>
        <p:spPr>
          <a:xfrm>
            <a:off x="8845364" y="2182996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1" name="Oval 20">
            <a:extLst>
              <a:ext uri="{FF2B5EF4-FFF2-40B4-BE49-F238E27FC236}">
                <a16:creationId xmlns="" xmlns:a16="http://schemas.microsoft.com/office/drawing/2014/main" id="{31008878-EA57-4E95-8EFE-90000367E694}"/>
              </a:ext>
            </a:extLst>
          </p:cNvPr>
          <p:cNvSpPr/>
          <p:nvPr userDrawn="1"/>
        </p:nvSpPr>
        <p:spPr>
          <a:xfrm>
            <a:off x="1853319" y="2182996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00" name="Freeform: Shape 99">
            <a:extLst>
              <a:ext uri="{FF2B5EF4-FFF2-40B4-BE49-F238E27FC236}">
                <a16:creationId xmlns="" xmlns:a16="http://schemas.microsoft.com/office/drawing/2014/main" id="{A2C95ECC-15D8-4D51-8BE8-5B598938C16D}"/>
              </a:ext>
            </a:extLst>
          </p:cNvPr>
          <p:cNvSpPr/>
          <p:nvPr userDrawn="1"/>
        </p:nvSpPr>
        <p:spPr>
          <a:xfrm>
            <a:off x="1928474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2" name="Freeform: Shape 101">
            <a:extLst>
              <a:ext uri="{FF2B5EF4-FFF2-40B4-BE49-F238E27FC236}">
                <a16:creationId xmlns="" xmlns:a16="http://schemas.microsoft.com/office/drawing/2014/main" id="{4FF878A1-9162-4F6F-82CF-FD84F94BC0AB}"/>
              </a:ext>
            </a:extLst>
          </p:cNvPr>
          <p:cNvSpPr/>
          <p:nvPr userDrawn="1"/>
        </p:nvSpPr>
        <p:spPr>
          <a:xfrm>
            <a:off x="5429582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4" name="Freeform: Shape 103">
            <a:extLst>
              <a:ext uri="{FF2B5EF4-FFF2-40B4-BE49-F238E27FC236}">
                <a16:creationId xmlns="" xmlns:a16="http://schemas.microsoft.com/office/drawing/2014/main" id="{8F04C497-477C-4D9A-B687-0FA19443E300}"/>
              </a:ext>
            </a:extLst>
          </p:cNvPr>
          <p:cNvSpPr/>
          <p:nvPr userDrawn="1"/>
        </p:nvSpPr>
        <p:spPr>
          <a:xfrm>
            <a:off x="8930690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6" name="Text Placeholder 16">
            <a:extLst>
              <a:ext uri="{FF2B5EF4-FFF2-40B4-BE49-F238E27FC236}">
                <a16:creationId xmlns="" xmlns:a16="http://schemas.microsoft.com/office/drawing/2014/main" id="{2DFA88FE-FD3F-43F7-92CB-F97A3387DA9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868184" y="2614871"/>
            <a:ext cx="1373375" cy="550171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="" xmlns:a16="http://schemas.microsoft.com/office/drawing/2014/main" id="{7BF512BB-7784-43B9-8224-1F1A2F33B55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373575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1BB29179-54C9-4FB7-AC9C-11D674F869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870899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="" xmlns:a16="http://schemas.microsoft.com/office/drawing/2014/main" id="{17FF3F5C-2C77-491C-B78E-809D554CEC1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704030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="" xmlns:a16="http://schemas.microsoft.com/office/drawing/2014/main" id="{F921E36F-11D3-47ED-9475-7FE41F1A678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363117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="" xmlns:a16="http://schemas.microsoft.com/office/drawing/2014/main" id="{FD1D1B2C-D7B4-473F-8E31-0FADBB4B60CA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704030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D505A647-977E-494F-A9F6-9A1CD321BF7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1CECF4C2-6144-4DE2-91F8-3FFBBE180A88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704030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0378B30D-69AA-4EB4-959F-5CA230060334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1944715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Chart Placeholder 2">
            <a:extLst>
              <a:ext uri="{FF2B5EF4-FFF2-40B4-BE49-F238E27FC236}">
                <a16:creationId xmlns="" xmlns:a16="http://schemas.microsoft.com/office/drawing/2014/main" id="{6C437E93-6A91-45EA-85CB-5BEF354FFFAF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601663" y="1924050"/>
            <a:ext cx="10910887" cy="40271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25848116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Chart Placeholder 2">
            <a:extLst>
              <a:ext uri="{FF2B5EF4-FFF2-40B4-BE49-F238E27FC236}">
                <a16:creationId xmlns="" xmlns:a16="http://schemas.microsoft.com/office/drawing/2014/main" id="{6C437E93-6A91-45EA-85CB-5BEF354FFFAF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601663" y="1885950"/>
            <a:ext cx="6237287" cy="40652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678AAE2D-98C1-4975-8ECF-D2BC02C7EF97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428885" y="2531824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8" name="AutoShape 1">
            <a:extLst>
              <a:ext uri="{FF2B5EF4-FFF2-40B4-BE49-F238E27FC236}">
                <a16:creationId xmlns="" xmlns:a16="http://schemas.microsoft.com/office/drawing/2014/main" id="{06B2ED46-834B-442A-99B5-831137B428D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438383" y="255780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" name="AutoShape 1">
            <a:extLst>
              <a:ext uri="{FF2B5EF4-FFF2-40B4-BE49-F238E27FC236}">
                <a16:creationId xmlns="" xmlns:a16="http://schemas.microsoft.com/office/drawing/2014/main" id="{26BFDA40-E350-474F-92EE-AC379FA06BF8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435877" y="3787188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" name="AutoShape 1">
            <a:extLst>
              <a:ext uri="{FF2B5EF4-FFF2-40B4-BE49-F238E27FC236}">
                <a16:creationId xmlns="" xmlns:a16="http://schemas.microsoft.com/office/drawing/2014/main" id="{C5CA34D7-C76F-4C93-A89C-08283D8ECEA5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445375" y="3813165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FFC000"/>
              </a:gs>
              <a:gs pos="100000">
                <a:schemeClr val="accent3">
                  <a:lumMod val="40000"/>
                  <a:lumOff val="6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5" name="AutoShape 1">
            <a:extLst>
              <a:ext uri="{FF2B5EF4-FFF2-40B4-BE49-F238E27FC236}">
                <a16:creationId xmlns="" xmlns:a16="http://schemas.microsoft.com/office/drawing/2014/main" id="{F6DD705E-57DE-4B15-A824-CFE79757AA5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428886" y="5042551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6" name="AutoShape 1">
            <a:extLst>
              <a:ext uri="{FF2B5EF4-FFF2-40B4-BE49-F238E27FC236}">
                <a16:creationId xmlns="" xmlns:a16="http://schemas.microsoft.com/office/drawing/2014/main" id="{33312BD6-D25C-4C1E-B0EE-03B0D3D8F4F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438384" y="5068528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>
                  <a:lumMod val="75000"/>
                </a:schemeClr>
              </a:gs>
              <a:gs pos="100000">
                <a:schemeClr val="tx1">
                  <a:lumMod val="40000"/>
                  <a:lumOff val="6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F813CDCE-CDEE-414C-89EE-61A3AE73C28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29571" y="277227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="" xmlns:a16="http://schemas.microsoft.com/office/drawing/2014/main" id="{10782E4F-273A-4D5A-86F7-9BD865FEB48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429572" y="2507879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7AD28F52-0D5D-4E57-AFD2-643B589489F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429571" y="4053517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28AE2AD6-C7F7-4611-8846-958789617A6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429572" y="3779593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549EA11D-C990-4EE4-A578-00262A65F38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429571" y="5286804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="" xmlns:a16="http://schemas.microsoft.com/office/drawing/2014/main" id="{EE6BCDCB-CA8D-48CA-ABC9-1BE1C3A583C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429572" y="5022405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9735155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="" xmlns:a16="http://schemas.microsoft.com/office/drawing/2014/main" id="{FC010253-52B4-47CB-B239-BE00C5581186}"/>
              </a:ext>
            </a:extLst>
          </p:cNvPr>
          <p:cNvSpPr/>
          <p:nvPr userDrawn="1"/>
        </p:nvSpPr>
        <p:spPr>
          <a:xfrm>
            <a:off x="715166" y="1801970"/>
            <a:ext cx="5239032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6" name="Rectangle: Rounded Corners 25">
            <a:extLst>
              <a:ext uri="{FF2B5EF4-FFF2-40B4-BE49-F238E27FC236}">
                <a16:creationId xmlns="" xmlns:a16="http://schemas.microsoft.com/office/drawing/2014/main" id="{FDD94B22-5005-4D98-A789-132196A5E259}"/>
              </a:ext>
            </a:extLst>
          </p:cNvPr>
          <p:cNvSpPr/>
          <p:nvPr userDrawn="1"/>
        </p:nvSpPr>
        <p:spPr>
          <a:xfrm>
            <a:off x="6259398" y="1801970"/>
            <a:ext cx="5217438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7" name="AutoShape 1">
            <a:extLst>
              <a:ext uri="{FF2B5EF4-FFF2-40B4-BE49-F238E27FC236}">
                <a16:creationId xmlns="" xmlns:a16="http://schemas.microsoft.com/office/drawing/2014/main" id="{09905995-DD61-4D07-A9A4-6836BE76FCE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555474" y="3088820"/>
            <a:ext cx="1102649" cy="107410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 w="9525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DB2A4FAE-8783-4B15-BCF3-5EFB4C8EBF4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829972"/>
            <a:ext cx="50255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36504C90-A0D7-4087-B17C-5CF1E37A978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441907"/>
            <a:ext cx="5025509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45D6F51A-F903-4850-83C4-B13A953424F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451325" y="5829972"/>
            <a:ext cx="50255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6FF7ACE9-4614-4800-96B8-4F81E1CFD06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451325" y="5441907"/>
            <a:ext cx="5025509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87E5FD9F-D87E-459B-AC8C-BF84C951420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570835" y="3429000"/>
            <a:ext cx="100745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vs</a:t>
            </a:r>
            <a:endParaRPr lang="ro-RO" dirty="0"/>
          </a:p>
        </p:txBody>
      </p:sp>
      <p:sp>
        <p:nvSpPr>
          <p:cNvPr id="33" name="Chart Placeholder 2">
            <a:extLst>
              <a:ext uri="{FF2B5EF4-FFF2-40B4-BE49-F238E27FC236}">
                <a16:creationId xmlns="" xmlns:a16="http://schemas.microsoft.com/office/drawing/2014/main" id="{5526E235-7D59-4316-81D6-2AB72C02A8ED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928688" y="2059065"/>
            <a:ext cx="4642148" cy="297619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4" name="Chart Placeholder 2">
            <a:extLst>
              <a:ext uri="{FF2B5EF4-FFF2-40B4-BE49-F238E27FC236}">
                <a16:creationId xmlns="" xmlns:a16="http://schemas.microsoft.com/office/drawing/2014/main" id="{01FD1D32-DEB2-4226-934C-5F217157960A}"/>
              </a:ext>
            </a:extLst>
          </p:cNvPr>
          <p:cNvSpPr>
            <a:spLocks noGrp="1"/>
          </p:cNvSpPr>
          <p:nvPr>
            <p:ph type="chart" sz="quarter" idx="31"/>
          </p:nvPr>
        </p:nvSpPr>
        <p:spPr>
          <a:xfrm>
            <a:off x="6621164" y="2073999"/>
            <a:ext cx="4642148" cy="297619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06327398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="" xmlns:a16="http://schemas.microsoft.com/office/drawing/2014/main" id="{C6862438-C29A-4C05-84EA-B025316DF58C}"/>
              </a:ext>
            </a:extLst>
          </p:cNvPr>
          <p:cNvSpPr/>
          <p:nvPr userDrawn="1"/>
        </p:nvSpPr>
        <p:spPr>
          <a:xfrm>
            <a:off x="715166" y="1877761"/>
            <a:ext cx="10759332" cy="3661980"/>
          </a:xfrm>
          <a:prstGeom prst="roundRect">
            <a:avLst>
              <a:gd name="adj" fmla="val 3194"/>
            </a:avLst>
          </a:prstGeom>
          <a:solidFill>
            <a:schemeClr val="bg1"/>
          </a:solidFill>
          <a:ln>
            <a:noFill/>
          </a:ln>
          <a:effectLst>
            <a:glow rad="152400">
              <a:schemeClr val="accent5">
                <a:satMod val="175000"/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7" name="AutoShape 1">
            <a:extLst>
              <a:ext uri="{FF2B5EF4-FFF2-40B4-BE49-F238E27FC236}">
                <a16:creationId xmlns="" xmlns:a16="http://schemas.microsoft.com/office/drawing/2014/main" id="{D62F03F0-0BDA-4FA3-ACD2-B40802019E34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424074" y="1784610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8" name="Text Placeholder 16">
            <a:extLst>
              <a:ext uri="{FF2B5EF4-FFF2-40B4-BE49-F238E27FC236}">
                <a16:creationId xmlns="" xmlns:a16="http://schemas.microsoft.com/office/drawing/2014/main" id="{4A00C48E-EF19-45FB-B990-82F61395264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F1472AD4-63F5-4980-98FD-31CC7B6F1B6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Chart Placeholder 2">
            <a:extLst>
              <a:ext uri="{FF2B5EF4-FFF2-40B4-BE49-F238E27FC236}">
                <a16:creationId xmlns="" xmlns:a16="http://schemas.microsoft.com/office/drawing/2014/main" id="{20DBB932-E25D-4C37-9B71-1824074AC8E3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928688" y="2059065"/>
            <a:ext cx="10338278" cy="334161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49028174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="" xmlns:a16="http://schemas.microsoft.com/office/drawing/2014/main" id="{B41CC2CC-C39A-4065-BA51-C6EC046A38F3}"/>
              </a:ext>
            </a:extLst>
          </p:cNvPr>
          <p:cNvSpPr/>
          <p:nvPr userDrawn="1"/>
        </p:nvSpPr>
        <p:spPr>
          <a:xfrm>
            <a:off x="715166" y="1877761"/>
            <a:ext cx="3404251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9" name="AutoShape 1">
            <a:extLst>
              <a:ext uri="{FF2B5EF4-FFF2-40B4-BE49-F238E27FC236}">
                <a16:creationId xmlns="" xmlns:a16="http://schemas.microsoft.com/office/drawing/2014/main" id="{6505F19D-1DFA-41EF-BC07-B3EF9E22194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17481" y="1784611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="" xmlns:a16="http://schemas.microsoft.com/office/drawing/2014/main" id="{60E01A60-0157-4A64-BF06-682BB11F3120}"/>
              </a:ext>
            </a:extLst>
          </p:cNvPr>
          <p:cNvSpPr/>
          <p:nvPr userDrawn="1"/>
        </p:nvSpPr>
        <p:spPr>
          <a:xfrm>
            <a:off x="8070247" y="1877761"/>
            <a:ext cx="3404251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3" name="AutoShape 1">
            <a:extLst>
              <a:ext uri="{FF2B5EF4-FFF2-40B4-BE49-F238E27FC236}">
                <a16:creationId xmlns="" xmlns:a16="http://schemas.microsoft.com/office/drawing/2014/main" id="{AC9613D3-9B42-4BDF-BF62-D5E523909957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472562" y="1784611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="" xmlns:a16="http://schemas.microsoft.com/office/drawing/2014/main" id="{5551A602-21E4-4CE6-ADD2-4FA599A89653}"/>
              </a:ext>
            </a:extLst>
          </p:cNvPr>
          <p:cNvSpPr/>
          <p:nvPr userDrawn="1"/>
        </p:nvSpPr>
        <p:spPr>
          <a:xfrm>
            <a:off x="4392706" y="1877761"/>
            <a:ext cx="3404251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5" name="AutoShape 1">
            <a:extLst>
              <a:ext uri="{FF2B5EF4-FFF2-40B4-BE49-F238E27FC236}">
                <a16:creationId xmlns="" xmlns:a16="http://schemas.microsoft.com/office/drawing/2014/main" id="{EEEB6D75-5EB2-40ED-B573-8FB9B542359B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795021" y="1784611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3ECF2583-E519-4B45-92ED-32B650EA7D7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778284"/>
            <a:ext cx="319073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42F4C56A-4D7E-488B-96D9-771CFDFCCE6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04360"/>
            <a:ext cx="319072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9EB0E5FD-B5B7-41BD-AE3C-5AF0806C33B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06227" y="5778284"/>
            <a:ext cx="319073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D1A42CFC-240E-4AE5-8B86-A4F4F85E27C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606227" y="5504360"/>
            <a:ext cx="319072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09B0F7EE-56B7-450E-A785-F6635F78B47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283765" y="5778284"/>
            <a:ext cx="319073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CAF77F80-2F54-4773-A8F1-641A35162F0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283765" y="5504360"/>
            <a:ext cx="319072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Chart Placeholder 2">
            <a:extLst>
              <a:ext uri="{FF2B5EF4-FFF2-40B4-BE49-F238E27FC236}">
                <a16:creationId xmlns="" xmlns:a16="http://schemas.microsoft.com/office/drawing/2014/main" id="{88ED427B-511D-4204-A9E8-D2A7AABB54C7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876546" y="2059065"/>
            <a:ext cx="3083826" cy="31187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3" name="Chart Placeholder 2">
            <a:extLst>
              <a:ext uri="{FF2B5EF4-FFF2-40B4-BE49-F238E27FC236}">
                <a16:creationId xmlns="" xmlns:a16="http://schemas.microsoft.com/office/drawing/2014/main" id="{D91853AC-6915-4882-932B-858F15B4D108}"/>
              </a:ext>
            </a:extLst>
          </p:cNvPr>
          <p:cNvSpPr>
            <a:spLocks noGrp="1"/>
          </p:cNvSpPr>
          <p:nvPr>
            <p:ph type="chart" sz="quarter" idx="32"/>
          </p:nvPr>
        </p:nvSpPr>
        <p:spPr>
          <a:xfrm>
            <a:off x="4552918" y="2059065"/>
            <a:ext cx="3083826" cy="31187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4" name="Chart Placeholder 2">
            <a:extLst>
              <a:ext uri="{FF2B5EF4-FFF2-40B4-BE49-F238E27FC236}">
                <a16:creationId xmlns="" xmlns:a16="http://schemas.microsoft.com/office/drawing/2014/main" id="{84E36B1A-9A4A-47D2-A59B-97AD86B34474}"/>
              </a:ext>
            </a:extLst>
          </p:cNvPr>
          <p:cNvSpPr>
            <a:spLocks noGrp="1"/>
          </p:cNvSpPr>
          <p:nvPr>
            <p:ph type="chart" sz="quarter" idx="33"/>
          </p:nvPr>
        </p:nvSpPr>
        <p:spPr>
          <a:xfrm>
            <a:off x="8231628" y="2059065"/>
            <a:ext cx="3083826" cy="31187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4167077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art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1">
            <a:extLst>
              <a:ext uri="{FF2B5EF4-FFF2-40B4-BE49-F238E27FC236}">
                <a16:creationId xmlns="" xmlns:a16="http://schemas.microsoft.com/office/drawing/2014/main" id="{E9D24198-83D7-4D5D-B7E9-26BF61EAFB56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3023636" y="-1792165"/>
            <a:ext cx="6881327" cy="670320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bg1">
                <a:lumMod val="95000"/>
                <a:alpha val="8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1">
            <a:extLst>
              <a:ext uri="{FF2B5EF4-FFF2-40B4-BE49-F238E27FC236}">
                <a16:creationId xmlns="" xmlns:a16="http://schemas.microsoft.com/office/drawing/2014/main" id="{5A64DCF6-A09F-4D88-AAFF-8ED9B433F9FA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-695203" y="4038348"/>
            <a:ext cx="3599997" cy="350681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AutoShape 1">
            <a:extLst>
              <a:ext uri="{FF2B5EF4-FFF2-40B4-BE49-F238E27FC236}">
                <a16:creationId xmlns="" xmlns:a16="http://schemas.microsoft.com/office/drawing/2014/main" id="{4DB811EB-5C01-4134-A84E-7628F72D57A3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9699707" y="4189282"/>
            <a:ext cx="1751678" cy="170633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="" xmlns:a16="http://schemas.microsoft.com/office/drawing/2014/main" id="{D70F018B-BA93-45D9-B64C-9DFA0FFEA1B8}"/>
              </a:ext>
            </a:extLst>
          </p:cNvPr>
          <p:cNvCxnSpPr>
            <a:cxnSpLocks/>
          </p:cNvCxnSpPr>
          <p:nvPr userDrawn="1"/>
        </p:nvCxnSpPr>
        <p:spPr>
          <a:xfrm flipH="1">
            <a:off x="5797373" y="6289424"/>
            <a:ext cx="563916" cy="0"/>
          </a:xfrm>
          <a:prstGeom prst="line">
            <a:avLst/>
          </a:prstGeom>
          <a:ln w="508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Picture Placeholder 17">
            <a:extLst>
              <a:ext uri="{FF2B5EF4-FFF2-40B4-BE49-F238E27FC236}">
                <a16:creationId xmlns="" xmlns:a16="http://schemas.microsoft.com/office/drawing/2014/main" id="{362CE1F9-3224-4F5D-999B-8128A63A618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186792" y="-1718972"/>
            <a:ext cx="6555017" cy="6556820"/>
          </a:xfrm>
          <a:custGeom>
            <a:avLst/>
            <a:gdLst>
              <a:gd name="connsiteX0" fmla="*/ 2460770 w 6555017"/>
              <a:gd name="connsiteY0" fmla="*/ 437 h 6556820"/>
              <a:gd name="connsiteX1" fmla="*/ 2834003 w 6555017"/>
              <a:gd name="connsiteY1" fmla="*/ 33380 h 6556820"/>
              <a:gd name="connsiteX2" fmla="*/ 2913544 w 6555017"/>
              <a:gd name="connsiteY2" fmla="*/ 43886 h 6556820"/>
              <a:gd name="connsiteX3" fmla="*/ 3037179 w 6555017"/>
              <a:gd name="connsiteY3" fmla="*/ 77015 h 6556820"/>
              <a:gd name="connsiteX4" fmla="*/ 3085296 w 6555017"/>
              <a:gd name="connsiteY4" fmla="*/ 98489 h 6556820"/>
              <a:gd name="connsiteX5" fmla="*/ 3638406 w 6555017"/>
              <a:gd name="connsiteY5" fmla="*/ 345224 h 6556820"/>
              <a:gd name="connsiteX6" fmla="*/ 4320063 w 6555017"/>
              <a:gd name="connsiteY6" fmla="*/ 810114 h 6556820"/>
              <a:gd name="connsiteX7" fmla="*/ 5204828 w 6555017"/>
              <a:gd name="connsiteY7" fmla="*/ 1622789 h 6556820"/>
              <a:gd name="connsiteX8" fmla="*/ 5952902 w 6555017"/>
              <a:gd name="connsiteY8" fmla="*/ 2512308 h 6556820"/>
              <a:gd name="connsiteX9" fmla="*/ 6348430 w 6555017"/>
              <a:gd name="connsiteY9" fmla="*/ 3192303 h 6556820"/>
              <a:gd name="connsiteX10" fmla="*/ 6533944 w 6555017"/>
              <a:gd name="connsiteY10" fmla="*/ 3794096 h 6556820"/>
              <a:gd name="connsiteX11" fmla="*/ 6534264 w 6555017"/>
              <a:gd name="connsiteY11" fmla="*/ 4309397 h 6556820"/>
              <a:gd name="connsiteX12" fmla="*/ 6521418 w 6555017"/>
              <a:gd name="connsiteY12" fmla="*/ 4394313 h 6556820"/>
              <a:gd name="connsiteX13" fmla="*/ 6495514 w 6555017"/>
              <a:gd name="connsiteY13" fmla="*/ 4490988 h 6556820"/>
              <a:gd name="connsiteX14" fmla="*/ 6484825 w 6555017"/>
              <a:gd name="connsiteY14" fmla="*/ 4513551 h 6556820"/>
              <a:gd name="connsiteX15" fmla="*/ 6431613 w 6555017"/>
              <a:gd name="connsiteY15" fmla="*/ 4650902 h 6556820"/>
              <a:gd name="connsiteX16" fmla="*/ 6108606 w 6555017"/>
              <a:gd name="connsiteY16" fmla="*/ 5130738 h 6556820"/>
              <a:gd name="connsiteX17" fmla="*/ 5523532 w 6555017"/>
              <a:gd name="connsiteY17" fmla="*/ 5593751 h 6556820"/>
              <a:gd name="connsiteX18" fmla="*/ 4795660 w 6555017"/>
              <a:gd name="connsiteY18" fmla="*/ 5953027 h 6556820"/>
              <a:gd name="connsiteX19" fmla="*/ 3454140 w 6555017"/>
              <a:gd name="connsiteY19" fmla="*/ 6368506 h 6556820"/>
              <a:gd name="connsiteX20" fmla="*/ 3320624 w 6555017"/>
              <a:gd name="connsiteY20" fmla="*/ 6395965 h 6556820"/>
              <a:gd name="connsiteX21" fmla="*/ 3319552 w 6555017"/>
              <a:gd name="connsiteY21" fmla="*/ 6385328 h 6556820"/>
              <a:gd name="connsiteX22" fmla="*/ 2897313 w 6555017"/>
              <a:gd name="connsiteY22" fmla="*/ 6041193 h 6556820"/>
              <a:gd name="connsiteX23" fmla="*/ 2466318 w 6555017"/>
              <a:gd name="connsiteY23" fmla="*/ 6472188 h 6556820"/>
              <a:gd name="connsiteX24" fmla="*/ 2472695 w 6555017"/>
              <a:gd name="connsiteY24" fmla="*/ 6535440 h 6556820"/>
              <a:gd name="connsiteX25" fmla="*/ 2247525 w 6555017"/>
              <a:gd name="connsiteY25" fmla="*/ 6551823 h 6556820"/>
              <a:gd name="connsiteX26" fmla="*/ 1996358 w 6555017"/>
              <a:gd name="connsiteY26" fmla="*/ 6556628 h 6556820"/>
              <a:gd name="connsiteX27" fmla="*/ 1353535 w 6555017"/>
              <a:gd name="connsiteY27" fmla="*/ 6486410 h 6556820"/>
              <a:gd name="connsiteX28" fmla="*/ 1320856 w 6555017"/>
              <a:gd name="connsiteY28" fmla="*/ 6482421 h 6556820"/>
              <a:gd name="connsiteX29" fmla="*/ 1202708 w 6555017"/>
              <a:gd name="connsiteY29" fmla="*/ 6450763 h 6556820"/>
              <a:gd name="connsiteX30" fmla="*/ 1164406 w 6555017"/>
              <a:gd name="connsiteY30" fmla="*/ 6435413 h 6556820"/>
              <a:gd name="connsiteX31" fmla="*/ 891158 w 6555017"/>
              <a:gd name="connsiteY31" fmla="*/ 6326281 h 6556820"/>
              <a:gd name="connsiteX32" fmla="*/ 277002 w 6555017"/>
              <a:gd name="connsiteY32" fmla="*/ 5750438 h 6556820"/>
              <a:gd name="connsiteX33" fmla="*/ 60130 w 6555017"/>
              <a:gd name="connsiteY33" fmla="*/ 5166305 h 6556820"/>
              <a:gd name="connsiteX34" fmla="*/ 1587 w 6555017"/>
              <a:gd name="connsiteY34" fmla="*/ 4414190 h 6556820"/>
              <a:gd name="connsiteX35" fmla="*/ 56425 w 6555017"/>
              <a:gd name="connsiteY35" fmla="*/ 3797021 h 6556820"/>
              <a:gd name="connsiteX36" fmla="*/ 143017 w 6555017"/>
              <a:gd name="connsiteY36" fmla="*/ 3309777 h 6556820"/>
              <a:gd name="connsiteX37" fmla="*/ 255231 w 6555017"/>
              <a:gd name="connsiteY37" fmla="*/ 2833211 h 6556820"/>
              <a:gd name="connsiteX38" fmla="*/ 258779 w 6555017"/>
              <a:gd name="connsiteY38" fmla="*/ 2808417 h 6556820"/>
              <a:gd name="connsiteX39" fmla="*/ 280393 w 6555017"/>
              <a:gd name="connsiteY39" fmla="*/ 2727757 h 6556820"/>
              <a:gd name="connsiteX40" fmla="*/ 292578 w 6555017"/>
              <a:gd name="connsiteY40" fmla="*/ 2693835 h 6556820"/>
              <a:gd name="connsiteX41" fmla="*/ 476831 w 6555017"/>
              <a:gd name="connsiteY41" fmla="*/ 2098630 h 6556820"/>
              <a:gd name="connsiteX42" fmla="*/ 763389 w 6555017"/>
              <a:gd name="connsiteY42" fmla="*/ 1398936 h 6556820"/>
              <a:gd name="connsiteX43" fmla="*/ 1129701 w 6555017"/>
              <a:gd name="connsiteY43" fmla="*/ 782907 h 6556820"/>
              <a:gd name="connsiteX44" fmla="*/ 1591171 w 6555017"/>
              <a:gd name="connsiteY44" fmla="*/ 307435 h 6556820"/>
              <a:gd name="connsiteX45" fmla="*/ 2460770 w 6555017"/>
              <a:gd name="connsiteY45" fmla="*/ 437 h 6556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6555017" h="6556820">
                <a:moveTo>
                  <a:pt x="2460770" y="437"/>
                </a:moveTo>
                <a:cubicBezTo>
                  <a:pt x="2586322" y="-2473"/>
                  <a:pt x="2710741" y="9252"/>
                  <a:pt x="2834003" y="33380"/>
                </a:cubicBezTo>
                <a:cubicBezTo>
                  <a:pt x="2860187" y="38490"/>
                  <a:pt x="2886880" y="40557"/>
                  <a:pt x="2913544" y="43886"/>
                </a:cubicBezTo>
                <a:cubicBezTo>
                  <a:pt x="2954851" y="54955"/>
                  <a:pt x="2996160" y="66024"/>
                  <a:pt x="3037179" y="77015"/>
                </a:cubicBezTo>
                <a:cubicBezTo>
                  <a:pt x="3053219" y="84172"/>
                  <a:pt x="3068492" y="93033"/>
                  <a:pt x="3085296" y="98489"/>
                </a:cubicBezTo>
                <a:cubicBezTo>
                  <a:pt x="3278081" y="161271"/>
                  <a:pt x="3461569" y="246033"/>
                  <a:pt x="3638406" y="345224"/>
                </a:cubicBezTo>
                <a:cubicBezTo>
                  <a:pt x="3879015" y="480255"/>
                  <a:pt x="4104493" y="638248"/>
                  <a:pt x="4320063" y="810114"/>
                </a:cubicBezTo>
                <a:cubicBezTo>
                  <a:pt x="4634265" y="1059897"/>
                  <a:pt x="4926105" y="1334200"/>
                  <a:pt x="5204828" y="1622789"/>
                </a:cubicBezTo>
                <a:cubicBezTo>
                  <a:pt x="5474535" y="1902286"/>
                  <a:pt x="5728682" y="2194780"/>
                  <a:pt x="5952902" y="2512308"/>
                </a:cubicBezTo>
                <a:cubicBezTo>
                  <a:pt x="6104554" y="2727436"/>
                  <a:pt x="6240738" y="2951768"/>
                  <a:pt x="6348430" y="3192303"/>
                </a:cubicBezTo>
                <a:cubicBezTo>
                  <a:pt x="6435124" y="3385259"/>
                  <a:pt x="6501176" y="3584760"/>
                  <a:pt x="6533944" y="3794096"/>
                </a:cubicBezTo>
                <a:cubicBezTo>
                  <a:pt x="6560668" y="3965897"/>
                  <a:pt x="6563270" y="4137591"/>
                  <a:pt x="6534264" y="4309397"/>
                </a:cubicBezTo>
                <a:cubicBezTo>
                  <a:pt x="6529475" y="4337671"/>
                  <a:pt x="6525631" y="4365884"/>
                  <a:pt x="6521418" y="4394313"/>
                </a:cubicBezTo>
                <a:cubicBezTo>
                  <a:pt x="6512758" y="4426637"/>
                  <a:pt x="6504176" y="4458664"/>
                  <a:pt x="6495514" y="4490988"/>
                </a:cubicBezTo>
                <a:cubicBezTo>
                  <a:pt x="6491926" y="4498608"/>
                  <a:pt x="6487548" y="4505698"/>
                  <a:pt x="6484825" y="4513551"/>
                </a:cubicBezTo>
                <a:cubicBezTo>
                  <a:pt x="6466992" y="4559308"/>
                  <a:pt x="6451390" y="4605982"/>
                  <a:pt x="6431613" y="4650902"/>
                </a:cubicBezTo>
                <a:cubicBezTo>
                  <a:pt x="6353453" y="4830514"/>
                  <a:pt x="6242444" y="4988292"/>
                  <a:pt x="6108606" y="5130738"/>
                </a:cubicBezTo>
                <a:cubicBezTo>
                  <a:pt x="5936633" y="5313819"/>
                  <a:pt x="5737460" y="5463232"/>
                  <a:pt x="5523532" y="5593751"/>
                </a:cubicBezTo>
                <a:cubicBezTo>
                  <a:pt x="5291766" y="5735384"/>
                  <a:pt x="5047623" y="5852723"/>
                  <a:pt x="4795660" y="5953027"/>
                </a:cubicBezTo>
                <a:cubicBezTo>
                  <a:pt x="4358642" y="6127228"/>
                  <a:pt x="3910841" y="6263675"/>
                  <a:pt x="3454140" y="6368506"/>
                </a:cubicBezTo>
                <a:lnTo>
                  <a:pt x="3320624" y="6395965"/>
                </a:lnTo>
                <a:lnTo>
                  <a:pt x="3319552" y="6385328"/>
                </a:lnTo>
                <a:cubicBezTo>
                  <a:pt x="3279363" y="6188931"/>
                  <a:pt x="3105591" y="6041193"/>
                  <a:pt x="2897313" y="6041193"/>
                </a:cubicBezTo>
                <a:cubicBezTo>
                  <a:pt x="2659281" y="6041193"/>
                  <a:pt x="2466318" y="6234156"/>
                  <a:pt x="2466318" y="6472188"/>
                </a:cubicBezTo>
                <a:lnTo>
                  <a:pt x="2472695" y="6535440"/>
                </a:lnTo>
                <a:lnTo>
                  <a:pt x="2247525" y="6551823"/>
                </a:lnTo>
                <a:cubicBezTo>
                  <a:pt x="2163999" y="6555739"/>
                  <a:pt x="2080282" y="6557423"/>
                  <a:pt x="1996358" y="6556628"/>
                </a:cubicBezTo>
                <a:cubicBezTo>
                  <a:pt x="1779794" y="6554857"/>
                  <a:pt x="1564498" y="6539123"/>
                  <a:pt x="1353535" y="6486410"/>
                </a:cubicBezTo>
                <a:cubicBezTo>
                  <a:pt x="1342768" y="6483843"/>
                  <a:pt x="1331653" y="6483724"/>
                  <a:pt x="1320856" y="6482421"/>
                </a:cubicBezTo>
                <a:cubicBezTo>
                  <a:pt x="1281570" y="6471894"/>
                  <a:pt x="1241994" y="6461289"/>
                  <a:pt x="1202708" y="6450763"/>
                </a:cubicBezTo>
                <a:cubicBezTo>
                  <a:pt x="1189897" y="6445424"/>
                  <a:pt x="1177693" y="6438975"/>
                  <a:pt x="1164406" y="6435413"/>
                </a:cubicBezTo>
                <a:cubicBezTo>
                  <a:pt x="1069157" y="6409574"/>
                  <a:pt x="978849" y="6371075"/>
                  <a:pt x="891158" y="6326281"/>
                </a:cubicBezTo>
                <a:cubicBezTo>
                  <a:pt x="630651" y="6193866"/>
                  <a:pt x="424817" y="6002996"/>
                  <a:pt x="277002" y="5750438"/>
                </a:cubicBezTo>
                <a:cubicBezTo>
                  <a:pt x="170658" y="5568428"/>
                  <a:pt x="102863" y="5371956"/>
                  <a:pt x="60130" y="5166305"/>
                </a:cubicBezTo>
                <a:cubicBezTo>
                  <a:pt x="8711" y="4917964"/>
                  <a:pt x="-5153" y="4666971"/>
                  <a:pt x="1587" y="4414190"/>
                </a:cubicBezTo>
                <a:cubicBezTo>
                  <a:pt x="7493" y="4207270"/>
                  <a:pt x="27243" y="4001836"/>
                  <a:pt x="56425" y="3797021"/>
                </a:cubicBezTo>
                <a:cubicBezTo>
                  <a:pt x="79502" y="3633481"/>
                  <a:pt x="107360" y="3470583"/>
                  <a:pt x="143017" y="3309777"/>
                </a:cubicBezTo>
                <a:cubicBezTo>
                  <a:pt x="178068" y="3150079"/>
                  <a:pt x="217661" y="2991916"/>
                  <a:pt x="255231" y="2833211"/>
                </a:cubicBezTo>
                <a:cubicBezTo>
                  <a:pt x="257088" y="2825127"/>
                  <a:pt x="257501" y="2816656"/>
                  <a:pt x="258779" y="2808417"/>
                </a:cubicBezTo>
                <a:cubicBezTo>
                  <a:pt x="266011" y="2781431"/>
                  <a:pt x="273161" y="2754742"/>
                  <a:pt x="280393" y="2727757"/>
                </a:cubicBezTo>
                <a:cubicBezTo>
                  <a:pt x="284359" y="2716424"/>
                  <a:pt x="289190" y="2705322"/>
                  <a:pt x="292578" y="2693835"/>
                </a:cubicBezTo>
                <a:cubicBezTo>
                  <a:pt x="348315" y="2493910"/>
                  <a:pt x="408753" y="2294929"/>
                  <a:pt x="476831" y="2098630"/>
                </a:cubicBezTo>
                <a:cubicBezTo>
                  <a:pt x="559899" y="1860262"/>
                  <a:pt x="653335" y="1625942"/>
                  <a:pt x="763389" y="1398936"/>
                </a:cubicBezTo>
                <a:cubicBezTo>
                  <a:pt x="868243" y="1183250"/>
                  <a:pt x="986925" y="976037"/>
                  <a:pt x="1129701" y="782907"/>
                </a:cubicBezTo>
                <a:cubicBezTo>
                  <a:pt x="1262197" y="603869"/>
                  <a:pt x="1411896" y="441519"/>
                  <a:pt x="1591171" y="307435"/>
                </a:cubicBezTo>
                <a:cubicBezTo>
                  <a:pt x="1848954" y="114927"/>
                  <a:pt x="2137114" y="7793"/>
                  <a:pt x="2460770" y="437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3" name="Oval 12">
            <a:extLst>
              <a:ext uri="{FF2B5EF4-FFF2-40B4-BE49-F238E27FC236}">
                <a16:creationId xmlns="" xmlns:a16="http://schemas.microsoft.com/office/drawing/2014/main" id="{C4215D8A-950A-49C1-9272-5ECBB860BC86}"/>
              </a:ext>
            </a:extLst>
          </p:cNvPr>
          <p:cNvSpPr/>
          <p:nvPr userDrawn="1"/>
        </p:nvSpPr>
        <p:spPr>
          <a:xfrm rot="16200000">
            <a:off x="5695996" y="4366794"/>
            <a:ext cx="773066" cy="773066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="" xmlns:a16="http://schemas.microsoft.com/office/drawing/2014/main" id="{482C0E2F-DCB7-47DF-AB10-075927268E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3500000" flipH="1">
            <a:off x="6011091" y="4684148"/>
            <a:ext cx="133350" cy="133350"/>
          </a:xfrm>
          <a:prstGeom prst="rect">
            <a:avLst/>
          </a:prstGeom>
        </p:spPr>
      </p:pic>
      <p:sp>
        <p:nvSpPr>
          <p:cNvPr id="19" name="Text Placeholder 10">
            <a:extLst>
              <a:ext uri="{FF2B5EF4-FFF2-40B4-BE49-F238E27FC236}">
                <a16:creationId xmlns="" xmlns:a16="http://schemas.microsoft.com/office/drawing/2014/main" id="{35067022-8B25-4355-9905-EEAD22750EA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93495" y="5647725"/>
            <a:ext cx="579558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0" name="Text Placeholder 10">
            <a:extLst>
              <a:ext uri="{FF2B5EF4-FFF2-40B4-BE49-F238E27FC236}">
                <a16:creationId xmlns="" xmlns:a16="http://schemas.microsoft.com/office/drawing/2014/main" id="{86E2CF20-ACA9-4C2F-9C37-610138FB981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86792" y="5273804"/>
            <a:ext cx="5795582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1" name="Text Placeholder 10">
            <a:extLst>
              <a:ext uri="{FF2B5EF4-FFF2-40B4-BE49-F238E27FC236}">
                <a16:creationId xmlns="" xmlns:a16="http://schemas.microsoft.com/office/drawing/2014/main" id="{C082D7DF-BA1D-4EA0-98D3-A9BE4821CF8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740149" y="1756355"/>
            <a:ext cx="544830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800" i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3" name="Text Placeholder 10">
            <a:extLst>
              <a:ext uri="{FF2B5EF4-FFF2-40B4-BE49-F238E27FC236}">
                <a16:creationId xmlns="" xmlns:a16="http://schemas.microsoft.com/office/drawing/2014/main" id="{FC7115C3-89D6-4513-BA8A-20885130177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220294" y="2898174"/>
            <a:ext cx="375796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5" name="Text Placeholder 10">
            <a:extLst>
              <a:ext uri="{FF2B5EF4-FFF2-40B4-BE49-F238E27FC236}">
                <a16:creationId xmlns="" xmlns:a16="http://schemas.microsoft.com/office/drawing/2014/main" id="{3B871B6C-054E-4352-B1E2-C11755DC945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217020" y="3107131"/>
            <a:ext cx="375796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7" name="Slide Number Placeholder 5">
            <a:extLst>
              <a:ext uri="{FF2B5EF4-FFF2-40B4-BE49-F238E27FC236}">
                <a16:creationId xmlns="" xmlns:a16="http://schemas.microsoft.com/office/drawing/2014/main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651785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="" xmlns:a16="http://schemas.microsoft.com/office/drawing/2014/main" id="{C6862438-C29A-4C05-84EA-B025316DF58C}"/>
              </a:ext>
            </a:extLst>
          </p:cNvPr>
          <p:cNvSpPr/>
          <p:nvPr userDrawn="1"/>
        </p:nvSpPr>
        <p:spPr>
          <a:xfrm>
            <a:off x="715166" y="1877761"/>
            <a:ext cx="10759332" cy="3661980"/>
          </a:xfrm>
          <a:prstGeom prst="roundRect">
            <a:avLst>
              <a:gd name="adj" fmla="val 3194"/>
            </a:avLst>
          </a:prstGeom>
          <a:solidFill>
            <a:schemeClr val="bg1"/>
          </a:solidFill>
          <a:ln>
            <a:noFill/>
          </a:ln>
          <a:effectLst>
            <a:glow rad="152400">
              <a:schemeClr val="accent5">
                <a:satMod val="175000"/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7" name="AutoShape 1">
            <a:extLst>
              <a:ext uri="{FF2B5EF4-FFF2-40B4-BE49-F238E27FC236}">
                <a16:creationId xmlns="" xmlns:a16="http://schemas.microsoft.com/office/drawing/2014/main" id="{D62F03F0-0BDA-4FA3-ACD2-B40802019E34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424074" y="1784610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8" name="Text Placeholder 16">
            <a:extLst>
              <a:ext uri="{FF2B5EF4-FFF2-40B4-BE49-F238E27FC236}">
                <a16:creationId xmlns="" xmlns:a16="http://schemas.microsoft.com/office/drawing/2014/main" id="{4A00C48E-EF19-45FB-B990-82F61395264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F1472AD4-63F5-4980-98FD-31CC7B6F1B6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Chart Placeholder 2">
            <a:extLst>
              <a:ext uri="{FF2B5EF4-FFF2-40B4-BE49-F238E27FC236}">
                <a16:creationId xmlns="" xmlns:a16="http://schemas.microsoft.com/office/drawing/2014/main" id="{20DBB932-E25D-4C37-9B71-1824074AC8E3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928688" y="2059065"/>
            <a:ext cx="10338278" cy="334161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24454551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 Placeholder 4">
            <a:extLst>
              <a:ext uri="{FF2B5EF4-FFF2-40B4-BE49-F238E27FC236}">
                <a16:creationId xmlns="" xmlns:a16="http://schemas.microsoft.com/office/drawing/2014/main" id="{FE7EA93A-53FF-436A-A6B1-DF65D985EFB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89729" y="2998371"/>
            <a:ext cx="1083122" cy="156966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9600" kern="1200" dirty="0">
                <a:solidFill>
                  <a:schemeClr val="bg1">
                    <a:lumMod val="9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A0B7A521-C609-4764-9B96-921D4D916B1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981218" y="2300903"/>
            <a:ext cx="119390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Percentage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63908523-6DFB-4D2D-8F1D-0F55B4F4A43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976316" y="2646584"/>
            <a:ext cx="119390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Percentage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54943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54943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="" xmlns:a16="http://schemas.microsoft.com/office/drawing/2014/main" id="{12B9168B-1427-42B3-A6CA-C1D7C863661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9" name="Oval 18">
            <a:extLst>
              <a:ext uri="{FF2B5EF4-FFF2-40B4-BE49-F238E27FC236}">
                <a16:creationId xmlns="" xmlns:a16="http://schemas.microsoft.com/office/drawing/2014/main" id="{C61BECE0-45C7-4717-A875-2C2A328041DD}"/>
              </a:ext>
            </a:extLst>
          </p:cNvPr>
          <p:cNvSpPr/>
          <p:nvPr userDrawn="1"/>
        </p:nvSpPr>
        <p:spPr>
          <a:xfrm>
            <a:off x="2222900" y="3275964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CC39BA5C-CF82-4108-B23C-021D486DED8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981218" y="1945616"/>
            <a:ext cx="119390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Percentage</a:t>
            </a:r>
            <a:endParaRPr lang="ro-RO" dirty="0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23F12E2A-0492-491E-BBD4-BB3B66157FC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268539" y="1761266"/>
            <a:ext cx="1083122" cy="156966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9600" kern="1200" dirty="0">
                <a:solidFill>
                  <a:schemeClr val="bg1">
                    <a:lumMod val="9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32" name="Text Placeholder 4">
            <a:extLst>
              <a:ext uri="{FF2B5EF4-FFF2-40B4-BE49-F238E27FC236}">
                <a16:creationId xmlns="" xmlns:a16="http://schemas.microsoft.com/office/drawing/2014/main" id="{1250595B-6758-4EDD-8F61-534ABE53AA1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201815" y="4316090"/>
            <a:ext cx="1083122" cy="156966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9600" kern="1200" dirty="0">
                <a:solidFill>
                  <a:schemeClr val="bg1">
                    <a:lumMod val="9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5A30069B-7E93-4FFA-90E3-B07B829F369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54673"/>
            <a:ext cx="403429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2DF21649-FA37-49FD-A8F4-0C4EBFDF56D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477891" y="2186046"/>
            <a:ext cx="403428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B1A8E5C7-607C-4CDB-BC5F-6017179B81C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2633"/>
            <a:ext cx="403429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="" xmlns:a16="http://schemas.microsoft.com/office/drawing/2014/main" id="{649C602D-C5B8-4ADB-A924-A8FAACDCAC5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477891" y="3484006"/>
            <a:ext cx="403428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7" name="Text Placeholder 16">
            <a:extLst>
              <a:ext uri="{FF2B5EF4-FFF2-40B4-BE49-F238E27FC236}">
                <a16:creationId xmlns="" xmlns:a16="http://schemas.microsoft.com/office/drawing/2014/main" id="{967E8583-B461-494A-B7BA-5D4693CFB93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4943016"/>
            <a:ext cx="403429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8" name="Text Placeholder 16">
            <a:extLst>
              <a:ext uri="{FF2B5EF4-FFF2-40B4-BE49-F238E27FC236}">
                <a16:creationId xmlns="" xmlns:a16="http://schemas.microsoft.com/office/drawing/2014/main" id="{3B8A8032-CD0A-401B-A680-11F904B0D95C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477891" y="4674389"/>
            <a:ext cx="403428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3539186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696DC922-CDDA-4CB1-A70D-6E786F5A48B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560436" y="-1715736"/>
            <a:ext cx="8097402" cy="788780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34637" y="-2219411"/>
            <a:ext cx="8354388" cy="8356685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="" xmlns:a16="http://schemas.microsoft.com/office/drawing/2014/main" id="{39D15689-2613-40B1-9D35-333D2AD131CB}"/>
              </a:ext>
            </a:extLst>
          </p:cNvPr>
          <p:cNvSpPr/>
          <p:nvPr userDrawn="1"/>
        </p:nvSpPr>
        <p:spPr>
          <a:xfrm>
            <a:off x="715166" y="3397870"/>
            <a:ext cx="4053076" cy="1306706"/>
          </a:xfrm>
          <a:prstGeom prst="roundRect">
            <a:avLst>
              <a:gd name="adj" fmla="val 8515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7" name="Rectangle: Rounded Corners 16">
            <a:extLst>
              <a:ext uri="{FF2B5EF4-FFF2-40B4-BE49-F238E27FC236}">
                <a16:creationId xmlns="" xmlns:a16="http://schemas.microsoft.com/office/drawing/2014/main" id="{CE6CBAD9-AC2E-4853-B0FE-4961061914E5}"/>
              </a:ext>
            </a:extLst>
          </p:cNvPr>
          <p:cNvSpPr/>
          <p:nvPr userDrawn="1"/>
        </p:nvSpPr>
        <p:spPr>
          <a:xfrm>
            <a:off x="715166" y="1877762"/>
            <a:ext cx="4053076" cy="1306706"/>
          </a:xfrm>
          <a:prstGeom prst="roundRect">
            <a:avLst>
              <a:gd name="adj" fmla="val 8515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8" name="Rectangle: Rounded Corners 17">
            <a:extLst>
              <a:ext uri="{FF2B5EF4-FFF2-40B4-BE49-F238E27FC236}">
                <a16:creationId xmlns="" xmlns:a16="http://schemas.microsoft.com/office/drawing/2014/main" id="{1804975D-FD2B-4D17-97B3-47C8AE8F1292}"/>
              </a:ext>
            </a:extLst>
          </p:cNvPr>
          <p:cNvSpPr/>
          <p:nvPr userDrawn="1"/>
        </p:nvSpPr>
        <p:spPr>
          <a:xfrm>
            <a:off x="715166" y="4912438"/>
            <a:ext cx="4053076" cy="1306706"/>
          </a:xfrm>
          <a:prstGeom prst="roundRect">
            <a:avLst>
              <a:gd name="adj" fmla="val 8515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1" name="Text Placeholder 16">
            <a:extLst>
              <a:ext uri="{FF2B5EF4-FFF2-40B4-BE49-F238E27FC236}">
                <a16:creationId xmlns="" xmlns:a16="http://schemas.microsoft.com/office/drawing/2014/main" id="{EAE7023E-CB5E-4E3D-B379-DDC97E1843F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63107" y="2209426"/>
            <a:ext cx="1578493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b="1" kern="1200" dirty="0">
                <a:solidFill>
                  <a:schemeClr val="bg2">
                    <a:lumMod val="5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16F440B8-69CC-452D-A5E5-C28C0A9A8F2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63107" y="2332537"/>
            <a:ext cx="1901073" cy="52322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800" kern="1200" dirty="0" smtClean="0">
                <a:solidFill>
                  <a:srgbClr val="AF0B84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  <a:endParaRPr lang="ro-RO" dirty="0"/>
          </a:p>
        </p:txBody>
      </p:sp>
      <p:sp>
        <p:nvSpPr>
          <p:cNvPr id="28" name="Chart Placeholder 2">
            <a:extLst>
              <a:ext uri="{FF2B5EF4-FFF2-40B4-BE49-F238E27FC236}">
                <a16:creationId xmlns="" xmlns:a16="http://schemas.microsoft.com/office/drawing/2014/main" id="{650E8F00-E970-44B3-8582-2797FF277188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2989541" y="2059065"/>
            <a:ext cx="1620559" cy="95083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437F7501-65B1-4E8D-BC34-FF8E2CE8799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63107" y="3718362"/>
            <a:ext cx="1578493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b="1" kern="1200" dirty="0">
                <a:solidFill>
                  <a:schemeClr val="bg2">
                    <a:lumMod val="5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4FA5A0E0-FB81-4905-A9FB-32568586192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063107" y="3841473"/>
            <a:ext cx="1901073" cy="52322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800" kern="1200" dirty="0" smtClean="0">
                <a:solidFill>
                  <a:schemeClr val="accent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  <a:endParaRPr lang="ro-RO" dirty="0"/>
          </a:p>
        </p:txBody>
      </p:sp>
      <p:sp>
        <p:nvSpPr>
          <p:cNvPr id="31" name="Chart Placeholder 2">
            <a:extLst>
              <a:ext uri="{FF2B5EF4-FFF2-40B4-BE49-F238E27FC236}">
                <a16:creationId xmlns="" xmlns:a16="http://schemas.microsoft.com/office/drawing/2014/main" id="{9D9085BB-2A21-48A2-8BC1-E43DF9CA5F0C}"/>
              </a:ext>
            </a:extLst>
          </p:cNvPr>
          <p:cNvSpPr>
            <a:spLocks noGrp="1"/>
          </p:cNvSpPr>
          <p:nvPr>
            <p:ph type="chart" sz="quarter" idx="31"/>
          </p:nvPr>
        </p:nvSpPr>
        <p:spPr>
          <a:xfrm>
            <a:off x="2989541" y="3568001"/>
            <a:ext cx="1620559" cy="95083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A199F86C-50B4-4B93-9169-62F57A95E70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063107" y="5246664"/>
            <a:ext cx="1578493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b="1" kern="1200" dirty="0">
                <a:solidFill>
                  <a:schemeClr val="bg2">
                    <a:lumMod val="5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8D46EF01-E74C-4796-AE47-790EE0A06AA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063107" y="5369775"/>
            <a:ext cx="1901073" cy="52322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800" kern="1200" dirty="0" smtClean="0">
                <a:solidFill>
                  <a:srgbClr val="AF0B84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  <a:endParaRPr lang="ro-RO" dirty="0"/>
          </a:p>
        </p:txBody>
      </p:sp>
      <p:sp>
        <p:nvSpPr>
          <p:cNvPr id="34" name="Chart Placeholder 2">
            <a:extLst>
              <a:ext uri="{FF2B5EF4-FFF2-40B4-BE49-F238E27FC236}">
                <a16:creationId xmlns="" xmlns:a16="http://schemas.microsoft.com/office/drawing/2014/main" id="{770CF1D6-8DC8-4BE3-93B1-4AAFCB824B69}"/>
              </a:ext>
            </a:extLst>
          </p:cNvPr>
          <p:cNvSpPr>
            <a:spLocks noGrp="1"/>
          </p:cNvSpPr>
          <p:nvPr>
            <p:ph type="chart" sz="quarter" idx="34"/>
          </p:nvPr>
        </p:nvSpPr>
        <p:spPr>
          <a:xfrm>
            <a:off x="2989541" y="5096303"/>
            <a:ext cx="1620559" cy="95083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81879269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ld 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: Rounded Corners 79">
            <a:extLst>
              <a:ext uri="{FF2B5EF4-FFF2-40B4-BE49-F238E27FC236}">
                <a16:creationId xmlns="" xmlns:a16="http://schemas.microsoft.com/office/drawing/2014/main" id="{6B0721F4-E1B7-444E-A97E-59D000118CA8}"/>
              </a:ext>
            </a:extLst>
          </p:cNvPr>
          <p:cNvSpPr/>
          <p:nvPr userDrawn="1"/>
        </p:nvSpPr>
        <p:spPr>
          <a:xfrm>
            <a:off x="9065404" y="5085035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A810E178-3327-461E-B794-B265FD31598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9209849" y="5224021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="" xmlns:a16="http://schemas.microsoft.com/office/drawing/2014/main" id="{8012DEC1-96F1-4186-9C50-9E76D28C7939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9209848" y="5570124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83" name="Straight Connector 82">
            <a:extLst>
              <a:ext uri="{FF2B5EF4-FFF2-40B4-BE49-F238E27FC236}">
                <a16:creationId xmlns="" xmlns:a16="http://schemas.microsoft.com/office/drawing/2014/main" id="{8B8431A2-69DE-45FA-9667-A76C5E6D1411}"/>
              </a:ext>
            </a:extLst>
          </p:cNvPr>
          <p:cNvCxnSpPr/>
          <p:nvPr userDrawn="1"/>
        </p:nvCxnSpPr>
        <p:spPr>
          <a:xfrm>
            <a:off x="9332951" y="5931381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="" xmlns:a16="http://schemas.microsoft.com/office/drawing/2014/main" id="{6B591D73-B733-4B55-8D6C-129BFE44A87C}"/>
              </a:ext>
            </a:extLst>
          </p:cNvPr>
          <p:cNvCxnSpPr/>
          <p:nvPr userDrawn="1"/>
        </p:nvCxnSpPr>
        <p:spPr>
          <a:xfrm>
            <a:off x="10255026" y="5931381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08F18DCE-C211-470F-8432-36E9E77DC20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347361" y="5816345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="" xmlns:a16="http://schemas.microsoft.com/office/drawing/2014/main" id="{3FD4C832-AD83-452A-B9B4-8A96FA07D2F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345896" y="6047664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="" xmlns:a16="http://schemas.microsoft.com/office/drawing/2014/main" id="{BE691725-036E-4030-92E2-3333AC4A491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0272168" y="5816345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="" xmlns:a16="http://schemas.microsoft.com/office/drawing/2014/main" id="{D1F86479-1197-43B5-91C0-2B91CF83B7F4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10270703" y="6047664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52" name="Rectangle: Rounded Corners 51">
            <a:extLst>
              <a:ext uri="{FF2B5EF4-FFF2-40B4-BE49-F238E27FC236}">
                <a16:creationId xmlns="" xmlns:a16="http://schemas.microsoft.com/office/drawing/2014/main" id="{6AC5527A-73AC-473B-BE2C-9191DAB0FA90}"/>
              </a:ext>
            </a:extLst>
          </p:cNvPr>
          <p:cNvSpPr/>
          <p:nvPr userDrawn="1"/>
        </p:nvSpPr>
        <p:spPr>
          <a:xfrm>
            <a:off x="9066608" y="3527326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00759237-1E4F-4246-9B04-0FF0D701A46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211053" y="3666312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215D0BA9-F936-4069-B156-ED2F7E07AEB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211052" y="4012415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55" name="Straight Connector 54">
            <a:extLst>
              <a:ext uri="{FF2B5EF4-FFF2-40B4-BE49-F238E27FC236}">
                <a16:creationId xmlns="" xmlns:a16="http://schemas.microsoft.com/office/drawing/2014/main" id="{3A5874B8-9445-4778-B7B5-35262374BB08}"/>
              </a:ext>
            </a:extLst>
          </p:cNvPr>
          <p:cNvCxnSpPr/>
          <p:nvPr userDrawn="1"/>
        </p:nvCxnSpPr>
        <p:spPr>
          <a:xfrm>
            <a:off x="9334155" y="4373672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="" xmlns:a16="http://schemas.microsoft.com/office/drawing/2014/main" id="{286B81AB-A642-4805-862E-C5007331A6AE}"/>
              </a:ext>
            </a:extLst>
          </p:cNvPr>
          <p:cNvCxnSpPr/>
          <p:nvPr userDrawn="1"/>
        </p:nvCxnSpPr>
        <p:spPr>
          <a:xfrm>
            <a:off x="10256230" y="4373672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6E1924D5-8094-4391-881A-79D000B4FA6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348565" y="4258636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A809A722-CD14-401F-A41E-7924AF40F73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347100" y="4489955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45FC9940-E00B-4B98-81F2-8A1E492CB9E3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0273372" y="4258636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139BF0E4-0DED-4FD4-B04F-50A38F94C6F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0271907" y="4489955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43" name="Rectangle: Rounded Corners 42">
            <a:extLst>
              <a:ext uri="{FF2B5EF4-FFF2-40B4-BE49-F238E27FC236}">
                <a16:creationId xmlns="" xmlns:a16="http://schemas.microsoft.com/office/drawing/2014/main" id="{8AAF2A0C-580E-408F-82DB-1CBF1A389AA5}"/>
              </a:ext>
            </a:extLst>
          </p:cNvPr>
          <p:cNvSpPr/>
          <p:nvPr userDrawn="1"/>
        </p:nvSpPr>
        <p:spPr>
          <a:xfrm>
            <a:off x="9067812" y="197207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9A8B154D-C0CC-4A30-9240-AA01129C449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212257" y="2111063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09AD50F0-5AFD-42E7-9F3F-46798046090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212256" y="2457166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46" name="Straight Connector 45">
            <a:extLst>
              <a:ext uri="{FF2B5EF4-FFF2-40B4-BE49-F238E27FC236}">
                <a16:creationId xmlns="" xmlns:a16="http://schemas.microsoft.com/office/drawing/2014/main" id="{CF4792B2-B9A5-4EBB-9793-17F16942A3CF}"/>
              </a:ext>
            </a:extLst>
          </p:cNvPr>
          <p:cNvCxnSpPr/>
          <p:nvPr userDrawn="1"/>
        </p:nvCxnSpPr>
        <p:spPr>
          <a:xfrm>
            <a:off x="9335359" y="2818423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="" xmlns:a16="http://schemas.microsoft.com/office/drawing/2014/main" id="{643622AB-3C95-4D05-886A-8939A9E827D9}"/>
              </a:ext>
            </a:extLst>
          </p:cNvPr>
          <p:cNvCxnSpPr/>
          <p:nvPr userDrawn="1"/>
        </p:nvCxnSpPr>
        <p:spPr>
          <a:xfrm>
            <a:off x="10257434" y="2818423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2CA7AAED-4873-430E-BDA8-87C4C70EDDC6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349769" y="2703387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="" xmlns:a16="http://schemas.microsoft.com/office/drawing/2014/main" id="{D5466F06-D0A2-4EFD-A49D-B4558F0A5AF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348304" y="2934706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9D88E93E-7776-46CF-801D-C30C31B697F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274576" y="2703387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53EFD774-2724-4551-84A9-026DED46822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273111" y="2934706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8228014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8228014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Text Placeholder 16">
            <a:extLst>
              <a:ext uri="{FF2B5EF4-FFF2-40B4-BE49-F238E27FC236}">
                <a16:creationId xmlns="" xmlns:a16="http://schemas.microsoft.com/office/drawing/2014/main" id="{4EEA22EF-FE3E-4E8E-9401-79F1F60BC2C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59" y="1487482"/>
            <a:ext cx="8228014" cy="75438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="" xmlns:a16="http://schemas.microsoft.com/office/drawing/2014/main" id="{C12387DC-5816-4926-A94F-20DA28BEC110}"/>
              </a:ext>
            </a:extLst>
          </p:cNvPr>
          <p:cNvSpPr/>
          <p:nvPr userDrawn="1"/>
        </p:nvSpPr>
        <p:spPr>
          <a:xfrm>
            <a:off x="9067814" y="398213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9" name="Picture Placeholder 2">
            <a:extLst>
              <a:ext uri="{FF2B5EF4-FFF2-40B4-BE49-F238E27FC236}">
                <a16:creationId xmlns="" xmlns:a16="http://schemas.microsoft.com/office/drawing/2014/main" id="{C232CBB5-DAE4-49FA-9393-71E3221B5A8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01659" y="2662634"/>
            <a:ext cx="8228014" cy="380164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871BA47D-3424-4B85-A61C-C6E14CD775B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212259" y="537199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0E8A9D66-353F-4DBF-9DCB-FCB64BC4A16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212258" y="883302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="" xmlns:a16="http://schemas.microsoft.com/office/drawing/2014/main" id="{0B891BDA-6B59-415E-A7FC-1C3E96CC0458}"/>
              </a:ext>
            </a:extLst>
          </p:cNvPr>
          <p:cNvCxnSpPr/>
          <p:nvPr userDrawn="1"/>
        </p:nvCxnSpPr>
        <p:spPr>
          <a:xfrm>
            <a:off x="9335361" y="1244559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="" xmlns:a16="http://schemas.microsoft.com/office/drawing/2014/main" id="{4BC98921-1EB7-43F3-9E2C-0B2C0BC10000}"/>
              </a:ext>
            </a:extLst>
          </p:cNvPr>
          <p:cNvCxnSpPr/>
          <p:nvPr userDrawn="1"/>
        </p:nvCxnSpPr>
        <p:spPr>
          <a:xfrm>
            <a:off x="10257436" y="1244559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 Placeholder 16">
            <a:extLst>
              <a:ext uri="{FF2B5EF4-FFF2-40B4-BE49-F238E27FC236}">
                <a16:creationId xmlns="" xmlns:a16="http://schemas.microsoft.com/office/drawing/2014/main" id="{FBFB6211-1F91-42DB-A0BD-254CEEA2F39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349771" y="1129523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39" name="Text Placeholder 16">
            <a:extLst>
              <a:ext uri="{FF2B5EF4-FFF2-40B4-BE49-F238E27FC236}">
                <a16:creationId xmlns="" xmlns:a16="http://schemas.microsoft.com/office/drawing/2014/main" id="{F6B46829-2B3B-4210-AC07-B5B91361F88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348306" y="1360842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="" xmlns:a16="http://schemas.microsoft.com/office/drawing/2014/main" id="{E67852C9-B988-4A5F-BBEF-4D443D26232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274578" y="1129523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="" xmlns:a16="http://schemas.microsoft.com/office/drawing/2014/main" id="{109C45FB-8A68-46E3-8456-CCDD9AF8703C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0273113" y="1360842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713189729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inent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ext Placeholder 16">
            <a:extLst>
              <a:ext uri="{FF2B5EF4-FFF2-40B4-BE49-F238E27FC236}">
                <a16:creationId xmlns="" xmlns:a16="http://schemas.microsoft.com/office/drawing/2014/main" id="{6D2500E3-1556-4BE3-BADC-69D409028CE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51159" y="606345"/>
            <a:ext cx="5494338" cy="101566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60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494338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494338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9" name="Picture Placeholder 2">
            <a:extLst>
              <a:ext uri="{FF2B5EF4-FFF2-40B4-BE49-F238E27FC236}">
                <a16:creationId xmlns="" xmlns:a16="http://schemas.microsoft.com/office/drawing/2014/main" id="{C232CBB5-DAE4-49FA-9393-71E3221B5A8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01660" y="1533076"/>
            <a:ext cx="5349500" cy="493120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F0E2DFE1-1A13-4FCB-B567-DE88D580BC2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51159" y="1480107"/>
            <a:ext cx="549433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here</a:t>
            </a:r>
          </a:p>
        </p:txBody>
      </p:sp>
      <p:sp>
        <p:nvSpPr>
          <p:cNvPr id="65" name="Oval 64">
            <a:extLst>
              <a:ext uri="{FF2B5EF4-FFF2-40B4-BE49-F238E27FC236}">
                <a16:creationId xmlns="" xmlns:a16="http://schemas.microsoft.com/office/drawing/2014/main" id="{78F6411B-E869-46CC-A2C9-CB9E2713037B}"/>
              </a:ext>
            </a:extLst>
          </p:cNvPr>
          <p:cNvSpPr/>
          <p:nvPr userDrawn="1"/>
        </p:nvSpPr>
        <p:spPr>
          <a:xfrm>
            <a:off x="6186878" y="5326176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EB08411B-35FC-43A4-AA10-69F6F531110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96488" y="5453670"/>
            <a:ext cx="140340" cy="112272"/>
          </a:xfrm>
          <a:prstGeom prst="rect">
            <a:avLst/>
          </a:prstGeom>
        </p:spPr>
      </p:pic>
      <p:sp>
        <p:nvSpPr>
          <p:cNvPr id="67" name="Oval 66">
            <a:extLst>
              <a:ext uri="{FF2B5EF4-FFF2-40B4-BE49-F238E27FC236}">
                <a16:creationId xmlns="" xmlns:a16="http://schemas.microsoft.com/office/drawing/2014/main" id="{F1B52637-DF95-4D5A-89F7-29BEFF24CEC2}"/>
              </a:ext>
            </a:extLst>
          </p:cNvPr>
          <p:cNvSpPr/>
          <p:nvPr userDrawn="1"/>
        </p:nvSpPr>
        <p:spPr>
          <a:xfrm>
            <a:off x="6190848" y="5801127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68" name="Graphic 67">
            <a:extLst>
              <a:ext uri="{FF2B5EF4-FFF2-40B4-BE49-F238E27FC236}">
                <a16:creationId xmlns="" xmlns:a16="http://schemas.microsoft.com/office/drawing/2014/main" id="{D0DC025E-41A6-448F-9959-B315DC2544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00458" y="5928621"/>
            <a:ext cx="140340" cy="112272"/>
          </a:xfrm>
          <a:prstGeom prst="rect">
            <a:avLst/>
          </a:prstGeom>
        </p:spPr>
      </p:pic>
      <p:sp>
        <p:nvSpPr>
          <p:cNvPr id="69" name="Oval 68">
            <a:extLst>
              <a:ext uri="{FF2B5EF4-FFF2-40B4-BE49-F238E27FC236}">
                <a16:creationId xmlns="" xmlns:a16="http://schemas.microsoft.com/office/drawing/2014/main" id="{FA435766-1B3F-4686-ADFE-7591EF5BD34B}"/>
              </a:ext>
            </a:extLst>
          </p:cNvPr>
          <p:cNvSpPr/>
          <p:nvPr userDrawn="1"/>
        </p:nvSpPr>
        <p:spPr>
          <a:xfrm>
            <a:off x="8907476" y="5326262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11F6855F-91CD-4D08-AB26-D130E09D7A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17086" y="5453756"/>
            <a:ext cx="140340" cy="112272"/>
          </a:xfrm>
          <a:prstGeom prst="rect">
            <a:avLst/>
          </a:prstGeom>
        </p:spPr>
      </p:pic>
      <p:sp>
        <p:nvSpPr>
          <p:cNvPr id="71" name="Oval 70">
            <a:extLst>
              <a:ext uri="{FF2B5EF4-FFF2-40B4-BE49-F238E27FC236}">
                <a16:creationId xmlns="" xmlns:a16="http://schemas.microsoft.com/office/drawing/2014/main" id="{FEBBCCAA-4F5E-4048-8220-B14AB204A9DE}"/>
              </a:ext>
            </a:extLst>
          </p:cNvPr>
          <p:cNvSpPr/>
          <p:nvPr userDrawn="1"/>
        </p:nvSpPr>
        <p:spPr>
          <a:xfrm>
            <a:off x="8907476" y="5801127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D205A16B-A922-438A-8641-C42E2081A8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17086" y="5928621"/>
            <a:ext cx="140340" cy="112272"/>
          </a:xfrm>
          <a:prstGeom prst="rect">
            <a:avLst/>
          </a:prstGeom>
        </p:spPr>
      </p:pic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1045DEF0-A244-4A3B-A36F-C91B03DDC3D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546438" y="5840906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95D82DB9-84A2-4601-A95B-BAD97A8FF6C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546438" y="5361752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BA757905-D3CC-484A-9C49-B422FC6D10D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267036" y="5840906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05E16371-1F55-495B-9A74-0647DC3F36E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267036" y="5361752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477F282D-C89A-433D-9BAC-69CB04B7178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82315" y="360622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B99DE6A2-DDB6-413C-9761-F7E058A60BE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82315" y="3089021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="" xmlns:a16="http://schemas.microsoft.com/office/drawing/2014/main" id="{FC0DBD95-EEB7-4CF1-893F-C369ABFBB8A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982313" y="4117872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89" name="Rectangle: Rounded Corners 88">
            <a:extLst>
              <a:ext uri="{FF2B5EF4-FFF2-40B4-BE49-F238E27FC236}">
                <a16:creationId xmlns="" xmlns:a16="http://schemas.microsoft.com/office/drawing/2014/main" id="{21DB2C2B-0BB2-43B8-94AC-B936E0A0DC04}"/>
              </a:ext>
            </a:extLst>
          </p:cNvPr>
          <p:cNvSpPr/>
          <p:nvPr userDrawn="1"/>
        </p:nvSpPr>
        <p:spPr>
          <a:xfrm>
            <a:off x="7651261" y="3707302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91" name="Rectangle: Rounded Corners 90">
            <a:extLst>
              <a:ext uri="{FF2B5EF4-FFF2-40B4-BE49-F238E27FC236}">
                <a16:creationId xmlns="" xmlns:a16="http://schemas.microsoft.com/office/drawing/2014/main" id="{4059A82B-383D-4603-BDA0-7710813C0C11}"/>
              </a:ext>
            </a:extLst>
          </p:cNvPr>
          <p:cNvSpPr/>
          <p:nvPr userDrawn="1"/>
        </p:nvSpPr>
        <p:spPr>
          <a:xfrm>
            <a:off x="7651261" y="3190097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93" name="Rectangle: Rounded Corners 92">
            <a:extLst>
              <a:ext uri="{FF2B5EF4-FFF2-40B4-BE49-F238E27FC236}">
                <a16:creationId xmlns="" xmlns:a16="http://schemas.microsoft.com/office/drawing/2014/main" id="{5AE46EF7-FB25-4D13-884B-1568DC1FF000}"/>
              </a:ext>
            </a:extLst>
          </p:cNvPr>
          <p:cNvSpPr/>
          <p:nvPr userDrawn="1"/>
        </p:nvSpPr>
        <p:spPr>
          <a:xfrm>
            <a:off x="7651259" y="4218948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0" name="Text Placeholder 16">
            <a:extLst>
              <a:ext uri="{FF2B5EF4-FFF2-40B4-BE49-F238E27FC236}">
                <a16:creationId xmlns="" xmlns:a16="http://schemas.microsoft.com/office/drawing/2014/main" id="{B213D9CF-D7AE-4A96-A24C-508D6D8E4BA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982313" y="4626595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101" name="Rectangle: Rounded Corners 100">
            <a:extLst>
              <a:ext uri="{FF2B5EF4-FFF2-40B4-BE49-F238E27FC236}">
                <a16:creationId xmlns="" xmlns:a16="http://schemas.microsoft.com/office/drawing/2014/main" id="{BACCED32-A384-4761-831C-18635AA97CB5}"/>
              </a:ext>
            </a:extLst>
          </p:cNvPr>
          <p:cNvSpPr/>
          <p:nvPr userDrawn="1"/>
        </p:nvSpPr>
        <p:spPr>
          <a:xfrm>
            <a:off x="7651259" y="4727671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276915178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AutoShape 1">
            <a:extLst>
              <a:ext uri="{FF2B5EF4-FFF2-40B4-BE49-F238E27FC236}">
                <a16:creationId xmlns="" xmlns:a16="http://schemas.microsoft.com/office/drawing/2014/main" id="{A6B80EF9-2818-4D5A-9BDA-CEAA4718093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63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="" xmlns:a16="http://schemas.microsoft.com/office/drawing/2014/main" id="{A2350965-1679-4373-8A4B-B3F178822BE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13790" y="2067339"/>
            <a:ext cx="2792897" cy="3180522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Picture Placeholder 2">
            <a:extLst>
              <a:ext uri="{FF2B5EF4-FFF2-40B4-BE49-F238E27FC236}">
                <a16:creationId xmlns="" xmlns:a16="http://schemas.microsoft.com/office/drawing/2014/main" id="{6435F14D-FDDE-455E-85C0-486FFF40E9A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699551" y="2067339"/>
            <a:ext cx="2792897" cy="3180522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3" name="Picture Placeholder 2">
            <a:extLst>
              <a:ext uri="{FF2B5EF4-FFF2-40B4-BE49-F238E27FC236}">
                <a16:creationId xmlns="" xmlns:a16="http://schemas.microsoft.com/office/drawing/2014/main" id="{254896F1-82EE-406F-9CEB-EEAD7F85689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385313" y="2067339"/>
            <a:ext cx="2792897" cy="3180522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="" xmlns:a16="http://schemas.microsoft.com/office/drawing/2014/main" id="{9AC095F1-B587-4434-A41B-CB863C37C2B2}"/>
              </a:ext>
            </a:extLst>
          </p:cNvPr>
          <p:cNvSpPr/>
          <p:nvPr userDrawn="1"/>
        </p:nvSpPr>
        <p:spPr>
          <a:xfrm>
            <a:off x="1013788" y="5785945"/>
            <a:ext cx="2792897" cy="351297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200" dirty="0">
              <a:solidFill>
                <a:schemeClr val="accent5"/>
              </a:solidFill>
              <a:latin typeface="Titillium Bd" panose="00000800000000000000" pitchFamily="50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="" xmlns:a16="http://schemas.microsoft.com/office/drawing/2014/main" id="{907CDB2E-89F2-424D-B44B-19A810578697}"/>
              </a:ext>
            </a:extLst>
          </p:cNvPr>
          <p:cNvGrpSpPr/>
          <p:nvPr userDrawn="1"/>
        </p:nvGrpSpPr>
        <p:grpSpPr>
          <a:xfrm>
            <a:off x="2357848" y="5425439"/>
            <a:ext cx="104774" cy="52387"/>
            <a:chOff x="683419" y="5379244"/>
            <a:chExt cx="180974" cy="90487"/>
          </a:xfrm>
        </p:grpSpPr>
        <p:cxnSp>
          <p:nvCxnSpPr>
            <p:cNvPr id="26" name="Straight Connector 25">
              <a:extLst>
                <a:ext uri="{FF2B5EF4-FFF2-40B4-BE49-F238E27FC236}">
                  <a16:creationId xmlns="" xmlns:a16="http://schemas.microsoft.com/office/drawing/2014/main" id="{20712ECB-0C73-4909-B0A5-F91409B33FA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="" xmlns:a16="http://schemas.microsoft.com/office/drawing/2014/main" id="{1734B87A-67BA-40ED-A411-F36F988862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="" xmlns:a16="http://schemas.microsoft.com/office/drawing/2014/main" id="{476F8B4F-8B4A-43A9-8349-5A685403FF5F}"/>
              </a:ext>
            </a:extLst>
          </p:cNvPr>
          <p:cNvGrpSpPr/>
          <p:nvPr userDrawn="1"/>
        </p:nvGrpSpPr>
        <p:grpSpPr>
          <a:xfrm>
            <a:off x="2357848" y="5555980"/>
            <a:ext cx="104774" cy="52387"/>
            <a:chOff x="683419" y="5379244"/>
            <a:chExt cx="180974" cy="90487"/>
          </a:xfrm>
        </p:grpSpPr>
        <p:cxnSp>
          <p:nvCxnSpPr>
            <p:cNvPr id="29" name="Straight Connector 28">
              <a:extLst>
                <a:ext uri="{FF2B5EF4-FFF2-40B4-BE49-F238E27FC236}">
                  <a16:creationId xmlns="" xmlns:a16="http://schemas.microsoft.com/office/drawing/2014/main" id="{8F4D15AE-F7AD-4E08-AB46-7E958EE44E78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="" xmlns:a16="http://schemas.microsoft.com/office/drawing/2014/main" id="{A3875A65-5AA9-4A11-8CC0-F13F38B130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Rectangle: Rounded Corners 30">
            <a:extLst>
              <a:ext uri="{FF2B5EF4-FFF2-40B4-BE49-F238E27FC236}">
                <a16:creationId xmlns="" xmlns:a16="http://schemas.microsoft.com/office/drawing/2014/main" id="{6F83393C-01EA-4080-8D57-4E6D89B4AB1B}"/>
              </a:ext>
            </a:extLst>
          </p:cNvPr>
          <p:cNvSpPr/>
          <p:nvPr userDrawn="1"/>
        </p:nvSpPr>
        <p:spPr>
          <a:xfrm>
            <a:off x="4699551" y="5769148"/>
            <a:ext cx="2792897" cy="351297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200" dirty="0">
              <a:solidFill>
                <a:schemeClr val="accent5"/>
              </a:solidFill>
              <a:latin typeface="Titillium Bd" panose="00000800000000000000" pitchFamily="50" charset="0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="" xmlns:a16="http://schemas.microsoft.com/office/drawing/2014/main" id="{FF279D72-2407-420E-BCC7-8D19F3DC2590}"/>
              </a:ext>
            </a:extLst>
          </p:cNvPr>
          <p:cNvGrpSpPr/>
          <p:nvPr userDrawn="1"/>
        </p:nvGrpSpPr>
        <p:grpSpPr>
          <a:xfrm>
            <a:off x="6043611" y="5408642"/>
            <a:ext cx="104774" cy="52387"/>
            <a:chOff x="683419" y="5379244"/>
            <a:chExt cx="180974" cy="90487"/>
          </a:xfrm>
        </p:grpSpPr>
        <p:cxnSp>
          <p:nvCxnSpPr>
            <p:cNvPr id="33" name="Straight Connector 32">
              <a:extLst>
                <a:ext uri="{FF2B5EF4-FFF2-40B4-BE49-F238E27FC236}">
                  <a16:creationId xmlns="" xmlns:a16="http://schemas.microsoft.com/office/drawing/2014/main" id="{AC113A6B-5444-446D-932D-7ECA2E037A9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7030A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="" xmlns:a16="http://schemas.microsoft.com/office/drawing/2014/main" id="{55C4B388-4C4A-460A-B4AD-E4804EE192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7030A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="" xmlns:a16="http://schemas.microsoft.com/office/drawing/2014/main" id="{90D7A672-87E1-4135-AD63-C0DF6EA5B5AE}"/>
              </a:ext>
            </a:extLst>
          </p:cNvPr>
          <p:cNvGrpSpPr/>
          <p:nvPr userDrawn="1"/>
        </p:nvGrpSpPr>
        <p:grpSpPr>
          <a:xfrm>
            <a:off x="6043611" y="5539183"/>
            <a:ext cx="104774" cy="52387"/>
            <a:chOff x="683419" y="5379244"/>
            <a:chExt cx="180974" cy="90487"/>
          </a:xfrm>
        </p:grpSpPr>
        <p:cxnSp>
          <p:nvCxnSpPr>
            <p:cNvPr id="36" name="Straight Connector 35">
              <a:extLst>
                <a:ext uri="{FF2B5EF4-FFF2-40B4-BE49-F238E27FC236}">
                  <a16:creationId xmlns="" xmlns:a16="http://schemas.microsoft.com/office/drawing/2014/main" id="{DCA4689B-2A16-4FD9-8972-25FB1EED48F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="" xmlns:a16="http://schemas.microsoft.com/office/drawing/2014/main" id="{B261737A-6646-455E-BFD2-8AFA9198E0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Rectangle: Rounded Corners 37">
            <a:extLst>
              <a:ext uri="{FF2B5EF4-FFF2-40B4-BE49-F238E27FC236}">
                <a16:creationId xmlns="" xmlns:a16="http://schemas.microsoft.com/office/drawing/2014/main" id="{EEFA741B-8A04-4096-90EC-549E50560D2F}"/>
              </a:ext>
            </a:extLst>
          </p:cNvPr>
          <p:cNvSpPr/>
          <p:nvPr userDrawn="1"/>
        </p:nvSpPr>
        <p:spPr>
          <a:xfrm>
            <a:off x="8385316" y="5769148"/>
            <a:ext cx="2792897" cy="351297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200" dirty="0">
              <a:solidFill>
                <a:schemeClr val="accent5"/>
              </a:solidFill>
              <a:latin typeface="Titillium Bd" panose="00000800000000000000" pitchFamily="50" charset="0"/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="" xmlns:a16="http://schemas.microsoft.com/office/drawing/2014/main" id="{FE240FB5-5829-4CA6-9BDC-6733BD45A329}"/>
              </a:ext>
            </a:extLst>
          </p:cNvPr>
          <p:cNvGrpSpPr/>
          <p:nvPr userDrawn="1"/>
        </p:nvGrpSpPr>
        <p:grpSpPr>
          <a:xfrm>
            <a:off x="9729376" y="5408642"/>
            <a:ext cx="104774" cy="52387"/>
            <a:chOff x="683419" y="5379244"/>
            <a:chExt cx="180974" cy="90487"/>
          </a:xfrm>
        </p:grpSpPr>
        <p:cxnSp>
          <p:nvCxnSpPr>
            <p:cNvPr id="40" name="Straight Connector 39">
              <a:extLst>
                <a:ext uri="{FF2B5EF4-FFF2-40B4-BE49-F238E27FC236}">
                  <a16:creationId xmlns="" xmlns:a16="http://schemas.microsoft.com/office/drawing/2014/main" id="{CAB5961C-29CE-4E9E-90BF-89CBF317284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="" xmlns:a16="http://schemas.microsoft.com/office/drawing/2014/main" id="{B7881E7C-5015-4533-B85B-3B2ABF676E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D0BDF30E-35B8-4E0B-9B54-62F518752D55}"/>
              </a:ext>
            </a:extLst>
          </p:cNvPr>
          <p:cNvGrpSpPr/>
          <p:nvPr userDrawn="1"/>
        </p:nvGrpSpPr>
        <p:grpSpPr>
          <a:xfrm>
            <a:off x="9729376" y="5539183"/>
            <a:ext cx="104774" cy="52387"/>
            <a:chOff x="683419" y="5379244"/>
            <a:chExt cx="180974" cy="90487"/>
          </a:xfrm>
        </p:grpSpPr>
        <p:cxnSp>
          <p:nvCxnSpPr>
            <p:cNvPr id="43" name="Straight Connector 42">
              <a:extLst>
                <a:ext uri="{FF2B5EF4-FFF2-40B4-BE49-F238E27FC236}">
                  <a16:creationId xmlns="" xmlns:a16="http://schemas.microsoft.com/office/drawing/2014/main" id="{276593F7-44E6-4B6D-97AA-043B621CAB7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="" xmlns:a16="http://schemas.microsoft.com/office/drawing/2014/main" id="{9551C087-3815-4A8F-A849-DEBC4DD52C8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6DD635A6-2F42-4B9C-8CCE-12CCBB15D14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13788" y="5823093"/>
            <a:ext cx="2792896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9A6D59E8-260C-4CF2-BAD4-EA203748AA1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99550" y="5809824"/>
            <a:ext cx="2792896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7A345F1E-F279-4C69-854B-3A43922BABE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385312" y="5812723"/>
            <a:ext cx="2792896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B38A9B5E-43A0-40F5-B307-51ACD6B449C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385314" y="4143226"/>
            <a:ext cx="2792896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68013895-DC59-492B-B534-259BF7EC08F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385312" y="4420228"/>
            <a:ext cx="2792896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DC67F905-C690-4BAC-B0A8-D0C56E4EBD2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699552" y="4143226"/>
            <a:ext cx="2792896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EA487FD7-7644-4E23-86B8-D7C2E21ED27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699550" y="4420228"/>
            <a:ext cx="2792896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5BB985B6-9724-44A5-8743-A7276140BF7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13790" y="4143226"/>
            <a:ext cx="2792896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5F031992-209E-4D41-A5AC-79DEAF236D7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13788" y="4420228"/>
            <a:ext cx="2792896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85317721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4478338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4478338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9" name="Picture Placeholder 2">
            <a:extLst>
              <a:ext uri="{FF2B5EF4-FFF2-40B4-BE49-F238E27FC236}">
                <a16:creationId xmlns="" xmlns:a16="http://schemas.microsoft.com/office/drawing/2014/main" id="{F73F9839-6541-472B-936A-670E88D71AA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112000" y="546100"/>
            <a:ext cx="4066210" cy="5791200"/>
          </a:xfrm>
          <a:prstGeom prst="roundRect">
            <a:avLst>
              <a:gd name="adj" fmla="val 3909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0" name="Picture Placeholder 2">
            <a:extLst>
              <a:ext uri="{FF2B5EF4-FFF2-40B4-BE49-F238E27FC236}">
                <a16:creationId xmlns="" xmlns:a16="http://schemas.microsoft.com/office/drawing/2014/main" id="{8F2D4227-3F26-4276-8C6F-133A2CBC41D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17440" y="546100"/>
            <a:ext cx="1757119" cy="1846580"/>
          </a:xfrm>
          <a:prstGeom prst="roundRect">
            <a:avLst>
              <a:gd name="adj" fmla="val 8997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4" name="Picture Placeholder 2">
            <a:extLst>
              <a:ext uri="{FF2B5EF4-FFF2-40B4-BE49-F238E27FC236}">
                <a16:creationId xmlns="" xmlns:a16="http://schemas.microsoft.com/office/drawing/2014/main" id="{A6D33A23-421F-4D5A-B24B-CE28D5A9A1C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217440" y="2518410"/>
            <a:ext cx="1757119" cy="1846580"/>
          </a:xfrm>
          <a:prstGeom prst="roundRect">
            <a:avLst>
              <a:gd name="adj" fmla="val 8997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5" name="Picture Placeholder 2">
            <a:extLst>
              <a:ext uri="{FF2B5EF4-FFF2-40B4-BE49-F238E27FC236}">
                <a16:creationId xmlns="" xmlns:a16="http://schemas.microsoft.com/office/drawing/2014/main" id="{16C5D0CD-9CFA-4407-8F5F-31EFF3DF1CDE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217439" y="4490720"/>
            <a:ext cx="1757119" cy="1846580"/>
          </a:xfrm>
          <a:prstGeom prst="roundRect">
            <a:avLst>
              <a:gd name="adj" fmla="val 8997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1492E105-A50B-433E-9711-7FF0B3D443E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45610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B4129A14-4FB2-4556-A58C-B3861598729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4299900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6E1FB12A-8A6C-4663-A102-FFA8BD022A8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36901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="" xmlns:a16="http://schemas.microsoft.com/office/drawing/2014/main" id="{C125F4B7-BF60-4B07-811F-ACAD85E0499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="" xmlns:a16="http://schemas.microsoft.com/office/drawing/2014/main" id="{3BE40F14-AB22-42A8-82C4-50A9507243A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262762" y="3429000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18E6EC01-05D5-4D2F-AA4C-04A6731D392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43819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CD00A3F2-B964-459F-8855-823CCD3FA69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262762" y="5177030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D122328D-B001-4B53-BFB2-D366D092BC3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217432" y="1809403"/>
            <a:ext cx="1757117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="" xmlns:a16="http://schemas.microsoft.com/office/drawing/2014/main" id="{D961FD8C-4F93-4CFE-8DFD-69C703C33EE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217436" y="1963292"/>
            <a:ext cx="1757117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63840D81-B0CE-4877-AA81-08C440065F7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217437" y="3784332"/>
            <a:ext cx="1757117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FD77D61E-C038-4255-8605-DEC75BB8E34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217441" y="3938221"/>
            <a:ext cx="1757117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43A75A2F-1DB8-4180-952B-5F5E3152A07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5217437" y="5756642"/>
            <a:ext cx="1757117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9E3A99D5-1DCA-42AC-B696-56A66B1E908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217441" y="5910531"/>
            <a:ext cx="1757117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1158433C-624D-4EAF-AB5D-00B6836FCBE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112000" y="4996410"/>
            <a:ext cx="4066209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="" xmlns:a16="http://schemas.microsoft.com/office/drawing/2014/main" id="{55D66A00-1C6A-40D2-8FB3-3AB1D8783D2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111998" y="5304189"/>
            <a:ext cx="4066209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87303974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AutoShape 1">
            <a:extLst>
              <a:ext uri="{FF2B5EF4-FFF2-40B4-BE49-F238E27FC236}">
                <a16:creationId xmlns="" xmlns:a16="http://schemas.microsoft.com/office/drawing/2014/main" id="{E41809AD-B865-401F-A439-4332A81E062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63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9" name="Picture Placeholder 2">
            <a:extLst>
              <a:ext uri="{FF2B5EF4-FFF2-40B4-BE49-F238E27FC236}">
                <a16:creationId xmlns="" xmlns:a16="http://schemas.microsoft.com/office/drawing/2014/main" id="{2AF7C79D-DFAE-46F9-9582-77286F1F964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468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0" name="Picture Placeholder 2">
            <a:extLst>
              <a:ext uri="{FF2B5EF4-FFF2-40B4-BE49-F238E27FC236}">
                <a16:creationId xmlns="" xmlns:a16="http://schemas.microsoft.com/office/drawing/2014/main" id="{89499C8A-1FC7-4CF5-91F2-02F1A0D7239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40073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4" name="Picture Placeholder 2">
            <a:extLst>
              <a:ext uri="{FF2B5EF4-FFF2-40B4-BE49-F238E27FC236}">
                <a16:creationId xmlns="" xmlns:a16="http://schemas.microsoft.com/office/drawing/2014/main" id="{F4B175F2-E73B-4DC9-BB27-D1A69DAECB2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8678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5" name="Picture Placeholder 2">
            <a:extLst>
              <a:ext uri="{FF2B5EF4-FFF2-40B4-BE49-F238E27FC236}">
                <a16:creationId xmlns="" xmlns:a16="http://schemas.microsoft.com/office/drawing/2014/main" id="{D3EB0476-AD40-4D51-816C-CDD04DED9AF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7283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8" name="Picture Placeholder 2">
            <a:extLst>
              <a:ext uri="{FF2B5EF4-FFF2-40B4-BE49-F238E27FC236}">
                <a16:creationId xmlns="" xmlns:a16="http://schemas.microsoft.com/office/drawing/2014/main" id="{253E723E-2DE8-4F12-AD6F-E8301895B47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1468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9" name="Picture Placeholder 2">
            <a:extLst>
              <a:ext uri="{FF2B5EF4-FFF2-40B4-BE49-F238E27FC236}">
                <a16:creationId xmlns="" xmlns:a16="http://schemas.microsoft.com/office/drawing/2014/main" id="{70BDE9B1-7D31-4B30-9484-828824E99C25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40073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60" name="Picture Placeholder 2">
            <a:extLst>
              <a:ext uri="{FF2B5EF4-FFF2-40B4-BE49-F238E27FC236}">
                <a16:creationId xmlns="" xmlns:a16="http://schemas.microsoft.com/office/drawing/2014/main" id="{A41733CA-F58C-4400-8A1C-23894ED4A1DF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8678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61" name="Picture Placeholder 2">
            <a:extLst>
              <a:ext uri="{FF2B5EF4-FFF2-40B4-BE49-F238E27FC236}">
                <a16:creationId xmlns="" xmlns:a16="http://schemas.microsoft.com/office/drawing/2014/main" id="{E903F867-08B1-47C2-BCE9-1B324590A79B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77283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62" name="Text Placeholder 16">
            <a:extLst>
              <a:ext uri="{FF2B5EF4-FFF2-40B4-BE49-F238E27FC236}">
                <a16:creationId xmlns="" xmlns:a16="http://schemas.microsoft.com/office/drawing/2014/main" id="{67F82254-EE74-424F-ADB8-22204E41AC7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14689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9517744F-EC39-4049-B670-6E0EF2E925A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14687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8C873D02-9435-4EBF-AF87-6A9C9EA9A1B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086789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0FC98742-828C-4F98-B09E-3E4C803B758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086787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="" xmlns:a16="http://schemas.microsoft.com/office/drawing/2014/main" id="{20D22342-A81A-4DEE-854E-D803E3BBDC5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400741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88EE7B4F-850A-4814-A896-D9D7FDF3621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400739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56B10E2F-87B8-4FB3-9CDC-46F25E3AA33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772841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A46628F1-4011-4687-9F9A-1579CB353635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772839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FE706C74-17F7-42CF-B4ED-8F01B8204822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14691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E6D6C623-20B8-432E-872E-CBBF0FDA6390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14689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4E9F6770-761C-449B-ADEE-41733B2F790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086787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8DEAE7EA-BD4B-42C3-83AA-AB1C08ACC88B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086785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935C58D5-2DFE-4FA1-9ECE-D2B84AB2F57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400741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F0519C0B-0AFC-42A4-B98E-081E4294E3D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3400739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AECFD7E7-6BB7-4A3A-B01D-6B2741417751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772835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E5999362-96A1-4021-A88E-AE843F375FEF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772833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147509583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AutoShape 1">
            <a:extLst>
              <a:ext uri="{FF2B5EF4-FFF2-40B4-BE49-F238E27FC236}">
                <a16:creationId xmlns="" xmlns:a16="http://schemas.microsoft.com/office/drawing/2014/main" id="{65C4BBA7-D2BE-457F-B931-ED94184E4360}"/>
              </a:ext>
            </a:extLst>
          </p:cNvPr>
          <p:cNvSpPr>
            <a:spLocks/>
          </p:cNvSpPr>
          <p:nvPr userDrawn="1"/>
        </p:nvSpPr>
        <p:spPr bwMode="auto">
          <a:xfrm rot="4385137">
            <a:off x="4349656" y="2301967"/>
            <a:ext cx="3291772" cy="32065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7302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0" name="Picture Placeholder 9">
            <a:extLst>
              <a:ext uri="{FF2B5EF4-FFF2-40B4-BE49-F238E27FC236}">
                <a16:creationId xmlns="" xmlns:a16="http://schemas.microsoft.com/office/drawing/2014/main" id="{A05FAA88-7C69-4848-8D0E-55E87A82CEA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387725" y="2304034"/>
            <a:ext cx="3201551" cy="320243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grpSp>
        <p:nvGrpSpPr>
          <p:cNvPr id="32" name="Group 31">
            <a:extLst>
              <a:ext uri="{FF2B5EF4-FFF2-40B4-BE49-F238E27FC236}">
                <a16:creationId xmlns="" xmlns:a16="http://schemas.microsoft.com/office/drawing/2014/main" id="{AA8B9B90-FFD5-49C3-96E3-5EDA2CC074F4}"/>
              </a:ext>
            </a:extLst>
          </p:cNvPr>
          <p:cNvGrpSpPr/>
          <p:nvPr userDrawn="1"/>
        </p:nvGrpSpPr>
        <p:grpSpPr>
          <a:xfrm>
            <a:off x="3225730" y="1927082"/>
            <a:ext cx="903078" cy="943598"/>
            <a:chOff x="1420812" y="2329265"/>
            <a:chExt cx="1321137" cy="1380416"/>
          </a:xfrm>
        </p:grpSpPr>
        <p:sp>
          <p:nvSpPr>
            <p:cNvPr id="33" name="AutoShape 1">
              <a:extLst>
                <a:ext uri="{FF2B5EF4-FFF2-40B4-BE49-F238E27FC236}">
                  <a16:creationId xmlns="" xmlns:a16="http://schemas.microsoft.com/office/drawing/2014/main" id="{C1FD9817-1243-4EA6-AE3C-E22F72158A2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4" name="AutoShape 1">
              <a:extLst>
                <a:ext uri="{FF2B5EF4-FFF2-40B4-BE49-F238E27FC236}">
                  <a16:creationId xmlns="" xmlns:a16="http://schemas.microsoft.com/office/drawing/2014/main" id="{D7975854-75FF-4F19-BD61-372CE5929E0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9C4425A6-0588-446D-A311-D37D1D5B506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2212855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="" xmlns:a16="http://schemas.microsoft.com/office/drawing/2014/main" id="{21C2DAB7-AF2D-416C-9AEE-159DCB6A7F3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1934702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7" name="Group 36">
            <a:extLst>
              <a:ext uri="{FF2B5EF4-FFF2-40B4-BE49-F238E27FC236}">
                <a16:creationId xmlns="" xmlns:a16="http://schemas.microsoft.com/office/drawing/2014/main" id="{A2F7ACF6-0E94-456B-B193-A7C40950BE33}"/>
              </a:ext>
            </a:extLst>
          </p:cNvPr>
          <p:cNvGrpSpPr/>
          <p:nvPr userDrawn="1"/>
        </p:nvGrpSpPr>
        <p:grpSpPr>
          <a:xfrm>
            <a:off x="2753350" y="3416037"/>
            <a:ext cx="903078" cy="943598"/>
            <a:chOff x="1420812" y="2329265"/>
            <a:chExt cx="1321137" cy="1380416"/>
          </a:xfrm>
        </p:grpSpPr>
        <p:sp>
          <p:nvSpPr>
            <p:cNvPr id="38" name="AutoShape 1">
              <a:extLst>
                <a:ext uri="{FF2B5EF4-FFF2-40B4-BE49-F238E27FC236}">
                  <a16:creationId xmlns="" xmlns:a16="http://schemas.microsoft.com/office/drawing/2014/main" id="{872DE9A2-F911-4368-A448-2878B45B86A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9" name="AutoShape 1">
              <a:extLst>
                <a:ext uri="{FF2B5EF4-FFF2-40B4-BE49-F238E27FC236}">
                  <a16:creationId xmlns="" xmlns:a16="http://schemas.microsoft.com/office/drawing/2014/main" id="{8CB60DEE-9843-4B49-A7A7-2294F10A70D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0" name="Text Placeholder 16">
            <a:extLst>
              <a:ext uri="{FF2B5EF4-FFF2-40B4-BE49-F238E27FC236}">
                <a16:creationId xmlns="" xmlns:a16="http://schemas.microsoft.com/office/drawing/2014/main" id="{F1B7D1E0-15D8-4F1A-AA95-483A10DD205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3701810"/>
            <a:ext cx="203640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="" xmlns:a16="http://schemas.microsoft.com/office/drawing/2014/main" id="{74938C02-291F-48A7-9B16-25C766E6DE1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3423657"/>
            <a:ext cx="203640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9973A50C-BA87-4016-B21B-E44D5469C015}"/>
              </a:ext>
            </a:extLst>
          </p:cNvPr>
          <p:cNvGrpSpPr/>
          <p:nvPr userDrawn="1"/>
        </p:nvGrpSpPr>
        <p:grpSpPr>
          <a:xfrm>
            <a:off x="3225730" y="4899252"/>
            <a:ext cx="903078" cy="943598"/>
            <a:chOff x="1420812" y="2329265"/>
            <a:chExt cx="1321137" cy="1380416"/>
          </a:xfrm>
        </p:grpSpPr>
        <p:sp>
          <p:nvSpPr>
            <p:cNvPr id="43" name="AutoShape 1">
              <a:extLst>
                <a:ext uri="{FF2B5EF4-FFF2-40B4-BE49-F238E27FC236}">
                  <a16:creationId xmlns="" xmlns:a16="http://schemas.microsoft.com/office/drawing/2014/main" id="{9B33310E-FED8-4586-81FA-492B33F1A17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4" name="AutoShape 1">
              <a:extLst>
                <a:ext uri="{FF2B5EF4-FFF2-40B4-BE49-F238E27FC236}">
                  <a16:creationId xmlns="" xmlns:a16="http://schemas.microsoft.com/office/drawing/2014/main" id="{A26CFB73-4D11-4658-A724-A3D2AC2FE6E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104FF6D5-9E99-44A1-9DCE-714DDB9AF8F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1660" y="5185025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95C1FD34-1833-4112-8886-E3FD72F1180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4906872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90" name="Group 89">
            <a:extLst>
              <a:ext uri="{FF2B5EF4-FFF2-40B4-BE49-F238E27FC236}">
                <a16:creationId xmlns="" xmlns:a16="http://schemas.microsoft.com/office/drawing/2014/main" id="{7F52A86F-FC61-4E28-B732-8C45A458420F}"/>
              </a:ext>
            </a:extLst>
          </p:cNvPr>
          <p:cNvGrpSpPr/>
          <p:nvPr userDrawn="1"/>
        </p:nvGrpSpPr>
        <p:grpSpPr>
          <a:xfrm>
            <a:off x="7809701" y="1911174"/>
            <a:ext cx="903078" cy="943598"/>
            <a:chOff x="1420812" y="2329265"/>
            <a:chExt cx="1321137" cy="1380416"/>
          </a:xfrm>
        </p:grpSpPr>
        <p:sp>
          <p:nvSpPr>
            <p:cNvPr id="91" name="AutoShape 1">
              <a:extLst>
                <a:ext uri="{FF2B5EF4-FFF2-40B4-BE49-F238E27FC236}">
                  <a16:creationId xmlns="" xmlns:a16="http://schemas.microsoft.com/office/drawing/2014/main" id="{1B60A761-6516-4D43-B381-171564FACE02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92" name="AutoShape 1">
              <a:extLst>
                <a:ext uri="{FF2B5EF4-FFF2-40B4-BE49-F238E27FC236}">
                  <a16:creationId xmlns="" xmlns:a16="http://schemas.microsoft.com/office/drawing/2014/main" id="{E4CEA26A-5F27-4686-BEC5-A1A60058D784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94" name="Text Placeholder 16">
            <a:extLst>
              <a:ext uri="{FF2B5EF4-FFF2-40B4-BE49-F238E27FC236}">
                <a16:creationId xmlns="" xmlns:a16="http://schemas.microsoft.com/office/drawing/2014/main" id="{9C14FD64-DFE3-4C78-8B2A-7257CA213B8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807168" y="2212855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="" xmlns:a16="http://schemas.microsoft.com/office/drawing/2014/main" id="{5252AEBC-0C12-40C3-9461-EE8A39672F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807168" y="1934702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96" name="Group 95">
            <a:extLst>
              <a:ext uri="{FF2B5EF4-FFF2-40B4-BE49-F238E27FC236}">
                <a16:creationId xmlns="" xmlns:a16="http://schemas.microsoft.com/office/drawing/2014/main" id="{CCE59E60-8EBE-41D5-9699-D5B46159A1B7}"/>
              </a:ext>
            </a:extLst>
          </p:cNvPr>
          <p:cNvGrpSpPr/>
          <p:nvPr userDrawn="1"/>
        </p:nvGrpSpPr>
        <p:grpSpPr>
          <a:xfrm>
            <a:off x="7804560" y="4898119"/>
            <a:ext cx="903078" cy="943598"/>
            <a:chOff x="1420812" y="2329265"/>
            <a:chExt cx="1321137" cy="1380416"/>
          </a:xfrm>
        </p:grpSpPr>
        <p:sp>
          <p:nvSpPr>
            <p:cNvPr id="97" name="AutoShape 1">
              <a:extLst>
                <a:ext uri="{FF2B5EF4-FFF2-40B4-BE49-F238E27FC236}">
                  <a16:creationId xmlns="" xmlns:a16="http://schemas.microsoft.com/office/drawing/2014/main" id="{7FF073B7-55EA-45A0-B833-7C03DA996AE5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98" name="AutoShape 1">
              <a:extLst>
                <a:ext uri="{FF2B5EF4-FFF2-40B4-BE49-F238E27FC236}">
                  <a16:creationId xmlns="" xmlns:a16="http://schemas.microsoft.com/office/drawing/2014/main" id="{734FDB6A-2237-4199-9250-F9A02848381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99" name="Text Placeholder 16">
            <a:extLst>
              <a:ext uri="{FF2B5EF4-FFF2-40B4-BE49-F238E27FC236}">
                <a16:creationId xmlns="" xmlns:a16="http://schemas.microsoft.com/office/drawing/2014/main" id="{8040C9EE-C2DE-4F38-B3B3-9AAA0A349A7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802027" y="5199800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="" xmlns:a16="http://schemas.microsoft.com/office/drawing/2014/main" id="{AFF577BF-FEB3-4498-8012-2D382373223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802027" y="4921647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01" name="Group 100">
            <a:extLst>
              <a:ext uri="{FF2B5EF4-FFF2-40B4-BE49-F238E27FC236}">
                <a16:creationId xmlns="" xmlns:a16="http://schemas.microsoft.com/office/drawing/2014/main" id="{D3B2EF61-B29B-4442-8A40-57EC9AA951B0}"/>
              </a:ext>
            </a:extLst>
          </p:cNvPr>
          <p:cNvGrpSpPr/>
          <p:nvPr userDrawn="1"/>
        </p:nvGrpSpPr>
        <p:grpSpPr>
          <a:xfrm>
            <a:off x="8163761" y="3410620"/>
            <a:ext cx="903078" cy="943598"/>
            <a:chOff x="1420812" y="2329265"/>
            <a:chExt cx="1321137" cy="1380416"/>
          </a:xfrm>
        </p:grpSpPr>
        <p:sp>
          <p:nvSpPr>
            <p:cNvPr id="102" name="AutoShape 1">
              <a:extLst>
                <a:ext uri="{FF2B5EF4-FFF2-40B4-BE49-F238E27FC236}">
                  <a16:creationId xmlns="" xmlns:a16="http://schemas.microsoft.com/office/drawing/2014/main" id="{4057EA30-6BE8-4C2F-92AE-97376E28A1E2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03" name="AutoShape 1">
              <a:extLst>
                <a:ext uri="{FF2B5EF4-FFF2-40B4-BE49-F238E27FC236}">
                  <a16:creationId xmlns="" xmlns:a16="http://schemas.microsoft.com/office/drawing/2014/main" id="{29743024-AAD1-4702-940A-FC84D11C7C32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04" name="Text Placeholder 16">
            <a:extLst>
              <a:ext uri="{FF2B5EF4-FFF2-40B4-BE49-F238E27FC236}">
                <a16:creationId xmlns="" xmlns:a16="http://schemas.microsoft.com/office/drawing/2014/main" id="{1A4FE016-FC26-4329-8491-8E080655B76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161228" y="3712301"/>
            <a:ext cx="2149585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="" xmlns:a16="http://schemas.microsoft.com/office/drawing/2014/main" id="{8E9C0C43-B47D-4D25-92C8-46B7171A525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9161229" y="3434148"/>
            <a:ext cx="214958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65813824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56" name="Picture Placeholder 55">
            <a:extLst>
              <a:ext uri="{FF2B5EF4-FFF2-40B4-BE49-F238E27FC236}">
                <a16:creationId xmlns="" xmlns:a16="http://schemas.microsoft.com/office/drawing/2014/main" id="{158FCE27-C7B0-4285-A9F7-CE09D19D874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13790" y="1817173"/>
            <a:ext cx="2792897" cy="2737574"/>
          </a:xfrm>
          <a:custGeom>
            <a:avLst/>
            <a:gdLst>
              <a:gd name="connsiteX0" fmla="*/ 183363 w 2792897"/>
              <a:gd name="connsiteY0" fmla="*/ 0 h 2737574"/>
              <a:gd name="connsiteX1" fmla="*/ 2609534 w 2792897"/>
              <a:gd name="connsiteY1" fmla="*/ 0 h 2737574"/>
              <a:gd name="connsiteX2" fmla="*/ 2792897 w 2792897"/>
              <a:gd name="connsiteY2" fmla="*/ 183363 h 2737574"/>
              <a:gd name="connsiteX3" fmla="*/ 2792897 w 2792897"/>
              <a:gd name="connsiteY3" fmla="*/ 2554211 h 2737574"/>
              <a:gd name="connsiteX4" fmla="*/ 2609534 w 2792897"/>
              <a:gd name="connsiteY4" fmla="*/ 2737574 h 2737574"/>
              <a:gd name="connsiteX5" fmla="*/ 1836154 w 2792897"/>
              <a:gd name="connsiteY5" fmla="*/ 2737574 h 2737574"/>
              <a:gd name="connsiteX6" fmla="*/ 1449621 w 2792897"/>
              <a:gd name="connsiteY6" fmla="*/ 2351041 h 2737574"/>
              <a:gd name="connsiteX7" fmla="*/ 1063088 w 2792897"/>
              <a:gd name="connsiteY7" fmla="*/ 2737574 h 2737574"/>
              <a:gd name="connsiteX8" fmla="*/ 183363 w 2792897"/>
              <a:gd name="connsiteY8" fmla="*/ 2737574 h 2737574"/>
              <a:gd name="connsiteX9" fmla="*/ 0 w 2792897"/>
              <a:gd name="connsiteY9" fmla="*/ 2554211 h 2737574"/>
              <a:gd name="connsiteX10" fmla="*/ 0 w 2792897"/>
              <a:gd name="connsiteY10" fmla="*/ 183363 h 2737574"/>
              <a:gd name="connsiteX11" fmla="*/ 183363 w 2792897"/>
              <a:gd name="connsiteY11" fmla="*/ 0 h 2737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92897" h="2737574">
                <a:moveTo>
                  <a:pt x="183363" y="0"/>
                </a:moveTo>
                <a:lnTo>
                  <a:pt x="2609534" y="0"/>
                </a:lnTo>
                <a:cubicBezTo>
                  <a:pt x="2710803" y="0"/>
                  <a:pt x="2792897" y="82094"/>
                  <a:pt x="2792897" y="183363"/>
                </a:cubicBezTo>
                <a:lnTo>
                  <a:pt x="2792897" y="2554211"/>
                </a:lnTo>
                <a:cubicBezTo>
                  <a:pt x="2792897" y="2655480"/>
                  <a:pt x="2710803" y="2737574"/>
                  <a:pt x="2609534" y="2737574"/>
                </a:cubicBezTo>
                <a:lnTo>
                  <a:pt x="1836154" y="2737574"/>
                </a:lnTo>
                <a:cubicBezTo>
                  <a:pt x="1836154" y="2524098"/>
                  <a:pt x="1663097" y="2351041"/>
                  <a:pt x="1449621" y="2351041"/>
                </a:cubicBezTo>
                <a:cubicBezTo>
                  <a:pt x="1236145" y="2351041"/>
                  <a:pt x="1063088" y="2524098"/>
                  <a:pt x="1063088" y="2737574"/>
                </a:cubicBezTo>
                <a:lnTo>
                  <a:pt x="183363" y="2737574"/>
                </a:lnTo>
                <a:cubicBezTo>
                  <a:pt x="82094" y="2737574"/>
                  <a:pt x="0" y="2655480"/>
                  <a:pt x="0" y="2554211"/>
                </a:cubicBezTo>
                <a:lnTo>
                  <a:pt x="0" y="183363"/>
                </a:lnTo>
                <a:cubicBezTo>
                  <a:pt x="0" y="82094"/>
                  <a:pt x="82094" y="0"/>
                  <a:pt x="18336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7" name="Picture Placeholder 56">
            <a:extLst>
              <a:ext uri="{FF2B5EF4-FFF2-40B4-BE49-F238E27FC236}">
                <a16:creationId xmlns="" xmlns:a16="http://schemas.microsoft.com/office/drawing/2014/main" id="{099FED30-FA34-43DA-BD9E-15A269652E0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699551" y="1817173"/>
            <a:ext cx="2792897" cy="2737574"/>
          </a:xfrm>
          <a:custGeom>
            <a:avLst/>
            <a:gdLst>
              <a:gd name="connsiteX0" fmla="*/ 183363 w 2792897"/>
              <a:gd name="connsiteY0" fmla="*/ 0 h 2737574"/>
              <a:gd name="connsiteX1" fmla="*/ 2609534 w 2792897"/>
              <a:gd name="connsiteY1" fmla="*/ 0 h 2737574"/>
              <a:gd name="connsiteX2" fmla="*/ 2792897 w 2792897"/>
              <a:gd name="connsiteY2" fmla="*/ 183363 h 2737574"/>
              <a:gd name="connsiteX3" fmla="*/ 2792897 w 2792897"/>
              <a:gd name="connsiteY3" fmla="*/ 2554211 h 2737574"/>
              <a:gd name="connsiteX4" fmla="*/ 2609534 w 2792897"/>
              <a:gd name="connsiteY4" fmla="*/ 2737574 h 2737574"/>
              <a:gd name="connsiteX5" fmla="*/ 1786229 w 2792897"/>
              <a:gd name="connsiteY5" fmla="*/ 2737574 h 2737574"/>
              <a:gd name="connsiteX6" fmla="*/ 1399696 w 2792897"/>
              <a:gd name="connsiteY6" fmla="*/ 2351041 h 2737574"/>
              <a:gd name="connsiteX7" fmla="*/ 1013163 w 2792897"/>
              <a:gd name="connsiteY7" fmla="*/ 2737574 h 2737574"/>
              <a:gd name="connsiteX8" fmla="*/ 183363 w 2792897"/>
              <a:gd name="connsiteY8" fmla="*/ 2737574 h 2737574"/>
              <a:gd name="connsiteX9" fmla="*/ 0 w 2792897"/>
              <a:gd name="connsiteY9" fmla="*/ 2554211 h 2737574"/>
              <a:gd name="connsiteX10" fmla="*/ 0 w 2792897"/>
              <a:gd name="connsiteY10" fmla="*/ 183363 h 2737574"/>
              <a:gd name="connsiteX11" fmla="*/ 183363 w 2792897"/>
              <a:gd name="connsiteY11" fmla="*/ 0 h 2737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92897" h="2737574">
                <a:moveTo>
                  <a:pt x="183363" y="0"/>
                </a:moveTo>
                <a:lnTo>
                  <a:pt x="2609534" y="0"/>
                </a:lnTo>
                <a:cubicBezTo>
                  <a:pt x="2710803" y="0"/>
                  <a:pt x="2792897" y="82094"/>
                  <a:pt x="2792897" y="183363"/>
                </a:cubicBezTo>
                <a:lnTo>
                  <a:pt x="2792897" y="2554211"/>
                </a:lnTo>
                <a:cubicBezTo>
                  <a:pt x="2792897" y="2655480"/>
                  <a:pt x="2710803" y="2737574"/>
                  <a:pt x="2609534" y="2737574"/>
                </a:cubicBezTo>
                <a:lnTo>
                  <a:pt x="1786229" y="2737574"/>
                </a:lnTo>
                <a:cubicBezTo>
                  <a:pt x="1786229" y="2524098"/>
                  <a:pt x="1613172" y="2351041"/>
                  <a:pt x="1399696" y="2351041"/>
                </a:cubicBezTo>
                <a:cubicBezTo>
                  <a:pt x="1186220" y="2351041"/>
                  <a:pt x="1013163" y="2524098"/>
                  <a:pt x="1013163" y="2737574"/>
                </a:cubicBezTo>
                <a:lnTo>
                  <a:pt x="183363" y="2737574"/>
                </a:lnTo>
                <a:cubicBezTo>
                  <a:pt x="82094" y="2737574"/>
                  <a:pt x="0" y="2655480"/>
                  <a:pt x="0" y="2554211"/>
                </a:cubicBezTo>
                <a:lnTo>
                  <a:pt x="0" y="183363"/>
                </a:lnTo>
                <a:cubicBezTo>
                  <a:pt x="0" y="82094"/>
                  <a:pt x="82094" y="0"/>
                  <a:pt x="18336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8" name="Picture Placeholder 57">
            <a:extLst>
              <a:ext uri="{FF2B5EF4-FFF2-40B4-BE49-F238E27FC236}">
                <a16:creationId xmlns="" xmlns:a16="http://schemas.microsoft.com/office/drawing/2014/main" id="{50E5DE73-CE9D-413D-9377-DF33A1FF02D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385313" y="1817173"/>
            <a:ext cx="2792897" cy="2737574"/>
          </a:xfrm>
          <a:custGeom>
            <a:avLst/>
            <a:gdLst>
              <a:gd name="connsiteX0" fmla="*/ 183363 w 2792897"/>
              <a:gd name="connsiteY0" fmla="*/ 0 h 2737574"/>
              <a:gd name="connsiteX1" fmla="*/ 2609534 w 2792897"/>
              <a:gd name="connsiteY1" fmla="*/ 0 h 2737574"/>
              <a:gd name="connsiteX2" fmla="*/ 2792897 w 2792897"/>
              <a:gd name="connsiteY2" fmla="*/ 183363 h 2737574"/>
              <a:gd name="connsiteX3" fmla="*/ 2792897 w 2792897"/>
              <a:gd name="connsiteY3" fmla="*/ 2554211 h 2737574"/>
              <a:gd name="connsiteX4" fmla="*/ 2609534 w 2792897"/>
              <a:gd name="connsiteY4" fmla="*/ 2737574 h 2737574"/>
              <a:gd name="connsiteX5" fmla="*/ 1840871 w 2792897"/>
              <a:gd name="connsiteY5" fmla="*/ 2737574 h 2737574"/>
              <a:gd name="connsiteX6" fmla="*/ 1454338 w 2792897"/>
              <a:gd name="connsiteY6" fmla="*/ 2351041 h 2737574"/>
              <a:gd name="connsiteX7" fmla="*/ 1067805 w 2792897"/>
              <a:gd name="connsiteY7" fmla="*/ 2737574 h 2737574"/>
              <a:gd name="connsiteX8" fmla="*/ 183363 w 2792897"/>
              <a:gd name="connsiteY8" fmla="*/ 2737574 h 2737574"/>
              <a:gd name="connsiteX9" fmla="*/ 0 w 2792897"/>
              <a:gd name="connsiteY9" fmla="*/ 2554211 h 2737574"/>
              <a:gd name="connsiteX10" fmla="*/ 0 w 2792897"/>
              <a:gd name="connsiteY10" fmla="*/ 183363 h 2737574"/>
              <a:gd name="connsiteX11" fmla="*/ 183363 w 2792897"/>
              <a:gd name="connsiteY11" fmla="*/ 0 h 2737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92897" h="2737574">
                <a:moveTo>
                  <a:pt x="183363" y="0"/>
                </a:moveTo>
                <a:lnTo>
                  <a:pt x="2609534" y="0"/>
                </a:lnTo>
                <a:cubicBezTo>
                  <a:pt x="2710803" y="0"/>
                  <a:pt x="2792897" y="82094"/>
                  <a:pt x="2792897" y="183363"/>
                </a:cubicBezTo>
                <a:lnTo>
                  <a:pt x="2792897" y="2554211"/>
                </a:lnTo>
                <a:cubicBezTo>
                  <a:pt x="2792897" y="2655480"/>
                  <a:pt x="2710803" y="2737574"/>
                  <a:pt x="2609534" y="2737574"/>
                </a:cubicBezTo>
                <a:lnTo>
                  <a:pt x="1840871" y="2737574"/>
                </a:lnTo>
                <a:cubicBezTo>
                  <a:pt x="1840871" y="2524098"/>
                  <a:pt x="1667814" y="2351041"/>
                  <a:pt x="1454338" y="2351041"/>
                </a:cubicBezTo>
                <a:cubicBezTo>
                  <a:pt x="1240862" y="2351041"/>
                  <a:pt x="1067805" y="2524098"/>
                  <a:pt x="1067805" y="2737574"/>
                </a:cubicBezTo>
                <a:lnTo>
                  <a:pt x="183363" y="2737574"/>
                </a:lnTo>
                <a:cubicBezTo>
                  <a:pt x="82094" y="2737574"/>
                  <a:pt x="0" y="2655480"/>
                  <a:pt x="0" y="2554211"/>
                </a:cubicBezTo>
                <a:lnTo>
                  <a:pt x="0" y="183363"/>
                </a:lnTo>
                <a:cubicBezTo>
                  <a:pt x="0" y="82094"/>
                  <a:pt x="82094" y="0"/>
                  <a:pt x="18336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61" name="Oval 60">
            <a:extLst>
              <a:ext uri="{FF2B5EF4-FFF2-40B4-BE49-F238E27FC236}">
                <a16:creationId xmlns="" xmlns:a16="http://schemas.microsoft.com/office/drawing/2014/main" id="{6E3CA116-DF83-40E8-BF39-43FF73550563}"/>
              </a:ext>
            </a:extLst>
          </p:cNvPr>
          <p:cNvSpPr/>
          <p:nvPr userDrawn="1"/>
        </p:nvSpPr>
        <p:spPr>
          <a:xfrm>
            <a:off x="2076878" y="4168214"/>
            <a:ext cx="773066" cy="773066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grpSp>
        <p:nvGrpSpPr>
          <p:cNvPr id="62" name="Group 61">
            <a:extLst>
              <a:ext uri="{FF2B5EF4-FFF2-40B4-BE49-F238E27FC236}">
                <a16:creationId xmlns="" xmlns:a16="http://schemas.microsoft.com/office/drawing/2014/main" id="{55E6DFD4-1558-41BF-979D-48F73D0AD310}"/>
              </a:ext>
            </a:extLst>
          </p:cNvPr>
          <p:cNvGrpSpPr/>
          <p:nvPr userDrawn="1"/>
        </p:nvGrpSpPr>
        <p:grpSpPr>
          <a:xfrm>
            <a:off x="2410238" y="4554747"/>
            <a:ext cx="104774" cy="52387"/>
            <a:chOff x="683419" y="5379244"/>
            <a:chExt cx="180974" cy="90487"/>
          </a:xfrm>
        </p:grpSpPr>
        <p:cxnSp>
          <p:nvCxnSpPr>
            <p:cNvPr id="63" name="Straight Connector 62">
              <a:extLst>
                <a:ext uri="{FF2B5EF4-FFF2-40B4-BE49-F238E27FC236}">
                  <a16:creationId xmlns="" xmlns:a16="http://schemas.microsoft.com/office/drawing/2014/main" id="{C00F994B-34C0-405B-BDA8-9CC7D79AC555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="" xmlns:a16="http://schemas.microsoft.com/office/drawing/2014/main" id="{BB90E261-8821-4843-82DC-731763DB640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Oval 64">
            <a:extLst>
              <a:ext uri="{FF2B5EF4-FFF2-40B4-BE49-F238E27FC236}">
                <a16:creationId xmlns="" xmlns:a16="http://schemas.microsoft.com/office/drawing/2014/main" id="{6FB3B459-9EF6-41AF-B097-71F59635B8EC}"/>
              </a:ext>
            </a:extLst>
          </p:cNvPr>
          <p:cNvSpPr/>
          <p:nvPr userDrawn="1"/>
        </p:nvSpPr>
        <p:spPr>
          <a:xfrm>
            <a:off x="5712714" y="4168214"/>
            <a:ext cx="773066" cy="773066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grpSp>
        <p:nvGrpSpPr>
          <p:cNvPr id="66" name="Group 65">
            <a:extLst>
              <a:ext uri="{FF2B5EF4-FFF2-40B4-BE49-F238E27FC236}">
                <a16:creationId xmlns="" xmlns:a16="http://schemas.microsoft.com/office/drawing/2014/main" id="{FA46894B-8F42-417F-B2D2-E8EB1A08299D}"/>
              </a:ext>
            </a:extLst>
          </p:cNvPr>
          <p:cNvGrpSpPr/>
          <p:nvPr userDrawn="1"/>
        </p:nvGrpSpPr>
        <p:grpSpPr>
          <a:xfrm>
            <a:off x="6046074" y="4554747"/>
            <a:ext cx="104774" cy="52387"/>
            <a:chOff x="683419" y="5379244"/>
            <a:chExt cx="180974" cy="90487"/>
          </a:xfrm>
        </p:grpSpPr>
        <p:cxnSp>
          <p:nvCxnSpPr>
            <p:cNvPr id="67" name="Straight Connector 66">
              <a:extLst>
                <a:ext uri="{FF2B5EF4-FFF2-40B4-BE49-F238E27FC236}">
                  <a16:creationId xmlns="" xmlns:a16="http://schemas.microsoft.com/office/drawing/2014/main" id="{2E45DF6C-DB62-4595-A582-3722D43ECCB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="" xmlns:a16="http://schemas.microsoft.com/office/drawing/2014/main" id="{B08CEA8D-C0AA-4D1F-8099-2E6CB70BE3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9" name="Oval 68">
            <a:extLst>
              <a:ext uri="{FF2B5EF4-FFF2-40B4-BE49-F238E27FC236}">
                <a16:creationId xmlns="" xmlns:a16="http://schemas.microsoft.com/office/drawing/2014/main" id="{75B08C7B-F51F-4414-90DA-8C798320D68B}"/>
              </a:ext>
            </a:extLst>
          </p:cNvPr>
          <p:cNvSpPr/>
          <p:nvPr userDrawn="1"/>
        </p:nvSpPr>
        <p:spPr>
          <a:xfrm>
            <a:off x="9453118" y="4168214"/>
            <a:ext cx="773066" cy="773066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grpSp>
        <p:nvGrpSpPr>
          <p:cNvPr id="70" name="Group 69">
            <a:extLst>
              <a:ext uri="{FF2B5EF4-FFF2-40B4-BE49-F238E27FC236}">
                <a16:creationId xmlns="" xmlns:a16="http://schemas.microsoft.com/office/drawing/2014/main" id="{57717975-0F32-4E83-9FE8-3B57752B34B2}"/>
              </a:ext>
            </a:extLst>
          </p:cNvPr>
          <p:cNvGrpSpPr/>
          <p:nvPr userDrawn="1"/>
        </p:nvGrpSpPr>
        <p:grpSpPr>
          <a:xfrm>
            <a:off x="9786478" y="4554747"/>
            <a:ext cx="104774" cy="52387"/>
            <a:chOff x="683419" y="5379244"/>
            <a:chExt cx="180974" cy="90487"/>
          </a:xfrm>
        </p:grpSpPr>
        <p:cxnSp>
          <p:nvCxnSpPr>
            <p:cNvPr id="71" name="Straight Connector 70">
              <a:extLst>
                <a:ext uri="{FF2B5EF4-FFF2-40B4-BE49-F238E27FC236}">
                  <a16:creationId xmlns="" xmlns:a16="http://schemas.microsoft.com/office/drawing/2014/main" id="{7EE26EEB-A578-45CA-A5FA-BF31E784B7B5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="" xmlns:a16="http://schemas.microsoft.com/office/drawing/2014/main" id="{210A7A92-8129-4736-9AC5-92C1F017F6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B959817B-290B-4F59-8348-BC81FC2169D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13789" y="5315215"/>
            <a:ext cx="2792898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2117B796-E01B-4D69-8636-E6ADDD328C3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13790" y="5002583"/>
            <a:ext cx="279289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7030A0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715B6FED-4537-4A7B-AD1C-1475A5F490D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99551" y="5305025"/>
            <a:ext cx="2792898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35E4C49C-F4FE-4FB8-BBB0-A527E6C1025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699552" y="4992393"/>
            <a:ext cx="279289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7030A0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C59404D3-2E30-409E-9626-A7759BD44C2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385312" y="5305025"/>
            <a:ext cx="2792898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FD739875-D1B5-4657-9054-4C3E35D4C70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5313" y="4992393"/>
            <a:ext cx="279289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7030A0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2506785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EO Introdu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1FA50CF2-D921-43A2-94F0-DAAE95B4B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12340" y="2489455"/>
            <a:ext cx="4614835" cy="214930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6D10CA81-043F-41C2-A64C-647692F452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2B913CBC-0749-4582-B2B6-559DA29C96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ED2B4759-3995-42AA-A59B-181DDBF05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12339" y="4895833"/>
            <a:ext cx="4614835" cy="37959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="" xmlns:a16="http://schemas.microsoft.com/office/drawing/2014/main" id="{EA9283C0-DF76-468A-A871-C23D1D53C1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12338" y="5106147"/>
            <a:ext cx="4614835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="" xmlns:a16="http://schemas.microsoft.com/office/drawing/2014/main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4731796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="" xmlns:a16="http://schemas.microsoft.com/office/drawing/2014/main" id="{61402D1B-4395-4162-8A95-B0703734A742}"/>
              </a:ext>
            </a:extLst>
          </p:cNvPr>
          <p:cNvSpPr/>
          <p:nvPr userDrawn="1"/>
        </p:nvSpPr>
        <p:spPr>
          <a:xfrm rot="10800000">
            <a:off x="1543048" y="4134621"/>
            <a:ext cx="9066230" cy="1365368"/>
          </a:xfrm>
          <a:prstGeom prst="roundRect">
            <a:avLst>
              <a:gd name="adj" fmla="val 11819"/>
            </a:avLst>
          </a:prstGeom>
          <a:solidFill>
            <a:schemeClr val="bg1">
              <a:lumMod val="65000"/>
              <a:alpha val="11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="" xmlns:a16="http://schemas.microsoft.com/office/drawing/2014/main" id="{C96E6A5E-2742-4C97-A3BC-4B1E1FFAE7B4}"/>
              </a:ext>
            </a:extLst>
          </p:cNvPr>
          <p:cNvSpPr/>
          <p:nvPr userDrawn="1"/>
        </p:nvSpPr>
        <p:spPr>
          <a:xfrm rot="10800000">
            <a:off x="1333500" y="4276539"/>
            <a:ext cx="9524999" cy="1434459"/>
          </a:xfrm>
          <a:prstGeom prst="roundRect">
            <a:avLst>
              <a:gd name="adj" fmla="val 11819"/>
            </a:avLst>
          </a:prstGeom>
          <a:solidFill>
            <a:schemeClr val="bg1">
              <a:lumMod val="65000"/>
              <a:alpha val="18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="" xmlns:a16="http://schemas.microsoft.com/office/drawing/2014/main" id="{139810DC-F8D7-4EC4-946D-9E711F44FB24}"/>
              </a:ext>
            </a:extLst>
          </p:cNvPr>
          <p:cNvSpPr/>
          <p:nvPr userDrawn="1"/>
        </p:nvSpPr>
        <p:spPr>
          <a:xfrm rot="10800000">
            <a:off x="1087649" y="4449862"/>
            <a:ext cx="9970874" cy="1501607"/>
          </a:xfrm>
          <a:prstGeom prst="roundRect">
            <a:avLst>
              <a:gd name="adj" fmla="val 11819"/>
            </a:avLst>
          </a:prstGeom>
          <a:solidFill>
            <a:schemeClr val="bg1">
              <a:lumMod val="50000"/>
              <a:alpha val="38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="" xmlns:a16="http://schemas.microsoft.com/office/drawing/2014/main" id="{A0015BB5-36F7-4AEB-B8CD-69EBC4CE5F87}"/>
              </a:ext>
            </a:extLst>
          </p:cNvPr>
          <p:cNvSpPr/>
          <p:nvPr userDrawn="1"/>
        </p:nvSpPr>
        <p:spPr>
          <a:xfrm rot="10800000">
            <a:off x="878101" y="4616096"/>
            <a:ext cx="10435797" cy="1571624"/>
          </a:xfrm>
          <a:prstGeom prst="roundRect">
            <a:avLst>
              <a:gd name="adj" fmla="val 11819"/>
            </a:avLst>
          </a:prstGeom>
          <a:solidFill>
            <a:srgbClr val="FCFCFC"/>
          </a:solidFill>
          <a:ln>
            <a:noFill/>
          </a:ln>
          <a:effectLst>
            <a:glow rad="152400">
              <a:schemeClr val="tx1">
                <a:lumMod val="50000"/>
                <a:alpha val="5000"/>
              </a:schemeClr>
            </a:glow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="" xmlns:a16="http://schemas.microsoft.com/office/drawing/2014/main" id="{90DC959C-18C2-4AC7-8898-92FDECFCF6D3}"/>
              </a:ext>
            </a:extLst>
          </p:cNvPr>
          <p:cNvSpPr/>
          <p:nvPr userDrawn="1"/>
        </p:nvSpPr>
        <p:spPr>
          <a:xfrm>
            <a:off x="1582721" y="2429351"/>
            <a:ext cx="9066230" cy="1365368"/>
          </a:xfrm>
          <a:prstGeom prst="roundRect">
            <a:avLst>
              <a:gd name="adj" fmla="val 11819"/>
            </a:avLst>
          </a:prstGeom>
          <a:solidFill>
            <a:srgbClr val="7030A0">
              <a:alpha val="11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="" xmlns:a16="http://schemas.microsoft.com/office/drawing/2014/main" id="{396A4333-257F-4559-92CF-44D4E4D47DA9}"/>
              </a:ext>
            </a:extLst>
          </p:cNvPr>
          <p:cNvSpPr/>
          <p:nvPr userDrawn="1"/>
        </p:nvSpPr>
        <p:spPr>
          <a:xfrm>
            <a:off x="1333500" y="2218342"/>
            <a:ext cx="9524999" cy="1434459"/>
          </a:xfrm>
          <a:prstGeom prst="roundRect">
            <a:avLst>
              <a:gd name="adj" fmla="val 11819"/>
            </a:avLst>
          </a:prstGeom>
          <a:solidFill>
            <a:srgbClr val="7030A0">
              <a:alpha val="18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="" xmlns:a16="http://schemas.microsoft.com/office/drawing/2014/main" id="{6DDC5F74-2ADD-436F-ABAC-AA3068427236}"/>
              </a:ext>
            </a:extLst>
          </p:cNvPr>
          <p:cNvSpPr/>
          <p:nvPr userDrawn="1"/>
        </p:nvSpPr>
        <p:spPr>
          <a:xfrm>
            <a:off x="1133476" y="1977871"/>
            <a:ext cx="9970874" cy="1501607"/>
          </a:xfrm>
          <a:prstGeom prst="roundRect">
            <a:avLst>
              <a:gd name="adj" fmla="val 11819"/>
            </a:avLst>
          </a:prstGeom>
          <a:solidFill>
            <a:srgbClr val="7030A0">
              <a:alpha val="38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="" xmlns:a16="http://schemas.microsoft.com/office/drawing/2014/main" id="{E5408810-4056-408D-AC63-F9C184865F5F}"/>
              </a:ext>
            </a:extLst>
          </p:cNvPr>
          <p:cNvSpPr/>
          <p:nvPr userDrawn="1"/>
        </p:nvSpPr>
        <p:spPr>
          <a:xfrm>
            <a:off x="878101" y="1741620"/>
            <a:ext cx="10435797" cy="1571624"/>
          </a:xfrm>
          <a:prstGeom prst="roundRect">
            <a:avLst>
              <a:gd name="adj" fmla="val 11819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5" name="Picture Placeholder 6">
            <a:extLst>
              <a:ext uri="{FF2B5EF4-FFF2-40B4-BE49-F238E27FC236}">
                <a16:creationId xmlns="" xmlns:a16="http://schemas.microsoft.com/office/drawing/2014/main" id="{9755E6F0-CC33-49B6-B7E6-5209AA22A94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186816" y="2001328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endParaRPr lang="ro-RO" dirty="0"/>
          </a:p>
        </p:txBody>
      </p:sp>
      <p:sp>
        <p:nvSpPr>
          <p:cNvPr id="36" name="Picture Placeholder 6">
            <a:extLst>
              <a:ext uri="{FF2B5EF4-FFF2-40B4-BE49-F238E27FC236}">
                <a16:creationId xmlns="" xmlns:a16="http://schemas.microsoft.com/office/drawing/2014/main" id="{4E19D669-1E17-4455-9ADE-40342386377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11929" y="1999747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endParaRPr lang="ro-RO" dirty="0"/>
          </a:p>
        </p:txBody>
      </p:sp>
      <p:sp>
        <p:nvSpPr>
          <p:cNvPr id="37" name="Picture Placeholder 6">
            <a:extLst>
              <a:ext uri="{FF2B5EF4-FFF2-40B4-BE49-F238E27FC236}">
                <a16:creationId xmlns="" xmlns:a16="http://schemas.microsoft.com/office/drawing/2014/main" id="{CC27F108-7C4C-4D99-AB48-30B660545A1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11835" y="4880304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endParaRPr lang="ro-RO" dirty="0"/>
          </a:p>
        </p:txBody>
      </p:sp>
      <p:sp>
        <p:nvSpPr>
          <p:cNvPr id="38" name="Picture Placeholder 6">
            <a:extLst>
              <a:ext uri="{FF2B5EF4-FFF2-40B4-BE49-F238E27FC236}">
                <a16:creationId xmlns="" xmlns:a16="http://schemas.microsoft.com/office/drawing/2014/main" id="{BFB7680D-4D6F-4978-944C-506845F52F4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936948" y="4878723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endParaRPr lang="ro-RO" dirty="0"/>
          </a:p>
        </p:txBody>
      </p:sp>
      <p:sp>
        <p:nvSpPr>
          <p:cNvPr id="39" name="Freeform: Shape 38">
            <a:extLst>
              <a:ext uri="{FF2B5EF4-FFF2-40B4-BE49-F238E27FC236}">
                <a16:creationId xmlns="" xmlns:a16="http://schemas.microsoft.com/office/drawing/2014/main" id="{B0049850-E8B2-413F-B2C6-000B0C5F71F4}"/>
              </a:ext>
            </a:extLst>
          </p:cNvPr>
          <p:cNvSpPr/>
          <p:nvPr userDrawn="1"/>
        </p:nvSpPr>
        <p:spPr>
          <a:xfrm>
            <a:off x="2098410" y="2000536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0" name="Freeform: Shape 39">
            <a:extLst>
              <a:ext uri="{FF2B5EF4-FFF2-40B4-BE49-F238E27FC236}">
                <a16:creationId xmlns="" xmlns:a16="http://schemas.microsoft.com/office/drawing/2014/main" id="{D28C5910-720A-4C99-96D9-D6B9F3977124}"/>
              </a:ext>
            </a:extLst>
          </p:cNvPr>
          <p:cNvSpPr/>
          <p:nvPr userDrawn="1"/>
        </p:nvSpPr>
        <p:spPr>
          <a:xfrm>
            <a:off x="6923134" y="1993667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1" name="Freeform: Shape 40">
            <a:extLst>
              <a:ext uri="{FF2B5EF4-FFF2-40B4-BE49-F238E27FC236}">
                <a16:creationId xmlns="" xmlns:a16="http://schemas.microsoft.com/office/drawing/2014/main" id="{61A349A9-85D7-4030-9992-1F8BFC2D42F4}"/>
              </a:ext>
            </a:extLst>
          </p:cNvPr>
          <p:cNvSpPr/>
          <p:nvPr userDrawn="1"/>
        </p:nvSpPr>
        <p:spPr>
          <a:xfrm rot="10800000">
            <a:off x="6623522" y="4875013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="" xmlns:a16="http://schemas.microsoft.com/office/drawing/2014/main" id="{E925324D-F21D-4E2D-8E20-C2D3E593CE1E}"/>
              </a:ext>
            </a:extLst>
          </p:cNvPr>
          <p:cNvSpPr/>
          <p:nvPr userDrawn="1"/>
        </p:nvSpPr>
        <p:spPr>
          <a:xfrm>
            <a:off x="4688712" y="2186127"/>
            <a:ext cx="668870" cy="668870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152400">
              <a:schemeClr val="tx1">
                <a:lumMod val="50000"/>
                <a:alpha val="5000"/>
              </a:schemeClr>
            </a:glow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43" name="Oval 42">
            <a:extLst>
              <a:ext uri="{FF2B5EF4-FFF2-40B4-BE49-F238E27FC236}">
                <a16:creationId xmlns="" xmlns:a16="http://schemas.microsoft.com/office/drawing/2014/main" id="{7C355B52-E536-40B0-BEC5-815E7CF365C7}"/>
              </a:ext>
            </a:extLst>
          </p:cNvPr>
          <p:cNvSpPr/>
          <p:nvPr userDrawn="1"/>
        </p:nvSpPr>
        <p:spPr>
          <a:xfrm>
            <a:off x="9531803" y="2186045"/>
            <a:ext cx="668870" cy="668870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152400">
              <a:schemeClr val="tx1">
                <a:lumMod val="50000"/>
                <a:alpha val="5000"/>
              </a:schemeClr>
            </a:glow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44" name="Oval 43">
            <a:extLst>
              <a:ext uri="{FF2B5EF4-FFF2-40B4-BE49-F238E27FC236}">
                <a16:creationId xmlns="" xmlns:a16="http://schemas.microsoft.com/office/drawing/2014/main" id="{1DEADA21-DD9F-43F0-BF02-FA00539F05D7}"/>
              </a:ext>
            </a:extLst>
          </p:cNvPr>
          <p:cNvSpPr/>
          <p:nvPr userDrawn="1"/>
        </p:nvSpPr>
        <p:spPr>
          <a:xfrm>
            <a:off x="6834903" y="5066291"/>
            <a:ext cx="668870" cy="668870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>
            <a:glow rad="127000">
              <a:schemeClr val="tx1">
                <a:lumMod val="50000"/>
                <a:alpha val="8000"/>
              </a:schemeClr>
            </a:glo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5" name="Freeform: Shape 44">
            <a:extLst>
              <a:ext uri="{FF2B5EF4-FFF2-40B4-BE49-F238E27FC236}">
                <a16:creationId xmlns="" xmlns:a16="http://schemas.microsoft.com/office/drawing/2014/main" id="{B24273C6-CD4D-4EF2-AF3B-11DC4D4272B3}"/>
              </a:ext>
            </a:extLst>
          </p:cNvPr>
          <p:cNvSpPr/>
          <p:nvPr userDrawn="1"/>
        </p:nvSpPr>
        <p:spPr>
          <a:xfrm rot="10800000">
            <a:off x="1782443" y="4875014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="" xmlns:a16="http://schemas.microsoft.com/office/drawing/2014/main" id="{842479E7-F970-41DE-962C-EF5538E51D83}"/>
              </a:ext>
            </a:extLst>
          </p:cNvPr>
          <p:cNvSpPr/>
          <p:nvPr userDrawn="1"/>
        </p:nvSpPr>
        <p:spPr>
          <a:xfrm>
            <a:off x="1993824" y="5066292"/>
            <a:ext cx="668870" cy="668870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>
            <a:glow rad="127000">
              <a:schemeClr val="tx1">
                <a:lumMod val="50000"/>
                <a:alpha val="8000"/>
              </a:schemeClr>
            </a:glo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91A78530-BF14-4650-B853-267AA15CDFD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560855" y="2401178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95FF6640-C59F-4591-8DC0-70A0D0F39FC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560855" y="2221970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390D7303-F6FE-4B1C-BC1A-53838FB8488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384881" y="2403623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51B1C748-B191-4618-8E40-126DBD952AD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384881" y="2224415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3FA19973-BE9A-4746-9A1B-EE64BA9C7E8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2821439" y="5258720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85BD463D-CE9C-4540-BE48-1675C461D2A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2821439" y="5079512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FD192D58-4CCB-46DE-90B7-D07EFE6AEFE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645465" y="5261165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AA19898A-2E0D-40FE-AEB6-27ED923E407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645465" y="5081957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371550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3CD69B8F-620A-4E26-93A5-DC56F847F870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0" y="5980178"/>
            <a:ext cx="222535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081C7AF9-05BF-44D0-A4B0-659182A444B7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0" y="5854659"/>
            <a:ext cx="2225358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9" name="Picture Placeholder 2">
            <a:extLst>
              <a:ext uri="{FF2B5EF4-FFF2-40B4-BE49-F238E27FC236}">
                <a16:creationId xmlns="" xmlns:a16="http://schemas.microsoft.com/office/drawing/2014/main" id="{AAC07F26-AAFE-4C6A-A06E-6FD5B0E95A6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800725" y="1514474"/>
            <a:ext cx="3181691" cy="4531445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0" name="Picture Placeholder 2">
            <a:extLst>
              <a:ext uri="{FF2B5EF4-FFF2-40B4-BE49-F238E27FC236}">
                <a16:creationId xmlns="" xmlns:a16="http://schemas.microsoft.com/office/drawing/2014/main" id="{C142BE99-A3E3-49E6-A7AF-C27EDA75DD4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562226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6" name="Picture Placeholder 2">
            <a:extLst>
              <a:ext uri="{FF2B5EF4-FFF2-40B4-BE49-F238E27FC236}">
                <a16:creationId xmlns="" xmlns:a16="http://schemas.microsoft.com/office/drawing/2014/main" id="{198D22FF-49B9-4504-8712-A8B554166A4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-676273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7" name="Picture Placeholder 2">
            <a:extLst>
              <a:ext uri="{FF2B5EF4-FFF2-40B4-BE49-F238E27FC236}">
                <a16:creationId xmlns="" xmlns:a16="http://schemas.microsoft.com/office/drawing/2014/main" id="{75832948-A9D2-469C-92DB-7FAD2F0921B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386993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D7D7E0E8-BA51-4BB0-957C-850B84A9E56C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143405" y="4974194"/>
            <a:ext cx="2579476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1BBD07B9-53A3-4178-9F88-23D4CA263959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149340" y="4835694"/>
            <a:ext cx="2594412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F458795F-E5EB-4AE2-94CC-BF19ECC6B01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149340" y="5340780"/>
            <a:ext cx="2573541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0AB65A3A-41E4-4EF9-8FA5-84C6AE1C35C7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3170790" y="5980178"/>
            <a:ext cx="222535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D5B109C1-C375-4419-A6BB-2D6302C2B68E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3170790" y="5854659"/>
            <a:ext cx="2225358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903D159F-1414-4386-96C2-44C8E2FF7F53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960591" y="5980178"/>
            <a:ext cx="222535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38FD1F06-DE2A-4122-8BA9-29F6F59B96E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960591" y="5854659"/>
            <a:ext cx="2225358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099919192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utoShape 1">
            <a:extLst>
              <a:ext uri="{FF2B5EF4-FFF2-40B4-BE49-F238E27FC236}">
                <a16:creationId xmlns="" xmlns:a16="http://schemas.microsoft.com/office/drawing/2014/main" id="{EAF06C9C-DC21-4B6C-A1A7-60B00978D7C7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4185617" y="-42179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rgbClr val="AF0B84">
                <a:alpha val="4000"/>
              </a:srgb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AutoShape 1">
            <a:extLst>
              <a:ext uri="{FF2B5EF4-FFF2-40B4-BE49-F238E27FC236}">
                <a16:creationId xmlns="" xmlns:a16="http://schemas.microsoft.com/office/drawing/2014/main" id="{17537746-C70C-4959-999F-8F731E969CA4}"/>
              </a:ext>
            </a:extLst>
          </p:cNvPr>
          <p:cNvSpPr>
            <a:spLocks/>
          </p:cNvSpPr>
          <p:nvPr userDrawn="1"/>
        </p:nvSpPr>
        <p:spPr bwMode="auto">
          <a:xfrm rot="7627014">
            <a:off x="-315799" y="3928920"/>
            <a:ext cx="3623050" cy="352926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3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1" name="Picture Placeholder 13">
            <a:extLst>
              <a:ext uri="{FF2B5EF4-FFF2-40B4-BE49-F238E27FC236}">
                <a16:creationId xmlns="" xmlns:a16="http://schemas.microsoft.com/office/drawing/2014/main" id="{E874B47C-325D-48A6-9622-9BBE54570CF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271105" y="3931856"/>
            <a:ext cx="2365712" cy="2425313"/>
          </a:xfrm>
          <a:custGeom>
            <a:avLst/>
            <a:gdLst>
              <a:gd name="connsiteX0" fmla="*/ 756111 w 2365712"/>
              <a:gd name="connsiteY0" fmla="*/ 2588 h 2425313"/>
              <a:gd name="connsiteX1" fmla="*/ 891834 w 2365712"/>
              <a:gd name="connsiteY1" fmla="*/ 20926 h 2425313"/>
              <a:gd name="connsiteX2" fmla="*/ 1177672 w 2365712"/>
              <a:gd name="connsiteY2" fmla="*/ 102428 h 2425313"/>
              <a:gd name="connsiteX3" fmla="*/ 1791774 w 2365712"/>
              <a:gd name="connsiteY3" fmla="*/ 406947 h 2425313"/>
              <a:gd name="connsiteX4" fmla="*/ 2085626 w 2365712"/>
              <a:gd name="connsiteY4" fmla="*/ 627004 h 2425313"/>
              <a:gd name="connsiteX5" fmla="*/ 2242775 w 2365712"/>
              <a:gd name="connsiteY5" fmla="*/ 804126 h 2425313"/>
              <a:gd name="connsiteX6" fmla="*/ 2250661 w 2365712"/>
              <a:gd name="connsiteY6" fmla="*/ 813244 h 2425313"/>
              <a:gd name="connsiteX7" fmla="*/ 2274933 w 2365712"/>
              <a:gd name="connsiteY7" fmla="*/ 850886 h 2425313"/>
              <a:gd name="connsiteX8" fmla="*/ 2281552 w 2365712"/>
              <a:gd name="connsiteY8" fmla="*/ 864470 h 2425313"/>
              <a:gd name="connsiteX9" fmla="*/ 2328856 w 2365712"/>
              <a:gd name="connsiteY9" fmla="*/ 961272 h 2425313"/>
              <a:gd name="connsiteX10" fmla="*/ 2353894 w 2365712"/>
              <a:gd name="connsiteY10" fmla="*/ 1268536 h 2425313"/>
              <a:gd name="connsiteX11" fmla="*/ 2269099 w 2365712"/>
              <a:gd name="connsiteY11" fmla="*/ 1480356 h 2425313"/>
              <a:gd name="connsiteX12" fmla="*/ 2100039 w 2365712"/>
              <a:gd name="connsiteY12" fmla="*/ 1698822 h 2425313"/>
              <a:gd name="connsiteX13" fmla="*/ 1933398 w 2365712"/>
              <a:gd name="connsiteY13" fmla="*/ 1852792 h 2425313"/>
              <a:gd name="connsiteX14" fmla="*/ 1790090 w 2365712"/>
              <a:gd name="connsiteY14" fmla="*/ 1963702 h 2425313"/>
              <a:gd name="connsiteX15" fmla="*/ 1642455 w 2365712"/>
              <a:gd name="connsiteY15" fmla="*/ 2065414 h 2425313"/>
              <a:gd name="connsiteX16" fmla="*/ 1635396 w 2365712"/>
              <a:gd name="connsiteY16" fmla="*/ 2071269 h 2425313"/>
              <a:gd name="connsiteX17" fmla="*/ 1609697 w 2365712"/>
              <a:gd name="connsiteY17" fmla="*/ 2087840 h 2425313"/>
              <a:gd name="connsiteX18" fmla="*/ 1598050 w 2365712"/>
              <a:gd name="connsiteY18" fmla="*/ 2094047 h 2425313"/>
              <a:gd name="connsiteX19" fmla="*/ 1401696 w 2365712"/>
              <a:gd name="connsiteY19" fmla="*/ 2210235 h 2425313"/>
              <a:gd name="connsiteX20" fmla="*/ 1151890 w 2365712"/>
              <a:gd name="connsiteY20" fmla="*/ 2329617 h 2425313"/>
              <a:gd name="connsiteX21" fmla="*/ 901018 w 2365712"/>
              <a:gd name="connsiteY21" fmla="*/ 2406687 h 2425313"/>
              <a:gd name="connsiteX22" fmla="*/ 658890 w 2365712"/>
              <a:gd name="connsiteY22" fmla="*/ 2422220 h 2425313"/>
              <a:gd name="connsiteX23" fmla="*/ 347452 w 2365712"/>
              <a:gd name="connsiteY23" fmla="*/ 2291682 h 2425313"/>
              <a:gd name="connsiteX24" fmla="*/ 254285 w 2365712"/>
              <a:gd name="connsiteY24" fmla="*/ 2190966 h 2425313"/>
              <a:gd name="connsiteX25" fmla="*/ 235287 w 2365712"/>
              <a:gd name="connsiteY25" fmla="*/ 2168556 h 2425313"/>
              <a:gd name="connsiteX26" fmla="*/ 209887 w 2365712"/>
              <a:gd name="connsiteY26" fmla="*/ 2129165 h 2425313"/>
              <a:gd name="connsiteX27" fmla="*/ 202112 w 2365712"/>
              <a:gd name="connsiteY27" fmla="*/ 2111506 h 2425313"/>
              <a:gd name="connsiteX28" fmla="*/ 112710 w 2365712"/>
              <a:gd name="connsiteY28" fmla="*/ 1908551 h 2425313"/>
              <a:gd name="connsiteX29" fmla="*/ 42073 w 2365712"/>
              <a:gd name="connsiteY29" fmla="*/ 1614794 h 2425313"/>
              <a:gd name="connsiteX30" fmla="*/ 1848 w 2365712"/>
              <a:gd name="connsiteY30" fmla="*/ 1176728 h 2425313"/>
              <a:gd name="connsiteX31" fmla="*/ 17607 w 2365712"/>
              <a:gd name="connsiteY31" fmla="*/ 751426 h 2425313"/>
              <a:gd name="connsiteX32" fmla="*/ 77500 w 2365712"/>
              <a:gd name="connsiteY32" fmla="*/ 469663 h 2425313"/>
              <a:gd name="connsiteX33" fmla="*/ 175146 w 2365712"/>
              <a:gd name="connsiteY33" fmla="*/ 260762 h 2425313"/>
              <a:gd name="connsiteX34" fmla="*/ 301771 w 2365712"/>
              <a:gd name="connsiteY34" fmla="*/ 120868 h 2425313"/>
              <a:gd name="connsiteX35" fmla="*/ 326137 w 2365712"/>
              <a:gd name="connsiteY35" fmla="*/ 100986 h 2425313"/>
              <a:gd name="connsiteX36" fmla="*/ 356938 w 2365712"/>
              <a:gd name="connsiteY36" fmla="*/ 81126 h 2425313"/>
              <a:gd name="connsiteX37" fmla="*/ 365387 w 2365712"/>
              <a:gd name="connsiteY37" fmla="*/ 77632 h 2425313"/>
              <a:gd name="connsiteX38" fmla="*/ 413599 w 2365712"/>
              <a:gd name="connsiteY38" fmla="*/ 53450 h 2425313"/>
              <a:gd name="connsiteX39" fmla="*/ 619232 w 2365712"/>
              <a:gd name="connsiteY39" fmla="*/ 2685 h 2425313"/>
              <a:gd name="connsiteX40" fmla="*/ 756111 w 2365712"/>
              <a:gd name="connsiteY40" fmla="*/ 2588 h 2425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2365712" h="2425313">
                <a:moveTo>
                  <a:pt x="756111" y="2588"/>
                </a:moveTo>
                <a:cubicBezTo>
                  <a:pt x="801534" y="5923"/>
                  <a:pt x="846764" y="12330"/>
                  <a:pt x="891834" y="20926"/>
                </a:cubicBezTo>
                <a:cubicBezTo>
                  <a:pt x="989546" y="39488"/>
                  <a:pt x="1084642" y="67686"/>
                  <a:pt x="1177672" y="102428"/>
                </a:cubicBezTo>
                <a:cubicBezTo>
                  <a:pt x="1392886" y="182691"/>
                  <a:pt x="1596798" y="285879"/>
                  <a:pt x="1791774" y="406947"/>
                </a:cubicBezTo>
                <a:cubicBezTo>
                  <a:pt x="1896167" y="471758"/>
                  <a:pt x="1995325" y="543594"/>
                  <a:pt x="2085626" y="627004"/>
                </a:cubicBezTo>
                <a:cubicBezTo>
                  <a:pt x="2143950" y="680737"/>
                  <a:pt x="2198497" y="737948"/>
                  <a:pt x="2242775" y="804126"/>
                </a:cubicBezTo>
                <a:cubicBezTo>
                  <a:pt x="2245066" y="807470"/>
                  <a:pt x="2248052" y="810235"/>
                  <a:pt x="2250661" y="813244"/>
                </a:cubicBezTo>
                <a:cubicBezTo>
                  <a:pt x="2258732" y="825761"/>
                  <a:pt x="2266862" y="838370"/>
                  <a:pt x="2274933" y="850886"/>
                </a:cubicBezTo>
                <a:cubicBezTo>
                  <a:pt x="2277096" y="855485"/>
                  <a:pt x="2278822" y="860236"/>
                  <a:pt x="2281552" y="864470"/>
                </a:cubicBezTo>
                <a:cubicBezTo>
                  <a:pt x="2301042" y="894902"/>
                  <a:pt x="2316077" y="927555"/>
                  <a:pt x="2328856" y="961272"/>
                </a:cubicBezTo>
                <a:cubicBezTo>
                  <a:pt x="2366978" y="1061259"/>
                  <a:pt x="2375891" y="1163661"/>
                  <a:pt x="2353894" y="1268536"/>
                </a:cubicBezTo>
                <a:cubicBezTo>
                  <a:pt x="2337992" y="1344070"/>
                  <a:pt x="2308074" y="1414049"/>
                  <a:pt x="2269099" y="1480356"/>
                </a:cubicBezTo>
                <a:cubicBezTo>
                  <a:pt x="2221983" y="1560382"/>
                  <a:pt x="2164026" y="1631892"/>
                  <a:pt x="2100039" y="1698822"/>
                </a:cubicBezTo>
                <a:cubicBezTo>
                  <a:pt x="2047555" y="1753512"/>
                  <a:pt x="1991680" y="1804396"/>
                  <a:pt x="1933398" y="1852792"/>
                </a:cubicBezTo>
                <a:cubicBezTo>
                  <a:pt x="1886922" y="1891491"/>
                  <a:pt x="1839307" y="1928839"/>
                  <a:pt x="1790090" y="1963702"/>
                </a:cubicBezTo>
                <a:cubicBezTo>
                  <a:pt x="1741310" y="1998413"/>
                  <a:pt x="1691675" y="2031591"/>
                  <a:pt x="1642455" y="2065414"/>
                </a:cubicBezTo>
                <a:cubicBezTo>
                  <a:pt x="1639964" y="2067151"/>
                  <a:pt x="1637769" y="2069348"/>
                  <a:pt x="1635396" y="2071269"/>
                </a:cubicBezTo>
                <a:cubicBezTo>
                  <a:pt x="1626798" y="2076813"/>
                  <a:pt x="1618295" y="2082296"/>
                  <a:pt x="1609697" y="2087840"/>
                </a:cubicBezTo>
                <a:cubicBezTo>
                  <a:pt x="1605835" y="2089940"/>
                  <a:pt x="1601794" y="2091763"/>
                  <a:pt x="1598050" y="2094047"/>
                </a:cubicBezTo>
                <a:cubicBezTo>
                  <a:pt x="1533765" y="2134586"/>
                  <a:pt x="1468438" y="2173714"/>
                  <a:pt x="1401696" y="2210235"/>
                </a:cubicBezTo>
                <a:cubicBezTo>
                  <a:pt x="1320543" y="2254485"/>
                  <a:pt x="1237572" y="2295086"/>
                  <a:pt x="1151890" y="2329617"/>
                </a:cubicBezTo>
                <a:cubicBezTo>
                  <a:pt x="1070403" y="2362355"/>
                  <a:pt x="987248" y="2389393"/>
                  <a:pt x="901018" y="2406687"/>
                </a:cubicBezTo>
                <a:cubicBezTo>
                  <a:pt x="821043" y="2422684"/>
                  <a:pt x="740504" y="2429923"/>
                  <a:pt x="658890" y="2422220"/>
                </a:cubicBezTo>
                <a:cubicBezTo>
                  <a:pt x="541608" y="2411063"/>
                  <a:pt x="437078" y="2369273"/>
                  <a:pt x="347452" y="2291682"/>
                </a:cubicBezTo>
                <a:cubicBezTo>
                  <a:pt x="312671" y="2261598"/>
                  <a:pt x="281796" y="2227823"/>
                  <a:pt x="254285" y="2190966"/>
                </a:cubicBezTo>
                <a:cubicBezTo>
                  <a:pt x="248436" y="2183140"/>
                  <a:pt x="241702" y="2176016"/>
                  <a:pt x="235287" y="2168556"/>
                </a:cubicBezTo>
                <a:cubicBezTo>
                  <a:pt x="226800" y="2155395"/>
                  <a:pt x="218314" y="2142234"/>
                  <a:pt x="209887" y="2129165"/>
                </a:cubicBezTo>
                <a:cubicBezTo>
                  <a:pt x="207295" y="2123279"/>
                  <a:pt x="205330" y="2117119"/>
                  <a:pt x="202112" y="2111506"/>
                </a:cubicBezTo>
                <a:cubicBezTo>
                  <a:pt x="165242" y="2047067"/>
                  <a:pt x="136300" y="1978948"/>
                  <a:pt x="112710" y="1908551"/>
                </a:cubicBezTo>
                <a:cubicBezTo>
                  <a:pt x="80630" y="1812747"/>
                  <a:pt x="58302" y="1714434"/>
                  <a:pt x="42073" y="1614794"/>
                </a:cubicBezTo>
                <a:cubicBezTo>
                  <a:pt x="18243" y="1469758"/>
                  <a:pt x="6510" y="1323568"/>
                  <a:pt x="1848" y="1176728"/>
                </a:cubicBezTo>
                <a:cubicBezTo>
                  <a:pt x="-2602" y="1034572"/>
                  <a:pt x="364" y="892715"/>
                  <a:pt x="17607" y="751426"/>
                </a:cubicBezTo>
                <a:cubicBezTo>
                  <a:pt x="29360" y="655764"/>
                  <a:pt x="47572" y="561409"/>
                  <a:pt x="77500" y="469663"/>
                </a:cubicBezTo>
                <a:cubicBezTo>
                  <a:pt x="101425" y="395991"/>
                  <a:pt x="132561" y="325618"/>
                  <a:pt x="175146" y="260762"/>
                </a:cubicBezTo>
                <a:cubicBezTo>
                  <a:pt x="210140" y="207576"/>
                  <a:pt x="251654" y="160351"/>
                  <a:pt x="301771" y="120868"/>
                </a:cubicBezTo>
                <a:cubicBezTo>
                  <a:pt x="310023" y="114374"/>
                  <a:pt x="318004" y="107664"/>
                  <a:pt x="326137" y="100986"/>
                </a:cubicBezTo>
                <a:cubicBezTo>
                  <a:pt x="336436" y="94346"/>
                  <a:pt x="346640" y="87766"/>
                  <a:pt x="356938" y="81126"/>
                </a:cubicBezTo>
                <a:cubicBezTo>
                  <a:pt x="359786" y="79941"/>
                  <a:pt x="362717" y="79093"/>
                  <a:pt x="365387" y="77632"/>
                </a:cubicBezTo>
                <a:cubicBezTo>
                  <a:pt x="381477" y="69602"/>
                  <a:pt x="397187" y="60775"/>
                  <a:pt x="413599" y="53450"/>
                </a:cubicBezTo>
                <a:cubicBezTo>
                  <a:pt x="478973" y="23936"/>
                  <a:pt x="547891" y="8423"/>
                  <a:pt x="619232" y="2685"/>
                </a:cubicBezTo>
                <a:cubicBezTo>
                  <a:pt x="665072" y="-1009"/>
                  <a:pt x="710688" y="-746"/>
                  <a:pt x="756111" y="258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Picture Placeholder 11">
            <a:extLst>
              <a:ext uri="{FF2B5EF4-FFF2-40B4-BE49-F238E27FC236}">
                <a16:creationId xmlns="" xmlns:a16="http://schemas.microsoft.com/office/drawing/2014/main" id="{86B3BE37-C8B2-4097-99F3-BAEF46A9231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45069" y="425461"/>
            <a:ext cx="3253451" cy="3182162"/>
          </a:xfrm>
          <a:custGeom>
            <a:avLst/>
            <a:gdLst>
              <a:gd name="connsiteX0" fmla="*/ 1924471 w 3253451"/>
              <a:gd name="connsiteY0" fmla="*/ 50 h 3182162"/>
              <a:gd name="connsiteX1" fmla="*/ 2210150 w 3253451"/>
              <a:gd name="connsiteY1" fmla="*/ 10657 h 3182162"/>
              <a:gd name="connsiteX2" fmla="*/ 2591234 w 3253451"/>
              <a:gd name="connsiteY2" fmla="*/ 76574 h 3182162"/>
              <a:gd name="connsiteX3" fmla="*/ 2876500 w 3253451"/>
              <a:gd name="connsiteY3" fmla="*/ 196873 h 3182162"/>
              <a:gd name="connsiteX4" fmla="*/ 3070671 w 3253451"/>
              <a:gd name="connsiteY4" fmla="*/ 359587 h 3182162"/>
              <a:gd name="connsiteX5" fmla="*/ 3098593 w 3253451"/>
              <a:gd name="connsiteY5" fmla="*/ 391258 h 3182162"/>
              <a:gd name="connsiteX6" fmla="*/ 3126816 w 3253451"/>
              <a:gd name="connsiteY6" fmla="*/ 431563 h 3182162"/>
              <a:gd name="connsiteX7" fmla="*/ 3131936 w 3253451"/>
              <a:gd name="connsiteY7" fmla="*/ 442719 h 3182162"/>
              <a:gd name="connsiteX8" fmla="*/ 3166849 w 3253451"/>
              <a:gd name="connsiteY8" fmla="*/ 506162 h 3182162"/>
              <a:gd name="connsiteX9" fmla="*/ 3245492 w 3253451"/>
              <a:gd name="connsiteY9" fmla="*/ 779440 h 3182162"/>
              <a:gd name="connsiteX10" fmla="*/ 3234987 w 3253451"/>
              <a:gd name="connsiteY10" fmla="*/ 1146100 h 3182162"/>
              <a:gd name="connsiteX11" fmla="*/ 3140287 w 3253451"/>
              <a:gd name="connsiteY11" fmla="*/ 1533759 h 3182162"/>
              <a:gd name="connsiteX12" fmla="*/ 2763206 w 3253451"/>
              <a:gd name="connsiteY12" fmla="*/ 2373247 h 3182162"/>
              <a:gd name="connsiteX13" fmla="*/ 2483031 w 3253451"/>
              <a:gd name="connsiteY13" fmla="*/ 2778756 h 3182162"/>
              <a:gd name="connsiteX14" fmla="*/ 2253453 w 3253451"/>
              <a:gd name="connsiteY14" fmla="*/ 2998664 h 3182162"/>
              <a:gd name="connsiteX15" fmla="*/ 2241625 w 3253451"/>
              <a:gd name="connsiteY15" fmla="*/ 3009711 h 3182162"/>
              <a:gd name="connsiteX16" fmla="*/ 2192367 w 3253451"/>
              <a:gd name="connsiteY16" fmla="*/ 3044203 h 3182162"/>
              <a:gd name="connsiteX17" fmla="*/ 2174483 w 3253451"/>
              <a:gd name="connsiteY17" fmla="*/ 3053779 h 3182162"/>
              <a:gd name="connsiteX18" fmla="*/ 2047036 w 3253451"/>
              <a:gd name="connsiteY18" fmla="*/ 3122202 h 3182162"/>
              <a:gd name="connsiteX19" fmla="*/ 1636091 w 3253451"/>
              <a:gd name="connsiteY19" fmla="*/ 3171535 h 3182162"/>
              <a:gd name="connsiteX20" fmla="*/ 1347566 w 3253451"/>
              <a:gd name="connsiteY20" fmla="*/ 3068627 h 3182162"/>
              <a:gd name="connsiteX21" fmla="*/ 1045808 w 3253451"/>
              <a:gd name="connsiteY21" fmla="*/ 2853007 h 3182162"/>
              <a:gd name="connsiteX22" fmla="*/ 830703 w 3253451"/>
              <a:gd name="connsiteY22" fmla="*/ 2637329 h 3182162"/>
              <a:gd name="connsiteX23" fmla="*/ 674562 w 3253451"/>
              <a:gd name="connsiteY23" fmla="*/ 2450748 h 3182162"/>
              <a:gd name="connsiteX24" fmla="*/ 530541 w 3253451"/>
              <a:gd name="connsiteY24" fmla="*/ 2257891 h 3182162"/>
              <a:gd name="connsiteX25" fmla="*/ 522324 w 3253451"/>
              <a:gd name="connsiteY25" fmla="*/ 2248720 h 3182162"/>
              <a:gd name="connsiteX26" fmla="*/ 498775 w 3253451"/>
              <a:gd name="connsiteY26" fmla="*/ 2215092 h 3182162"/>
              <a:gd name="connsiteX27" fmla="*/ 489850 w 3253451"/>
              <a:gd name="connsiteY27" fmla="*/ 2199783 h 3182162"/>
              <a:gd name="connsiteX28" fmla="*/ 323912 w 3253451"/>
              <a:gd name="connsiteY28" fmla="*/ 1942306 h 3182162"/>
              <a:gd name="connsiteX29" fmla="*/ 150949 w 3253451"/>
              <a:gd name="connsiteY29" fmla="*/ 1613281 h 3182162"/>
              <a:gd name="connsiteX30" fmla="*/ 34698 w 3253451"/>
              <a:gd name="connsiteY30" fmla="*/ 1280658 h 3182162"/>
              <a:gd name="connsiteX31" fmla="*/ 1453 w 3253451"/>
              <a:gd name="connsiteY31" fmla="*/ 956611 h 3182162"/>
              <a:gd name="connsiteX32" fmla="*/ 160627 w 3253451"/>
              <a:gd name="connsiteY32" fmla="*/ 532096 h 3182162"/>
              <a:gd name="connsiteX33" fmla="*/ 290975 w 3253451"/>
              <a:gd name="connsiteY33" fmla="*/ 401941 h 3182162"/>
              <a:gd name="connsiteX34" fmla="*/ 320067 w 3253451"/>
              <a:gd name="connsiteY34" fmla="*/ 375305 h 3182162"/>
              <a:gd name="connsiteX35" fmla="*/ 371613 w 3253451"/>
              <a:gd name="connsiteY35" fmla="*/ 339210 h 3182162"/>
              <a:gd name="connsiteX36" fmla="*/ 394906 w 3253451"/>
              <a:gd name="connsiteY36" fmla="*/ 327874 h 3182162"/>
              <a:gd name="connsiteX37" fmla="*/ 662612 w 3253451"/>
              <a:gd name="connsiteY37" fmla="*/ 197533 h 3182162"/>
              <a:gd name="connsiteX38" fmla="*/ 1053101 w 3253451"/>
              <a:gd name="connsiteY38" fmla="*/ 87716 h 3182162"/>
              <a:gd name="connsiteX39" fmla="*/ 1638753 w 3253451"/>
              <a:gd name="connsiteY39" fmla="*/ 11305 h 3182162"/>
              <a:gd name="connsiteX40" fmla="*/ 1924471 w 3253451"/>
              <a:gd name="connsiteY40" fmla="*/ 50 h 3182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53451" h="3182162">
                <a:moveTo>
                  <a:pt x="1924471" y="50"/>
                </a:moveTo>
                <a:cubicBezTo>
                  <a:pt x="2019704" y="-442"/>
                  <a:pt x="2114931" y="2710"/>
                  <a:pt x="2210150" y="10657"/>
                </a:cubicBezTo>
                <a:cubicBezTo>
                  <a:pt x="2339093" y="21522"/>
                  <a:pt x="2466613" y="41123"/>
                  <a:pt x="2591234" y="76574"/>
                </a:cubicBezTo>
                <a:cubicBezTo>
                  <a:pt x="2691298" y="104897"/>
                  <a:pt x="2787307" y="143063"/>
                  <a:pt x="2876500" y="196873"/>
                </a:cubicBezTo>
                <a:cubicBezTo>
                  <a:pt x="2949648" y="241097"/>
                  <a:pt x="3015133" y="294372"/>
                  <a:pt x="3070671" y="359587"/>
                </a:cubicBezTo>
                <a:cubicBezTo>
                  <a:pt x="3079807" y="370326"/>
                  <a:pt x="3089217" y="380688"/>
                  <a:pt x="3098593" y="391258"/>
                </a:cubicBezTo>
                <a:cubicBezTo>
                  <a:pt x="3108030" y="404735"/>
                  <a:pt x="3117380" y="418087"/>
                  <a:pt x="3126816" y="431563"/>
                </a:cubicBezTo>
                <a:cubicBezTo>
                  <a:pt x="3128552" y="435323"/>
                  <a:pt x="3129839" y="439212"/>
                  <a:pt x="3131936" y="442719"/>
                </a:cubicBezTo>
                <a:cubicBezTo>
                  <a:pt x="3143533" y="463895"/>
                  <a:pt x="3156181" y="484520"/>
                  <a:pt x="3166849" y="506162"/>
                </a:cubicBezTo>
                <a:cubicBezTo>
                  <a:pt x="3209795" y="592356"/>
                  <a:pt x="3234138" y="684022"/>
                  <a:pt x="3245492" y="779440"/>
                </a:cubicBezTo>
                <a:cubicBezTo>
                  <a:pt x="3260100" y="902061"/>
                  <a:pt x="3253432" y="1024287"/>
                  <a:pt x="3234987" y="1146100"/>
                </a:cubicBezTo>
                <a:cubicBezTo>
                  <a:pt x="3215089" y="1278142"/>
                  <a:pt x="3182131" y="1407169"/>
                  <a:pt x="3140287" y="1533759"/>
                </a:cubicBezTo>
                <a:cubicBezTo>
                  <a:pt x="3043632" y="1826605"/>
                  <a:pt x="2915642" y="2105462"/>
                  <a:pt x="2763206" y="2373247"/>
                </a:cubicBezTo>
                <a:cubicBezTo>
                  <a:pt x="2681603" y="2516622"/>
                  <a:pt x="2590308" y="2653333"/>
                  <a:pt x="2483031" y="2778756"/>
                </a:cubicBezTo>
                <a:cubicBezTo>
                  <a:pt x="2413930" y="2859757"/>
                  <a:pt x="2339970" y="2935869"/>
                  <a:pt x="2253453" y="2998664"/>
                </a:cubicBezTo>
                <a:cubicBezTo>
                  <a:pt x="2249084" y="3001908"/>
                  <a:pt x="2245528" y="3006056"/>
                  <a:pt x="2241625" y="3009711"/>
                </a:cubicBezTo>
                <a:cubicBezTo>
                  <a:pt x="2225246" y="3021180"/>
                  <a:pt x="2208746" y="3032734"/>
                  <a:pt x="2192367" y="3044203"/>
                </a:cubicBezTo>
                <a:cubicBezTo>
                  <a:pt x="2186308" y="3047341"/>
                  <a:pt x="2180023" y="3049899"/>
                  <a:pt x="2174483" y="3053779"/>
                </a:cubicBezTo>
                <a:cubicBezTo>
                  <a:pt x="2134653" y="3081485"/>
                  <a:pt x="2091616" y="3103330"/>
                  <a:pt x="2047036" y="3122202"/>
                </a:cubicBezTo>
                <a:cubicBezTo>
                  <a:pt x="1914845" y="3178469"/>
                  <a:pt x="1777918" y="3195674"/>
                  <a:pt x="1636091" y="3171535"/>
                </a:cubicBezTo>
                <a:cubicBezTo>
                  <a:pt x="1533938" y="3154071"/>
                  <a:pt x="1438520" y="3117518"/>
                  <a:pt x="1347566" y="3068627"/>
                </a:cubicBezTo>
                <a:cubicBezTo>
                  <a:pt x="1237789" y="3009516"/>
                  <a:pt x="1138880" y="2935424"/>
                  <a:pt x="1045808" y="2853007"/>
                </a:cubicBezTo>
                <a:cubicBezTo>
                  <a:pt x="969746" y="2785396"/>
                  <a:pt x="898617" y="2713041"/>
                  <a:pt x="830703" y="2637329"/>
                </a:cubicBezTo>
                <a:cubicBezTo>
                  <a:pt x="776403" y="2576959"/>
                  <a:pt x="723857" y="2514992"/>
                  <a:pt x="674562" y="2450748"/>
                </a:cubicBezTo>
                <a:cubicBezTo>
                  <a:pt x="625494" y="2387083"/>
                  <a:pt x="578439" y="2322192"/>
                  <a:pt x="530541" y="2257891"/>
                </a:cubicBezTo>
                <a:cubicBezTo>
                  <a:pt x="528083" y="2254638"/>
                  <a:pt x="525022" y="2251806"/>
                  <a:pt x="522324" y="2248720"/>
                </a:cubicBezTo>
                <a:cubicBezTo>
                  <a:pt x="514445" y="2237470"/>
                  <a:pt x="506654" y="2226343"/>
                  <a:pt x="498775" y="2215092"/>
                </a:cubicBezTo>
                <a:cubicBezTo>
                  <a:pt x="495760" y="2210017"/>
                  <a:pt x="493106" y="2204689"/>
                  <a:pt x="489850" y="2199783"/>
                </a:cubicBezTo>
                <a:cubicBezTo>
                  <a:pt x="432169" y="2115616"/>
                  <a:pt x="376328" y="2029976"/>
                  <a:pt x="323912" y="1942306"/>
                </a:cubicBezTo>
                <a:cubicBezTo>
                  <a:pt x="260388" y="1835697"/>
                  <a:pt x="201666" y="1726463"/>
                  <a:pt x="150949" y="1613281"/>
                </a:cubicBezTo>
                <a:cubicBezTo>
                  <a:pt x="102852" y="1505635"/>
                  <a:pt x="62317" y="1395458"/>
                  <a:pt x="34698" y="1280658"/>
                </a:cubicBezTo>
                <a:cubicBezTo>
                  <a:pt x="9139" y="1174181"/>
                  <a:pt x="-4701" y="1066500"/>
                  <a:pt x="1453" y="956611"/>
                </a:cubicBezTo>
                <a:cubicBezTo>
                  <a:pt x="10411" y="798694"/>
                  <a:pt x="61122" y="656314"/>
                  <a:pt x="160627" y="532096"/>
                </a:cubicBezTo>
                <a:cubicBezTo>
                  <a:pt x="199206" y="483891"/>
                  <a:pt x="242937" y="440739"/>
                  <a:pt x="290975" y="401941"/>
                </a:cubicBezTo>
                <a:cubicBezTo>
                  <a:pt x="301174" y="393694"/>
                  <a:pt x="310387" y="384294"/>
                  <a:pt x="320067" y="375305"/>
                </a:cubicBezTo>
                <a:cubicBezTo>
                  <a:pt x="337289" y="363245"/>
                  <a:pt x="354511" y="351185"/>
                  <a:pt x="371613" y="339210"/>
                </a:cubicBezTo>
                <a:cubicBezTo>
                  <a:pt x="379377" y="335431"/>
                  <a:pt x="387540" y="332479"/>
                  <a:pt x="394906" y="327874"/>
                </a:cubicBezTo>
                <a:cubicBezTo>
                  <a:pt x="479470" y="275107"/>
                  <a:pt x="569375" y="232788"/>
                  <a:pt x="662612" y="197533"/>
                </a:cubicBezTo>
                <a:cubicBezTo>
                  <a:pt x="789500" y="149586"/>
                  <a:pt x="920253" y="114593"/>
                  <a:pt x="1053101" y="87716"/>
                </a:cubicBezTo>
                <a:cubicBezTo>
                  <a:pt x="1246460" y="48314"/>
                  <a:pt x="1441989" y="25083"/>
                  <a:pt x="1638753" y="11305"/>
                </a:cubicBezTo>
                <a:cubicBezTo>
                  <a:pt x="1733998" y="4678"/>
                  <a:pt x="1829238" y="542"/>
                  <a:pt x="1924471" y="5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3" name="Picture Placeholder 9">
            <a:extLst>
              <a:ext uri="{FF2B5EF4-FFF2-40B4-BE49-F238E27FC236}">
                <a16:creationId xmlns="" xmlns:a16="http://schemas.microsoft.com/office/drawing/2014/main" id="{44E9333F-19B9-491B-AE9C-90144757768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85337" y="1651000"/>
            <a:ext cx="4319986" cy="4321174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cxnSp>
        <p:nvCxnSpPr>
          <p:cNvPr id="24" name="Straight Connector 23">
            <a:extLst>
              <a:ext uri="{FF2B5EF4-FFF2-40B4-BE49-F238E27FC236}">
                <a16:creationId xmlns="" xmlns:a16="http://schemas.microsoft.com/office/drawing/2014/main" id="{8C85BC1C-30BC-4443-8C60-3A3144639ADF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6" y="3034675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7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="" xmlns:a16="http://schemas.microsoft.com/office/drawing/2014/main" id="{19AD1A40-9EF3-4113-9D76-25FC26B6DD33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6" y="4622876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7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="" xmlns:a16="http://schemas.microsoft.com/office/drawing/2014/main" id="{B6844E37-711F-4987-8461-FC0C036A8534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5" y="6230696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7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2B2BB100-54ED-4036-BC27-079AFF7E0E2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2519000"/>
            <a:ext cx="354367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3A74D16F-A806-4D8C-AE0F-B6A95EB2139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1660" y="2217852"/>
            <a:ext cx="354367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D052D4C6-7D68-4BC5-B200-CDF0EA31534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59" y="4113537"/>
            <a:ext cx="354367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25253C2E-E214-4182-B301-5670166E575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01660" y="3812389"/>
            <a:ext cx="354367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634318AF-BCB1-47EC-B88B-61FD5C7DB01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01659" y="5708074"/>
            <a:ext cx="354367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406DB4A9-A65E-4E1C-A7C1-20E5E394275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01660" y="5406926"/>
            <a:ext cx="354367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BC286782-167A-470A-8069-6A1FA3ADB25A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108334" y="3669612"/>
            <a:ext cx="2239157" cy="4001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2000" i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22736448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9" name="AutoShape 1">
            <a:extLst>
              <a:ext uri="{FF2B5EF4-FFF2-40B4-BE49-F238E27FC236}">
                <a16:creationId xmlns="" xmlns:a16="http://schemas.microsoft.com/office/drawing/2014/main" id="{18657FBA-ACA7-4007-8D93-8CE7A2D3DE76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5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AutoShape 1">
            <a:extLst>
              <a:ext uri="{FF2B5EF4-FFF2-40B4-BE49-F238E27FC236}">
                <a16:creationId xmlns="" xmlns:a16="http://schemas.microsoft.com/office/drawing/2014/main" id="{C61462BA-5D4A-4FB9-85D9-2E78973C0D2B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7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AutoShape 1">
            <a:extLst>
              <a:ext uri="{FF2B5EF4-FFF2-40B4-BE49-F238E27FC236}">
                <a16:creationId xmlns="" xmlns:a16="http://schemas.microsoft.com/office/drawing/2014/main" id="{2702F698-96B6-439E-88D0-903EFD51C31B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1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AutoShape 1">
            <a:extLst>
              <a:ext uri="{FF2B5EF4-FFF2-40B4-BE49-F238E27FC236}">
                <a16:creationId xmlns="" xmlns:a16="http://schemas.microsoft.com/office/drawing/2014/main" id="{E0356D94-D6F7-43DC-AD6A-EFCAAB8F3678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38" name="Picture Placeholder 9">
            <a:extLst>
              <a:ext uri="{FF2B5EF4-FFF2-40B4-BE49-F238E27FC236}">
                <a16:creationId xmlns="" xmlns:a16="http://schemas.microsoft.com/office/drawing/2014/main" id="{C368D6C0-C1AC-4DA6-8055-837E8063AEE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9" name="Picture Placeholder 9">
            <a:extLst>
              <a:ext uri="{FF2B5EF4-FFF2-40B4-BE49-F238E27FC236}">
                <a16:creationId xmlns="" xmlns:a16="http://schemas.microsoft.com/office/drawing/2014/main" id="{26929E17-F0F4-416D-8CF4-1EDA1535DBC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0" name="Picture Placeholder 9">
            <a:extLst>
              <a:ext uri="{FF2B5EF4-FFF2-40B4-BE49-F238E27FC236}">
                <a16:creationId xmlns="" xmlns:a16="http://schemas.microsoft.com/office/drawing/2014/main" id="{3B22AC8C-5176-4B0C-BDEA-68F7E96920F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1" name="Picture Placeholder 9">
            <a:extLst>
              <a:ext uri="{FF2B5EF4-FFF2-40B4-BE49-F238E27FC236}">
                <a16:creationId xmlns="" xmlns:a16="http://schemas.microsoft.com/office/drawing/2014/main" id="{A6DED684-7064-47F5-B763-F4FA5E90CC2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D5375230-DED8-47C5-98D6-3F039783FAF2}"/>
              </a:ext>
            </a:extLst>
          </p:cNvPr>
          <p:cNvGrpSpPr/>
          <p:nvPr userDrawn="1"/>
        </p:nvGrpSpPr>
        <p:grpSpPr>
          <a:xfrm rot="16200000">
            <a:off x="3040196" y="2885509"/>
            <a:ext cx="104774" cy="52387"/>
            <a:chOff x="683419" y="5379244"/>
            <a:chExt cx="180974" cy="90487"/>
          </a:xfrm>
        </p:grpSpPr>
        <p:cxnSp>
          <p:nvCxnSpPr>
            <p:cNvPr id="43" name="Straight Connector 42">
              <a:extLst>
                <a:ext uri="{FF2B5EF4-FFF2-40B4-BE49-F238E27FC236}">
                  <a16:creationId xmlns="" xmlns:a16="http://schemas.microsoft.com/office/drawing/2014/main" id="{A39D4D66-C686-4B78-8785-6DB89769E9A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="" xmlns:a16="http://schemas.microsoft.com/office/drawing/2014/main" id="{30958320-59F2-41A7-9CA8-2096F8A991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="" xmlns:a16="http://schemas.microsoft.com/office/drawing/2014/main" id="{9CC79842-327D-45C9-9030-B973964BFC47}"/>
              </a:ext>
            </a:extLst>
          </p:cNvPr>
          <p:cNvGrpSpPr/>
          <p:nvPr userDrawn="1"/>
        </p:nvGrpSpPr>
        <p:grpSpPr>
          <a:xfrm rot="16200000">
            <a:off x="3040196" y="5342505"/>
            <a:ext cx="104774" cy="52387"/>
            <a:chOff x="683419" y="5379244"/>
            <a:chExt cx="180974" cy="90487"/>
          </a:xfrm>
        </p:grpSpPr>
        <p:cxnSp>
          <p:nvCxnSpPr>
            <p:cNvPr id="46" name="Straight Connector 45">
              <a:extLst>
                <a:ext uri="{FF2B5EF4-FFF2-40B4-BE49-F238E27FC236}">
                  <a16:creationId xmlns="" xmlns:a16="http://schemas.microsoft.com/office/drawing/2014/main" id="{30EC0603-C902-4EAE-B03B-04EE5CD6ECB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="" xmlns:a16="http://schemas.microsoft.com/office/drawing/2014/main" id="{059CC6C8-FF4A-4F03-A00D-6EE6113D91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="" xmlns:a16="http://schemas.microsoft.com/office/drawing/2014/main" id="{C6524481-1D0A-40C6-B224-347CDEB71E19}"/>
              </a:ext>
            </a:extLst>
          </p:cNvPr>
          <p:cNvGrpSpPr/>
          <p:nvPr userDrawn="1"/>
        </p:nvGrpSpPr>
        <p:grpSpPr>
          <a:xfrm rot="16200000">
            <a:off x="8339411" y="2885509"/>
            <a:ext cx="104774" cy="52387"/>
            <a:chOff x="683419" y="5379244"/>
            <a:chExt cx="180974" cy="90487"/>
          </a:xfrm>
        </p:grpSpPr>
        <p:cxnSp>
          <p:nvCxnSpPr>
            <p:cNvPr id="49" name="Straight Connector 48">
              <a:extLst>
                <a:ext uri="{FF2B5EF4-FFF2-40B4-BE49-F238E27FC236}">
                  <a16:creationId xmlns="" xmlns:a16="http://schemas.microsoft.com/office/drawing/2014/main" id="{400D2B11-7C6C-4ED5-8FE8-60BB2404A43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="" xmlns:a16="http://schemas.microsoft.com/office/drawing/2014/main" id="{63132C03-FE48-46B7-B52A-3127FA0ACA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="" xmlns:a16="http://schemas.microsoft.com/office/drawing/2014/main" id="{4FC6EC18-0926-4B98-AC0B-7DF891D30CFB}"/>
              </a:ext>
            </a:extLst>
          </p:cNvPr>
          <p:cNvGrpSpPr/>
          <p:nvPr userDrawn="1"/>
        </p:nvGrpSpPr>
        <p:grpSpPr>
          <a:xfrm rot="16200000">
            <a:off x="8339411" y="5342505"/>
            <a:ext cx="104774" cy="52387"/>
            <a:chOff x="683419" y="5379244"/>
            <a:chExt cx="180974" cy="90487"/>
          </a:xfrm>
        </p:grpSpPr>
        <p:cxnSp>
          <p:nvCxnSpPr>
            <p:cNvPr id="52" name="Straight Connector 51">
              <a:extLst>
                <a:ext uri="{FF2B5EF4-FFF2-40B4-BE49-F238E27FC236}">
                  <a16:creationId xmlns="" xmlns:a16="http://schemas.microsoft.com/office/drawing/2014/main" id="{8D408DCF-DEE7-429F-94DF-751B290C761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="" xmlns:a16="http://schemas.microsoft.com/office/drawing/2014/main" id="{D220225B-0E40-4AC8-B1CF-65A4EF9502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1CAB3644-C981-4202-A914-AE9111941E0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326930" y="2485901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1A704411-972C-42E8-A288-07F4E3723EA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326931" y="2211648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E8241FC1-6E9E-497F-8080-D501A9588EE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326930" y="4870155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EF90B4E8-CBE4-4649-A37B-B52F132A149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326931" y="459590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CAD382FF-1013-42B2-B866-8BA9B851938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608284" y="2485901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A1CD5F40-8759-4560-B6F6-0EC3A5A3039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608285" y="2211648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08B3B1B1-8E2A-4FE2-BA88-D9C22E88E24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608284" y="4870155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="" xmlns:a16="http://schemas.microsoft.com/office/drawing/2014/main" id="{A664C68A-627B-46F7-A94D-5A09A07CBAA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608285" y="459590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438489956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4" name="AutoShape 1">
            <a:extLst>
              <a:ext uri="{FF2B5EF4-FFF2-40B4-BE49-F238E27FC236}">
                <a16:creationId xmlns="" xmlns:a16="http://schemas.microsoft.com/office/drawing/2014/main" id="{8A4020EC-A21C-468D-90CB-697FEB59C7E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135282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AutoShape 1">
            <a:extLst>
              <a:ext uri="{FF2B5EF4-FFF2-40B4-BE49-F238E27FC236}">
                <a16:creationId xmlns="" xmlns:a16="http://schemas.microsoft.com/office/drawing/2014/main" id="{DED7313E-8E55-4D8E-8F9B-123835E7698D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385532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2" name="AutoShape 1">
            <a:extLst>
              <a:ext uri="{FF2B5EF4-FFF2-40B4-BE49-F238E27FC236}">
                <a16:creationId xmlns="" xmlns:a16="http://schemas.microsoft.com/office/drawing/2014/main" id="{829E34B1-9BB5-4C4F-90A7-F00CA98D4AD0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635781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3" name="AutoShape 1">
            <a:extLst>
              <a:ext uri="{FF2B5EF4-FFF2-40B4-BE49-F238E27FC236}">
                <a16:creationId xmlns="" xmlns:a16="http://schemas.microsoft.com/office/drawing/2014/main" id="{88B94DB8-521F-4384-80F8-3C8751B27246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Picture Placeholder 9">
            <a:extLst>
              <a:ext uri="{FF2B5EF4-FFF2-40B4-BE49-F238E27FC236}">
                <a16:creationId xmlns="" xmlns:a16="http://schemas.microsoft.com/office/drawing/2014/main" id="{5B652F9F-20D6-4C9E-8829-1620B21116D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65" name="Picture Placeholder 9">
            <a:extLst>
              <a:ext uri="{FF2B5EF4-FFF2-40B4-BE49-F238E27FC236}">
                <a16:creationId xmlns="" xmlns:a16="http://schemas.microsoft.com/office/drawing/2014/main" id="{FD7567BB-7C22-4C6B-AFF5-EB29F807738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496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66" name="Picture Placeholder 9">
            <a:extLst>
              <a:ext uri="{FF2B5EF4-FFF2-40B4-BE49-F238E27FC236}">
                <a16:creationId xmlns="" xmlns:a16="http://schemas.microsoft.com/office/drawing/2014/main" id="{E58D293F-B487-4B48-998F-722B8ED1798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24404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67" name="Picture Placeholder 9">
            <a:extLst>
              <a:ext uri="{FF2B5EF4-FFF2-40B4-BE49-F238E27FC236}">
                <a16:creationId xmlns="" xmlns:a16="http://schemas.microsoft.com/office/drawing/2014/main" id="{A8C7418C-CED3-4480-9D1D-E562D8256F6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741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grpSp>
        <p:nvGrpSpPr>
          <p:cNvPr id="68" name="Group 67">
            <a:extLst>
              <a:ext uri="{FF2B5EF4-FFF2-40B4-BE49-F238E27FC236}">
                <a16:creationId xmlns="" xmlns:a16="http://schemas.microsoft.com/office/drawing/2014/main" id="{C1AF3E48-98C0-4D6B-98C2-8EAC5ED5BF75}"/>
              </a:ext>
            </a:extLst>
          </p:cNvPr>
          <p:cNvGrpSpPr/>
          <p:nvPr userDrawn="1"/>
        </p:nvGrpSpPr>
        <p:grpSpPr>
          <a:xfrm>
            <a:off x="1698529" y="4039662"/>
            <a:ext cx="104774" cy="52387"/>
            <a:chOff x="683419" y="5379244"/>
            <a:chExt cx="180974" cy="90487"/>
          </a:xfrm>
        </p:grpSpPr>
        <p:cxnSp>
          <p:nvCxnSpPr>
            <p:cNvPr id="69" name="Straight Connector 68">
              <a:extLst>
                <a:ext uri="{FF2B5EF4-FFF2-40B4-BE49-F238E27FC236}">
                  <a16:creationId xmlns="" xmlns:a16="http://schemas.microsoft.com/office/drawing/2014/main" id="{F06556E6-B4FB-4DA2-B210-F4C2F0A8E64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="" xmlns:a16="http://schemas.microsoft.com/office/drawing/2014/main" id="{3E800924-C16A-4870-A09F-AC01E4247F7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70">
            <a:extLst>
              <a:ext uri="{FF2B5EF4-FFF2-40B4-BE49-F238E27FC236}">
                <a16:creationId xmlns="" xmlns:a16="http://schemas.microsoft.com/office/drawing/2014/main" id="{BCDBFFEA-B704-4AFE-BBFF-FD66057EB044}"/>
              </a:ext>
            </a:extLst>
          </p:cNvPr>
          <p:cNvGrpSpPr/>
          <p:nvPr userDrawn="1"/>
        </p:nvGrpSpPr>
        <p:grpSpPr>
          <a:xfrm>
            <a:off x="4393956" y="4039662"/>
            <a:ext cx="104774" cy="52387"/>
            <a:chOff x="683419" y="5379244"/>
            <a:chExt cx="180974" cy="90487"/>
          </a:xfrm>
        </p:grpSpPr>
        <p:cxnSp>
          <p:nvCxnSpPr>
            <p:cNvPr id="72" name="Straight Connector 71">
              <a:extLst>
                <a:ext uri="{FF2B5EF4-FFF2-40B4-BE49-F238E27FC236}">
                  <a16:creationId xmlns="" xmlns:a16="http://schemas.microsoft.com/office/drawing/2014/main" id="{D1778AF8-9D74-4B4D-8EFE-2B855D26067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="" xmlns:a16="http://schemas.microsoft.com/office/drawing/2014/main" id="{F3561415-9720-40A4-9CB6-65A27CDAE0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>
            <a:extLst>
              <a:ext uri="{FF2B5EF4-FFF2-40B4-BE49-F238E27FC236}">
                <a16:creationId xmlns="" xmlns:a16="http://schemas.microsoft.com/office/drawing/2014/main" id="{F280A975-0F2B-4B5A-BC3C-013ECB461BC3}"/>
              </a:ext>
            </a:extLst>
          </p:cNvPr>
          <p:cNvGrpSpPr/>
          <p:nvPr userDrawn="1"/>
        </p:nvGrpSpPr>
        <p:grpSpPr>
          <a:xfrm>
            <a:off x="7146533" y="4039662"/>
            <a:ext cx="104774" cy="52387"/>
            <a:chOff x="683419" y="5379244"/>
            <a:chExt cx="180974" cy="90487"/>
          </a:xfrm>
        </p:grpSpPr>
        <p:cxnSp>
          <p:nvCxnSpPr>
            <p:cNvPr id="75" name="Straight Connector 74">
              <a:extLst>
                <a:ext uri="{FF2B5EF4-FFF2-40B4-BE49-F238E27FC236}">
                  <a16:creationId xmlns="" xmlns:a16="http://schemas.microsoft.com/office/drawing/2014/main" id="{1FC54FB7-671C-463F-8B81-C749D70C5C0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="" xmlns:a16="http://schemas.microsoft.com/office/drawing/2014/main" id="{41D05D48-A350-4B0D-83A1-25C33E70B0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Group 76">
            <a:extLst>
              <a:ext uri="{FF2B5EF4-FFF2-40B4-BE49-F238E27FC236}">
                <a16:creationId xmlns="" xmlns:a16="http://schemas.microsoft.com/office/drawing/2014/main" id="{58535407-1BE0-4BBB-A177-D4B2981165CB}"/>
              </a:ext>
            </a:extLst>
          </p:cNvPr>
          <p:cNvGrpSpPr/>
          <p:nvPr userDrawn="1"/>
        </p:nvGrpSpPr>
        <p:grpSpPr>
          <a:xfrm>
            <a:off x="9956260" y="4039662"/>
            <a:ext cx="104774" cy="52387"/>
            <a:chOff x="683419" y="5379244"/>
            <a:chExt cx="180974" cy="90487"/>
          </a:xfrm>
        </p:grpSpPr>
        <p:cxnSp>
          <p:nvCxnSpPr>
            <p:cNvPr id="78" name="Straight Connector 77">
              <a:extLst>
                <a:ext uri="{FF2B5EF4-FFF2-40B4-BE49-F238E27FC236}">
                  <a16:creationId xmlns="" xmlns:a16="http://schemas.microsoft.com/office/drawing/2014/main" id="{7FA16C0E-8C82-4BF0-9FAB-38660520E06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="" xmlns:a16="http://schemas.microsoft.com/office/drawing/2014/main" id="{8F92BE0B-7BF0-447F-A962-A5B63FF601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0" name="Straight Connector 79">
            <a:extLst>
              <a:ext uri="{FF2B5EF4-FFF2-40B4-BE49-F238E27FC236}">
                <a16:creationId xmlns="" xmlns:a16="http://schemas.microsoft.com/office/drawing/2014/main" id="{9F226B66-C78F-406D-A59E-78D21B519E9E}"/>
              </a:ext>
            </a:extLst>
          </p:cNvPr>
          <p:cNvCxnSpPr>
            <a:cxnSpLocks/>
          </p:cNvCxnSpPr>
          <p:nvPr userDrawn="1"/>
        </p:nvCxnSpPr>
        <p:spPr>
          <a:xfrm flipH="1">
            <a:off x="1468958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="" xmlns:a16="http://schemas.microsoft.com/office/drawing/2014/main" id="{A3EAD69A-34EF-483E-9779-8CC5A2494A18}"/>
              </a:ext>
            </a:extLst>
          </p:cNvPr>
          <p:cNvCxnSpPr>
            <a:cxnSpLocks/>
          </p:cNvCxnSpPr>
          <p:nvPr userDrawn="1"/>
        </p:nvCxnSpPr>
        <p:spPr>
          <a:xfrm flipH="1">
            <a:off x="4159378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="" xmlns:a16="http://schemas.microsoft.com/office/drawing/2014/main" id="{3D1044AE-50FC-4295-BF34-4C7DE613D60D}"/>
              </a:ext>
            </a:extLst>
          </p:cNvPr>
          <p:cNvCxnSpPr>
            <a:cxnSpLocks/>
          </p:cNvCxnSpPr>
          <p:nvPr userDrawn="1"/>
        </p:nvCxnSpPr>
        <p:spPr>
          <a:xfrm flipH="1">
            <a:off x="6904262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="" xmlns:a16="http://schemas.microsoft.com/office/drawing/2014/main" id="{CF997CC4-6E02-4509-85BB-415AF691D4B7}"/>
              </a:ext>
            </a:extLst>
          </p:cNvPr>
          <p:cNvCxnSpPr>
            <a:cxnSpLocks/>
          </p:cNvCxnSpPr>
          <p:nvPr userDrawn="1"/>
        </p:nvCxnSpPr>
        <p:spPr>
          <a:xfrm flipH="1">
            <a:off x="9726689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 Placeholder 16">
            <a:extLst>
              <a:ext uri="{FF2B5EF4-FFF2-40B4-BE49-F238E27FC236}">
                <a16:creationId xmlns="" xmlns:a16="http://schemas.microsoft.com/office/drawing/2014/main" id="{7D2A683A-EEEF-4F48-A489-7DDAB82DB76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77954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DAFDAE01-B2D2-45A6-B59D-0E31ECDBEE7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77955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="" xmlns:a16="http://schemas.microsoft.com/office/drawing/2014/main" id="{B9FFF688-F3E0-4573-9D14-B146A0F039E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273382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="" xmlns:a16="http://schemas.microsoft.com/office/drawing/2014/main" id="{D850A002-F9DF-4ECD-9B04-64ED1BED369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273383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="" xmlns:a16="http://schemas.microsoft.com/office/drawing/2014/main" id="{D41D2FA6-25BA-4808-B94A-48EC0709F91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025959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="" xmlns:a16="http://schemas.microsoft.com/office/drawing/2014/main" id="{784939F0-87C8-49DF-9B6B-BEE71270DF2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025960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="" xmlns:a16="http://schemas.microsoft.com/office/drawing/2014/main" id="{4FF9A285-3C41-4E51-B786-A5C11C23C9CD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843624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="" xmlns:a16="http://schemas.microsoft.com/office/drawing/2014/main" id="{4F5847F2-278E-49C0-8B01-1F9D337A69F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843625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26935111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8" name="Picture Placeholder 2">
            <a:extLst>
              <a:ext uri="{FF2B5EF4-FFF2-40B4-BE49-F238E27FC236}">
                <a16:creationId xmlns="" xmlns:a16="http://schemas.microsoft.com/office/drawing/2014/main" id="{F2E5086E-5B07-47C9-AB65-DB72B7B7BB7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468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39" name="Picture Placeholder 2">
            <a:extLst>
              <a:ext uri="{FF2B5EF4-FFF2-40B4-BE49-F238E27FC236}">
                <a16:creationId xmlns="" xmlns:a16="http://schemas.microsoft.com/office/drawing/2014/main" id="{EE2D2DC7-8AF1-4B7A-A331-3AFC26E19AE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40073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 sz="1400"/>
            </a:lvl1pPr>
          </a:lstStyle>
          <a:p>
            <a:endParaRPr lang="ro-RO"/>
          </a:p>
        </p:txBody>
      </p:sp>
      <p:sp>
        <p:nvSpPr>
          <p:cNvPr id="40" name="Picture Placeholder 2">
            <a:extLst>
              <a:ext uri="{FF2B5EF4-FFF2-40B4-BE49-F238E27FC236}">
                <a16:creationId xmlns="" xmlns:a16="http://schemas.microsoft.com/office/drawing/2014/main" id="{646F049A-9B00-4CE4-9FCB-4F21366D74F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8678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1" name="Picture Placeholder 2">
            <a:extLst>
              <a:ext uri="{FF2B5EF4-FFF2-40B4-BE49-F238E27FC236}">
                <a16:creationId xmlns="" xmlns:a16="http://schemas.microsoft.com/office/drawing/2014/main" id="{DAFEB77F-B7D1-4B83-A918-98AE81814B1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7283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2" name="Picture Placeholder 2">
            <a:extLst>
              <a:ext uri="{FF2B5EF4-FFF2-40B4-BE49-F238E27FC236}">
                <a16:creationId xmlns="" xmlns:a16="http://schemas.microsoft.com/office/drawing/2014/main" id="{E50915EE-C53E-48C3-A75F-725DCB237FD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1468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3" name="Picture Placeholder 2">
            <a:extLst>
              <a:ext uri="{FF2B5EF4-FFF2-40B4-BE49-F238E27FC236}">
                <a16:creationId xmlns="" xmlns:a16="http://schemas.microsoft.com/office/drawing/2014/main" id="{7F9FDFE5-F8FB-43F5-A187-F5A7C3A7D62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40073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4" name="Picture Placeholder 2">
            <a:extLst>
              <a:ext uri="{FF2B5EF4-FFF2-40B4-BE49-F238E27FC236}">
                <a16:creationId xmlns="" xmlns:a16="http://schemas.microsoft.com/office/drawing/2014/main" id="{39660D14-B101-413C-B037-79F13B68EAC5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8678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5" name="Picture Placeholder 2">
            <a:extLst>
              <a:ext uri="{FF2B5EF4-FFF2-40B4-BE49-F238E27FC236}">
                <a16:creationId xmlns="" xmlns:a16="http://schemas.microsoft.com/office/drawing/2014/main" id="{9D7539ED-1577-4E02-903C-892729AFCD8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77283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248FD21B-9FAE-4D3F-B97B-FA61BB0848F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14688" y="283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="" xmlns:a16="http://schemas.microsoft.com/office/drawing/2014/main" id="{0750CE23-D2AE-4B4F-9F9C-7EC9F0A4261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400737" y="537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62526183-DE25-48DF-95EC-AB550FB3120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096000" y="283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AC26798A-A044-4BED-8751-24E09842357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772837" y="537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879169852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7422022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7422022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8" name="Picture Placeholder 2">
            <a:extLst>
              <a:ext uri="{FF2B5EF4-FFF2-40B4-BE49-F238E27FC236}">
                <a16:creationId xmlns="" xmlns:a16="http://schemas.microsoft.com/office/drawing/2014/main" id="{441E945A-82F9-4A82-AFA3-8610D3DA2F4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541667" y="749268"/>
            <a:ext cx="2097760" cy="1887866"/>
          </a:xfrm>
          <a:prstGeom prst="roundRect">
            <a:avLst>
              <a:gd name="adj" fmla="val 8997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7" name="Picture Placeholder 36">
            <a:extLst>
              <a:ext uri="{FF2B5EF4-FFF2-40B4-BE49-F238E27FC236}">
                <a16:creationId xmlns="" xmlns:a16="http://schemas.microsoft.com/office/drawing/2014/main" id="{86197EED-9DDB-457D-8235-0AA718A485C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023683" y="2922303"/>
            <a:ext cx="3133727" cy="2271396"/>
          </a:xfrm>
          <a:custGeom>
            <a:avLst/>
            <a:gdLst>
              <a:gd name="connsiteX0" fmla="*/ 204357 w 3133727"/>
              <a:gd name="connsiteY0" fmla="*/ 0 h 2271396"/>
              <a:gd name="connsiteX1" fmla="*/ 2929370 w 3133727"/>
              <a:gd name="connsiteY1" fmla="*/ 0 h 2271396"/>
              <a:gd name="connsiteX2" fmla="*/ 3133727 w 3133727"/>
              <a:gd name="connsiteY2" fmla="*/ 204357 h 2271396"/>
              <a:gd name="connsiteX3" fmla="*/ 3133727 w 3133727"/>
              <a:gd name="connsiteY3" fmla="*/ 2067039 h 2271396"/>
              <a:gd name="connsiteX4" fmla="*/ 2929370 w 3133727"/>
              <a:gd name="connsiteY4" fmla="*/ 2271396 h 2271396"/>
              <a:gd name="connsiteX5" fmla="*/ 204357 w 3133727"/>
              <a:gd name="connsiteY5" fmla="*/ 2271396 h 2271396"/>
              <a:gd name="connsiteX6" fmla="*/ 0 w 3133727"/>
              <a:gd name="connsiteY6" fmla="*/ 2067039 h 2271396"/>
              <a:gd name="connsiteX7" fmla="*/ 0 w 3133727"/>
              <a:gd name="connsiteY7" fmla="*/ 1582078 h 2271396"/>
              <a:gd name="connsiteX8" fmla="*/ 23990 w 3133727"/>
              <a:gd name="connsiteY8" fmla="*/ 1574631 h 2271396"/>
              <a:gd name="connsiteX9" fmla="*/ 284930 w 3133727"/>
              <a:gd name="connsiteY9" fmla="*/ 1180964 h 2271396"/>
              <a:gd name="connsiteX10" fmla="*/ 23990 w 3133727"/>
              <a:gd name="connsiteY10" fmla="*/ 787297 h 2271396"/>
              <a:gd name="connsiteX11" fmla="*/ 0 w 3133727"/>
              <a:gd name="connsiteY11" fmla="*/ 779850 h 2271396"/>
              <a:gd name="connsiteX12" fmla="*/ 0 w 3133727"/>
              <a:gd name="connsiteY12" fmla="*/ 204357 h 2271396"/>
              <a:gd name="connsiteX13" fmla="*/ 204357 w 3133727"/>
              <a:gd name="connsiteY13" fmla="*/ 0 h 2271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33727" h="2271396">
                <a:moveTo>
                  <a:pt x="204357" y="0"/>
                </a:moveTo>
                <a:lnTo>
                  <a:pt x="2929370" y="0"/>
                </a:lnTo>
                <a:cubicBezTo>
                  <a:pt x="3042233" y="0"/>
                  <a:pt x="3133727" y="91494"/>
                  <a:pt x="3133727" y="204357"/>
                </a:cubicBezTo>
                <a:lnTo>
                  <a:pt x="3133727" y="2067039"/>
                </a:lnTo>
                <a:cubicBezTo>
                  <a:pt x="3133727" y="2179902"/>
                  <a:pt x="3042233" y="2271396"/>
                  <a:pt x="2929370" y="2271396"/>
                </a:cubicBezTo>
                <a:lnTo>
                  <a:pt x="204357" y="2271396"/>
                </a:lnTo>
                <a:cubicBezTo>
                  <a:pt x="91494" y="2271396"/>
                  <a:pt x="0" y="2179902"/>
                  <a:pt x="0" y="2067039"/>
                </a:cubicBezTo>
                <a:lnTo>
                  <a:pt x="0" y="1582078"/>
                </a:lnTo>
                <a:lnTo>
                  <a:pt x="23990" y="1574631"/>
                </a:lnTo>
                <a:cubicBezTo>
                  <a:pt x="177334" y="1509772"/>
                  <a:pt x="284930" y="1357933"/>
                  <a:pt x="284930" y="1180964"/>
                </a:cubicBezTo>
                <a:cubicBezTo>
                  <a:pt x="284930" y="1003995"/>
                  <a:pt x="177334" y="852156"/>
                  <a:pt x="23990" y="787297"/>
                </a:cubicBezTo>
                <a:lnTo>
                  <a:pt x="0" y="779850"/>
                </a:lnTo>
                <a:lnTo>
                  <a:pt x="0" y="204357"/>
                </a:lnTo>
                <a:cubicBezTo>
                  <a:pt x="0" y="91494"/>
                  <a:pt x="91494" y="0"/>
                  <a:pt x="204357" y="0"/>
                </a:cubicBezTo>
                <a:close/>
              </a:path>
            </a:pathLst>
          </a:cu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0" name="Picture Placeholder 2">
            <a:extLst>
              <a:ext uri="{FF2B5EF4-FFF2-40B4-BE49-F238E27FC236}">
                <a16:creationId xmlns="" xmlns:a16="http://schemas.microsoft.com/office/drawing/2014/main" id="{8B4181A8-9FD1-4843-BA29-16AF3140B37B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541667" y="-1423767"/>
            <a:ext cx="2097760" cy="1887866"/>
          </a:xfrm>
          <a:prstGeom prst="roundRect">
            <a:avLst>
              <a:gd name="adj" fmla="val 8997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1" name="Picture Placeholder 2">
            <a:extLst>
              <a:ext uri="{FF2B5EF4-FFF2-40B4-BE49-F238E27FC236}">
                <a16:creationId xmlns="" xmlns:a16="http://schemas.microsoft.com/office/drawing/2014/main" id="{1603F29B-8265-45E0-8E10-F3189D97908C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541667" y="5478868"/>
            <a:ext cx="2097760" cy="1887866"/>
          </a:xfrm>
          <a:prstGeom prst="roundRect">
            <a:avLst>
              <a:gd name="adj" fmla="val 8997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Rectangle: Rounded Corners 21">
            <a:extLst>
              <a:ext uri="{FF2B5EF4-FFF2-40B4-BE49-F238E27FC236}">
                <a16:creationId xmlns="" xmlns:a16="http://schemas.microsoft.com/office/drawing/2014/main" id="{BF0A40A1-6693-4B83-8FBA-D37A953471D9}"/>
              </a:ext>
            </a:extLst>
          </p:cNvPr>
          <p:cNvSpPr/>
          <p:nvPr userDrawn="1"/>
        </p:nvSpPr>
        <p:spPr>
          <a:xfrm>
            <a:off x="685799" y="2922303"/>
            <a:ext cx="7058025" cy="2316447"/>
          </a:xfrm>
          <a:prstGeom prst="roundRect">
            <a:avLst>
              <a:gd name="adj" fmla="val 6798"/>
            </a:avLst>
          </a:prstGeom>
          <a:solidFill>
            <a:srgbClr val="FCFCFC"/>
          </a:solidFill>
          <a:ln>
            <a:noFill/>
          </a:ln>
          <a:effectLst>
            <a:glow rad="139700">
              <a:schemeClr val="accent5">
                <a:lumMod val="50000"/>
                <a:alpha val="7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grpSp>
        <p:nvGrpSpPr>
          <p:cNvPr id="23" name="Group 22">
            <a:extLst>
              <a:ext uri="{FF2B5EF4-FFF2-40B4-BE49-F238E27FC236}">
                <a16:creationId xmlns="" xmlns:a16="http://schemas.microsoft.com/office/drawing/2014/main" id="{4A543133-AE50-435B-BFBE-733B5F516551}"/>
              </a:ext>
            </a:extLst>
          </p:cNvPr>
          <p:cNvGrpSpPr/>
          <p:nvPr userDrawn="1"/>
        </p:nvGrpSpPr>
        <p:grpSpPr>
          <a:xfrm>
            <a:off x="7497221" y="3715175"/>
            <a:ext cx="773066" cy="773066"/>
            <a:chOff x="7497221" y="3693993"/>
            <a:chExt cx="773066" cy="773066"/>
          </a:xfrm>
        </p:grpSpPr>
        <p:sp>
          <p:nvSpPr>
            <p:cNvPr id="24" name="Oval 23">
              <a:extLst>
                <a:ext uri="{FF2B5EF4-FFF2-40B4-BE49-F238E27FC236}">
                  <a16:creationId xmlns="" xmlns:a16="http://schemas.microsoft.com/office/drawing/2014/main" id="{5AD51FCE-DF22-4533-9D47-9D3D37976B9C}"/>
                </a:ext>
              </a:extLst>
            </p:cNvPr>
            <p:cNvSpPr/>
            <p:nvPr/>
          </p:nvSpPr>
          <p:spPr>
            <a:xfrm>
              <a:off x="7497221" y="3693993"/>
              <a:ext cx="773066" cy="773066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88900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pic>
          <p:nvPicPr>
            <p:cNvPr id="25" name="Graphic 24">
              <a:extLst>
                <a:ext uri="{FF2B5EF4-FFF2-40B4-BE49-F238E27FC236}">
                  <a16:creationId xmlns="" xmlns:a16="http://schemas.microsoft.com/office/drawing/2014/main" id="{ACB67B58-B6D8-4E3F-B4DC-2FE06A1FDA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8900000" flipH="1">
              <a:off x="7819583" y="4013851"/>
              <a:ext cx="133350" cy="133350"/>
            </a:xfrm>
            <a:prstGeom prst="rect">
              <a:avLst/>
            </a:prstGeom>
          </p:spPr>
        </p:pic>
      </p:grp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8EF54F78-9A8A-4243-B0F7-AE873B29853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1660" y="1533076"/>
            <a:ext cx="7142164" cy="84542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D0F5C25C-92F7-4A04-AC72-EC1E9C4B3A5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94362" y="5523918"/>
            <a:ext cx="7142164" cy="84542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B36762CB-F854-4421-9A3F-B7E4034D729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034588" y="3594977"/>
            <a:ext cx="6337876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D63F14E6-D4F8-4746-8442-7A65AAE3164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38284" y="3058762"/>
            <a:ext cx="6337876" cy="5884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2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D17EBE1A-C7FC-4B14-8954-D5BE7ABD2AE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23682" y="4196001"/>
            <a:ext cx="3133727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51626201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2">
            <a:extLst>
              <a:ext uri="{FF2B5EF4-FFF2-40B4-BE49-F238E27FC236}">
                <a16:creationId xmlns="" xmlns:a16="http://schemas.microsoft.com/office/drawing/2014/main" id="{85BE11C6-B6E4-4A26-AF87-1C863496C07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="" xmlns:a16="http://schemas.microsoft.com/office/drawing/2014/main" id="{BB59EE01-4BBB-4F8E-8137-98DC4CE45F5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13790" y="1838739"/>
            <a:ext cx="2792897" cy="3180522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0" name="Picture Placeholder 2">
            <a:extLst>
              <a:ext uri="{FF2B5EF4-FFF2-40B4-BE49-F238E27FC236}">
                <a16:creationId xmlns="" xmlns:a16="http://schemas.microsoft.com/office/drawing/2014/main" id="{10D4F0A5-3823-4D83-8C21-88808F7F72B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699551" y="1838739"/>
            <a:ext cx="2792897" cy="3180522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1" name="Picture Placeholder 2">
            <a:extLst>
              <a:ext uri="{FF2B5EF4-FFF2-40B4-BE49-F238E27FC236}">
                <a16:creationId xmlns="" xmlns:a16="http://schemas.microsoft.com/office/drawing/2014/main" id="{64004364-2BFD-416D-A9D6-3B8DA2B84C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5313" y="1838739"/>
            <a:ext cx="2792897" cy="3180522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F3780153-BF2D-4FE6-893D-1D030E89D54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034588" y="5439132"/>
            <a:ext cx="277209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4495D8C0-E745-4092-8DE4-466C16803E3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720349" y="5439132"/>
            <a:ext cx="277209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03C855CE-E370-46D8-943B-2922185F515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393690" y="5439132"/>
            <a:ext cx="277209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AFB1747E-3D01-47A9-8E2E-A21C583F0BEE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1149350" y="4191160"/>
            <a:ext cx="2536400" cy="40011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0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E47E1B4C-2C50-4B63-AA34-A74989BD2CF7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149350" y="4033788"/>
            <a:ext cx="2536400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513B2080-0A56-4C6B-8094-A3083149F2AD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4835123" y="4191160"/>
            <a:ext cx="2536400" cy="40011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0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="" xmlns:a16="http://schemas.microsoft.com/office/drawing/2014/main" id="{BF9D183B-EF8B-49F6-A28A-F335A3D7707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4835123" y="4033788"/>
            <a:ext cx="2536400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7" name="Text Placeholder 16">
            <a:extLst>
              <a:ext uri="{FF2B5EF4-FFF2-40B4-BE49-F238E27FC236}">
                <a16:creationId xmlns="" xmlns:a16="http://schemas.microsoft.com/office/drawing/2014/main" id="{713CAF19-5EF7-4E11-A79F-72D3E0B8C65D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520457" y="4191160"/>
            <a:ext cx="2536400" cy="40011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0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D19D6F1E-1E39-45FB-889A-C0A7222B4C3A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520457" y="4033788"/>
            <a:ext cx="2536400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86213385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8" name="AutoShape 1">
            <a:extLst>
              <a:ext uri="{FF2B5EF4-FFF2-40B4-BE49-F238E27FC236}">
                <a16:creationId xmlns="" xmlns:a16="http://schemas.microsoft.com/office/drawing/2014/main" id="{4BC6BE00-83EC-45BC-A45F-FBBA6759A50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489059" y="1205000"/>
            <a:ext cx="5579390" cy="543497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67000"/>
                </a:srgbClr>
              </a:gs>
              <a:gs pos="100000">
                <a:srgbClr val="B0047F">
                  <a:alpha val="67000"/>
                </a:srgbClr>
              </a:gs>
            </a:gsLst>
            <a:lin ang="17400000" scaled="0"/>
          </a:gradFill>
          <a:ln>
            <a:noFill/>
          </a:ln>
          <a:effectLst>
            <a:softEdge rad="1270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9" name="Picture Placeholder 2">
            <a:extLst>
              <a:ext uri="{FF2B5EF4-FFF2-40B4-BE49-F238E27FC236}">
                <a16:creationId xmlns="" xmlns:a16="http://schemas.microsoft.com/office/drawing/2014/main" id="{2F769600-9013-40BE-BD74-27276AF0AFB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934326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0" name="Picture Placeholder 2">
            <a:extLst>
              <a:ext uri="{FF2B5EF4-FFF2-40B4-BE49-F238E27FC236}">
                <a16:creationId xmlns="" xmlns:a16="http://schemas.microsoft.com/office/drawing/2014/main" id="{0C467778-449E-4E64-8229-B65A31402E8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695827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1" name="Picture Placeholder 2">
            <a:extLst>
              <a:ext uri="{FF2B5EF4-FFF2-40B4-BE49-F238E27FC236}">
                <a16:creationId xmlns="" xmlns:a16="http://schemas.microsoft.com/office/drawing/2014/main" id="{FDDB6FD1-4666-4C28-A375-4F2F3287206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1167828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9EEE5E3F-CD5D-47F5-8A37-6BD37141C7E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340213"/>
            <a:ext cx="319880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F9094B9A-BCAE-40EC-9217-A0D794BBEE0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081852"/>
            <a:ext cx="319880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B65DFB3F-A328-49C2-9F39-D7AE31DEA86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4469313"/>
            <a:ext cx="319880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="" xmlns:a16="http://schemas.microsoft.com/office/drawing/2014/main" id="{1159E57A-D686-4E01-8052-F2CCABFF7E0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2267964"/>
            <a:ext cx="3779840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7472987C-279B-4EB2-829B-D21070FE307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262762" y="4210952"/>
            <a:ext cx="319880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cxnSp>
        <p:nvCxnSpPr>
          <p:cNvPr id="27" name="Straight Connector 26">
            <a:extLst>
              <a:ext uri="{FF2B5EF4-FFF2-40B4-BE49-F238E27FC236}">
                <a16:creationId xmlns="" xmlns:a16="http://schemas.microsoft.com/office/drawing/2014/main" id="{ACF5586D-1621-48CC-8389-0C9ED126F56A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6" y="3844935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6B18771B-E0EE-492E-99F6-492696E92F0B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844588" y="4466132"/>
            <a:ext cx="253640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kern="1200" dirty="0" smtClean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3C2DD5D3-B7CC-4E7E-ADDD-245AA0FDDE68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4837159" y="4705408"/>
            <a:ext cx="2536400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6691A43C-6B62-4922-B68D-894D2C84AAA4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080158" y="4466132"/>
            <a:ext cx="253640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kern="1200" dirty="0" smtClean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D1D44B05-BBD9-4C35-B72D-1BA3A534B72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072729" y="4705408"/>
            <a:ext cx="2536400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313C7370-C87D-4511-89AD-04EEDA78EF78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1311221" y="4466132"/>
            <a:ext cx="253640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kern="1200" dirty="0" smtClean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941498F7-7D3F-43E4-96B7-697775636724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11303792" y="4705408"/>
            <a:ext cx="2536400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709922841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731283"/>
            <a:ext cx="5081162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5203528"/>
            <a:ext cx="5081162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1" name="Picture Placeholder 2">
            <a:extLst>
              <a:ext uri="{FF2B5EF4-FFF2-40B4-BE49-F238E27FC236}">
                <a16:creationId xmlns="" xmlns:a16="http://schemas.microsoft.com/office/drawing/2014/main" id="{55BB9707-59AD-4573-8F79-FB088B412CE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52913" y="-733425"/>
            <a:ext cx="3686174" cy="4868941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/>
          <a:lstStyle/>
          <a:p>
            <a:endParaRPr lang="ro-RO"/>
          </a:p>
        </p:txBody>
      </p:sp>
      <p:sp>
        <p:nvSpPr>
          <p:cNvPr id="22" name="Picture Placeholder 2">
            <a:extLst>
              <a:ext uri="{FF2B5EF4-FFF2-40B4-BE49-F238E27FC236}">
                <a16:creationId xmlns="" xmlns:a16="http://schemas.microsoft.com/office/drawing/2014/main" id="{8B76B088-1605-4238-A9B5-271E8AB7BC36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609961" y="-238126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/>
          <a:lstStyle/>
          <a:p>
            <a:endParaRPr lang="ro-RO"/>
          </a:p>
        </p:txBody>
      </p:sp>
      <p:sp>
        <p:nvSpPr>
          <p:cNvPr id="23" name="Picture Placeholder 2">
            <a:extLst>
              <a:ext uri="{FF2B5EF4-FFF2-40B4-BE49-F238E27FC236}">
                <a16:creationId xmlns="" xmlns:a16="http://schemas.microsoft.com/office/drawing/2014/main" id="{86D4ED04-CDA4-4EA1-BD30-7A65DCEA48A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748117" y="-238126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/>
          <a:lstStyle/>
          <a:p>
            <a:endParaRPr lang="ro-RO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0D9D44DA-F349-4B31-B565-E6EB0A89178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336292" y="5334213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="" xmlns:a16="http://schemas.microsoft.com/office/drawing/2014/main" id="{4B51164D-F025-4A0F-8C73-217AC47DDB58}"/>
              </a:ext>
            </a:extLst>
          </p:cNvPr>
          <p:cNvSpPr/>
          <p:nvPr userDrawn="1"/>
        </p:nvSpPr>
        <p:spPr>
          <a:xfrm>
            <a:off x="7944548" y="5435289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E0037ECA-3707-4667-B0FF-45BDAA82D9D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336292" y="4817008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="" xmlns:a16="http://schemas.microsoft.com/office/drawing/2014/main" id="{6DA72302-1A52-45F7-9B91-4F96BA70982A}"/>
              </a:ext>
            </a:extLst>
          </p:cNvPr>
          <p:cNvSpPr/>
          <p:nvPr userDrawn="1"/>
        </p:nvSpPr>
        <p:spPr>
          <a:xfrm>
            <a:off x="7944548" y="4918084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253725BF-0C4D-4BC3-A16C-8A4798769C7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336290" y="5845859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="" xmlns:a16="http://schemas.microsoft.com/office/drawing/2014/main" id="{908F6048-5A52-4E67-A51D-B3A058344DE2}"/>
              </a:ext>
            </a:extLst>
          </p:cNvPr>
          <p:cNvSpPr/>
          <p:nvPr userDrawn="1"/>
        </p:nvSpPr>
        <p:spPr>
          <a:xfrm>
            <a:off x="7944546" y="5946935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32F7B995-843C-4C21-B167-B34B8651B5A0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4792859" y="2908159"/>
            <a:ext cx="2579476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BE98CF09-FB0F-4BE5-99C8-019E31AE51A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4798794" y="2769659"/>
            <a:ext cx="2594412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DA466E4A-C6E2-4CDB-AE63-3657D570B563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4798794" y="3274745"/>
            <a:ext cx="2573541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="" xmlns:a16="http://schemas.microsoft.com/office/drawing/2014/main" id="{EE0D1B05-6AFD-4626-ACF9-33120C29900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5611212"/>
            <a:ext cx="5081160" cy="80546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6763405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with slid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3854108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icture Placeholder 2">
            <a:extLst>
              <a:ext uri="{FF2B5EF4-FFF2-40B4-BE49-F238E27FC236}">
                <a16:creationId xmlns="" xmlns:a16="http://schemas.microsoft.com/office/drawing/2014/main" id="{7AAB1ED3-29AE-4682-9AD7-3A2618B8C5C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604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684838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684838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0FDB68BF-E29D-4D95-8430-842EE7272FE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2170522"/>
            <a:ext cx="5684838" cy="80546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3" name="Group 32">
            <a:extLst>
              <a:ext uri="{FF2B5EF4-FFF2-40B4-BE49-F238E27FC236}">
                <a16:creationId xmlns="" xmlns:a16="http://schemas.microsoft.com/office/drawing/2014/main" id="{A2DB6849-CB1B-467F-AE3C-827245C0C56E}"/>
              </a:ext>
            </a:extLst>
          </p:cNvPr>
          <p:cNvGrpSpPr/>
          <p:nvPr userDrawn="1"/>
        </p:nvGrpSpPr>
        <p:grpSpPr>
          <a:xfrm>
            <a:off x="7063581" y="1060831"/>
            <a:ext cx="903078" cy="943598"/>
            <a:chOff x="1420812" y="2329265"/>
            <a:chExt cx="1321137" cy="1380416"/>
          </a:xfrm>
        </p:grpSpPr>
        <p:sp>
          <p:nvSpPr>
            <p:cNvPr id="34" name="AutoShape 1">
              <a:extLst>
                <a:ext uri="{FF2B5EF4-FFF2-40B4-BE49-F238E27FC236}">
                  <a16:creationId xmlns="" xmlns:a16="http://schemas.microsoft.com/office/drawing/2014/main" id="{88C99681-47F3-404F-ACA1-A8F31C05CE1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="" xmlns:a16="http://schemas.microsoft.com/office/drawing/2014/main" id="{319EBE7B-851B-44E8-B308-799D8F5D215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7" name="Text Placeholder 16">
            <a:extLst>
              <a:ext uri="{FF2B5EF4-FFF2-40B4-BE49-F238E27FC236}">
                <a16:creationId xmlns="" xmlns:a16="http://schemas.microsoft.com/office/drawing/2014/main" id="{3C921F7B-4817-45F0-90D6-8E5D8D8BE9C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030019" y="1325936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8" name="Text Placeholder 16">
            <a:extLst>
              <a:ext uri="{FF2B5EF4-FFF2-40B4-BE49-F238E27FC236}">
                <a16:creationId xmlns="" xmlns:a16="http://schemas.microsoft.com/office/drawing/2014/main" id="{6B24AB6F-0F65-4860-9EC4-234532BA374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030019" y="1057308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9" name="Group 38">
            <a:extLst>
              <a:ext uri="{FF2B5EF4-FFF2-40B4-BE49-F238E27FC236}">
                <a16:creationId xmlns="" xmlns:a16="http://schemas.microsoft.com/office/drawing/2014/main" id="{171992B8-DD22-4A5D-A459-CD962EA06FC3}"/>
              </a:ext>
            </a:extLst>
          </p:cNvPr>
          <p:cNvGrpSpPr/>
          <p:nvPr userDrawn="1"/>
        </p:nvGrpSpPr>
        <p:grpSpPr>
          <a:xfrm>
            <a:off x="7063581" y="2358791"/>
            <a:ext cx="903078" cy="943598"/>
            <a:chOff x="1420812" y="2329265"/>
            <a:chExt cx="1321137" cy="1380416"/>
          </a:xfrm>
        </p:grpSpPr>
        <p:sp>
          <p:nvSpPr>
            <p:cNvPr id="40" name="AutoShape 1">
              <a:extLst>
                <a:ext uri="{FF2B5EF4-FFF2-40B4-BE49-F238E27FC236}">
                  <a16:creationId xmlns="" xmlns:a16="http://schemas.microsoft.com/office/drawing/2014/main" id="{B76B4AA0-004C-4243-ABEF-5B5F817ADBE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1" name="AutoShape 1">
              <a:extLst>
                <a:ext uri="{FF2B5EF4-FFF2-40B4-BE49-F238E27FC236}">
                  <a16:creationId xmlns="" xmlns:a16="http://schemas.microsoft.com/office/drawing/2014/main" id="{4C50F85F-F4A1-4251-AFFB-107061A5794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2" name="Text Placeholder 16">
            <a:extLst>
              <a:ext uri="{FF2B5EF4-FFF2-40B4-BE49-F238E27FC236}">
                <a16:creationId xmlns="" xmlns:a16="http://schemas.microsoft.com/office/drawing/2014/main" id="{C5012491-5BF0-4A88-8E0D-B8B52A5117F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030019" y="2623896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="" xmlns:a16="http://schemas.microsoft.com/office/drawing/2014/main" id="{758DBC3A-FFC9-4801-A1E0-226B97BE905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030019" y="2355268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4" name="Group 43">
            <a:extLst>
              <a:ext uri="{FF2B5EF4-FFF2-40B4-BE49-F238E27FC236}">
                <a16:creationId xmlns="" xmlns:a16="http://schemas.microsoft.com/office/drawing/2014/main" id="{3E32F940-ACC3-41C2-B61C-42A0E28D362B}"/>
              </a:ext>
            </a:extLst>
          </p:cNvPr>
          <p:cNvGrpSpPr/>
          <p:nvPr userDrawn="1"/>
        </p:nvGrpSpPr>
        <p:grpSpPr>
          <a:xfrm>
            <a:off x="7063581" y="3656751"/>
            <a:ext cx="903078" cy="943598"/>
            <a:chOff x="1420812" y="2329265"/>
            <a:chExt cx="1321137" cy="1380416"/>
          </a:xfrm>
        </p:grpSpPr>
        <p:sp>
          <p:nvSpPr>
            <p:cNvPr id="45" name="AutoShape 1">
              <a:extLst>
                <a:ext uri="{FF2B5EF4-FFF2-40B4-BE49-F238E27FC236}">
                  <a16:creationId xmlns="" xmlns:a16="http://schemas.microsoft.com/office/drawing/2014/main" id="{93A068F1-B162-4665-A95D-48D6130A4DA8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6" name="AutoShape 1">
              <a:extLst>
                <a:ext uri="{FF2B5EF4-FFF2-40B4-BE49-F238E27FC236}">
                  <a16:creationId xmlns="" xmlns:a16="http://schemas.microsoft.com/office/drawing/2014/main" id="{5AAB8B37-7DF6-4F68-A6F9-1F1A26A7C84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F65135BA-7E8F-413B-AA4D-D2716792AA7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030019" y="3921856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A66B188D-ACCD-4958-8731-CC913CE0313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030019" y="3653228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9" name="Group 48">
            <a:extLst>
              <a:ext uri="{FF2B5EF4-FFF2-40B4-BE49-F238E27FC236}">
                <a16:creationId xmlns="" xmlns:a16="http://schemas.microsoft.com/office/drawing/2014/main" id="{165857C6-023E-49D3-9919-93D74A1ACDC2}"/>
              </a:ext>
            </a:extLst>
          </p:cNvPr>
          <p:cNvGrpSpPr/>
          <p:nvPr userDrawn="1"/>
        </p:nvGrpSpPr>
        <p:grpSpPr>
          <a:xfrm>
            <a:off x="7063580" y="4987043"/>
            <a:ext cx="903078" cy="943598"/>
            <a:chOff x="1420812" y="2329265"/>
            <a:chExt cx="1321137" cy="1380416"/>
          </a:xfrm>
        </p:grpSpPr>
        <p:sp>
          <p:nvSpPr>
            <p:cNvPr id="50" name="AutoShape 1">
              <a:extLst>
                <a:ext uri="{FF2B5EF4-FFF2-40B4-BE49-F238E27FC236}">
                  <a16:creationId xmlns="" xmlns:a16="http://schemas.microsoft.com/office/drawing/2014/main" id="{A3F5EAC2-7C7A-4F4F-B4A4-819544E5A635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1" name="AutoShape 1">
              <a:extLst>
                <a:ext uri="{FF2B5EF4-FFF2-40B4-BE49-F238E27FC236}">
                  <a16:creationId xmlns="" xmlns:a16="http://schemas.microsoft.com/office/drawing/2014/main" id="{6437246C-C3E0-41E5-B477-3D025756B7C0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1AF7F0BE-0E5A-4A49-8A09-DE79675718D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30018" y="5252148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83FD27EC-75DE-4217-ADE9-DCFBE3FA116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030018" y="4983520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943524126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18" name="Group 17">
            <a:extLst>
              <a:ext uri="{FF2B5EF4-FFF2-40B4-BE49-F238E27FC236}">
                <a16:creationId xmlns="" xmlns:a16="http://schemas.microsoft.com/office/drawing/2014/main" id="{B13CFD79-5D44-4159-8D04-6FF55EF1ED6A}"/>
              </a:ext>
            </a:extLst>
          </p:cNvPr>
          <p:cNvGrpSpPr/>
          <p:nvPr userDrawn="1"/>
        </p:nvGrpSpPr>
        <p:grpSpPr>
          <a:xfrm>
            <a:off x="5170899" y="2983210"/>
            <a:ext cx="1882364" cy="1966826"/>
            <a:chOff x="5080445" y="2549157"/>
            <a:chExt cx="2184695" cy="2282723"/>
          </a:xfrm>
        </p:grpSpPr>
        <p:sp>
          <p:nvSpPr>
            <p:cNvPr id="19" name="AutoShape 1">
              <a:extLst>
                <a:ext uri="{FF2B5EF4-FFF2-40B4-BE49-F238E27FC236}">
                  <a16:creationId xmlns="" xmlns:a16="http://schemas.microsoft.com/office/drawing/2014/main" id="{C83CA867-CA89-4451-93C9-19C2C3A2545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5051570" y="2578032"/>
              <a:ext cx="2230981" cy="2173231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444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20" name="AutoShape 1">
              <a:extLst>
                <a:ext uri="{FF2B5EF4-FFF2-40B4-BE49-F238E27FC236}">
                  <a16:creationId xmlns="" xmlns:a16="http://schemas.microsoft.com/office/drawing/2014/main" id="{BEC8B157-B587-435F-B8F4-79BB8CBB54E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5074787" y="2641527"/>
              <a:ext cx="2219072" cy="216163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21" name="Freeform: Shape 20">
            <a:extLst>
              <a:ext uri="{FF2B5EF4-FFF2-40B4-BE49-F238E27FC236}">
                <a16:creationId xmlns="" xmlns:a16="http://schemas.microsoft.com/office/drawing/2014/main" id="{3E929A2C-1DE0-4959-954C-92508CB9C02F}"/>
              </a:ext>
            </a:extLst>
          </p:cNvPr>
          <p:cNvSpPr/>
          <p:nvPr userDrawn="1"/>
        </p:nvSpPr>
        <p:spPr>
          <a:xfrm>
            <a:off x="8010274" y="2129049"/>
            <a:ext cx="2747669" cy="510140"/>
          </a:xfrm>
          <a:custGeom>
            <a:avLst/>
            <a:gdLst>
              <a:gd name="connsiteX0" fmla="*/ 0 w 2747669"/>
              <a:gd name="connsiteY0" fmla="*/ 0 h 510140"/>
              <a:gd name="connsiteX1" fmla="*/ 2492599 w 2747669"/>
              <a:gd name="connsiteY1" fmla="*/ 0 h 510140"/>
              <a:gd name="connsiteX2" fmla="*/ 2747669 w 2747669"/>
              <a:gd name="connsiteY2" fmla="*/ 255070 h 510140"/>
              <a:gd name="connsiteX3" fmla="*/ 2492599 w 2747669"/>
              <a:gd name="connsiteY3" fmla="*/ 510140 h 510140"/>
              <a:gd name="connsiteX4" fmla="*/ 154643 w 2747669"/>
              <a:gd name="connsiteY4" fmla="*/ 510140 h 510140"/>
              <a:gd name="connsiteX5" fmla="*/ 161452 w 2747669"/>
              <a:gd name="connsiteY5" fmla="*/ 500025 h 510140"/>
              <a:gd name="connsiteX6" fmla="*/ 171897 w 2747669"/>
              <a:gd name="connsiteY6" fmla="*/ 473065 h 510140"/>
              <a:gd name="connsiteX7" fmla="*/ 173995 w 2747669"/>
              <a:gd name="connsiteY7" fmla="*/ 468636 h 510140"/>
              <a:gd name="connsiteX8" fmla="*/ 179080 w 2747669"/>
              <a:gd name="connsiteY8" fmla="*/ 449661 h 510140"/>
              <a:gd name="connsiteX9" fmla="*/ 181601 w 2747669"/>
              <a:gd name="connsiteY9" fmla="*/ 432992 h 510140"/>
              <a:gd name="connsiteX10" fmla="*/ 181538 w 2747669"/>
              <a:gd name="connsiteY10" fmla="*/ 331846 h 510140"/>
              <a:gd name="connsiteX11" fmla="*/ 145124 w 2747669"/>
              <a:gd name="connsiteY11" fmla="*/ 213721 h 510140"/>
              <a:gd name="connsiteX12" fmla="*/ 67487 w 2747669"/>
              <a:gd name="connsiteY12" fmla="*/ 80247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47669" h="510140">
                <a:moveTo>
                  <a:pt x="0" y="0"/>
                </a:moveTo>
                <a:lnTo>
                  <a:pt x="2492599" y="0"/>
                </a:lnTo>
                <a:cubicBezTo>
                  <a:pt x="2633470" y="0"/>
                  <a:pt x="2747669" y="114199"/>
                  <a:pt x="2747669" y="255070"/>
                </a:cubicBezTo>
                <a:cubicBezTo>
                  <a:pt x="2747669" y="395941"/>
                  <a:pt x="2633470" y="510140"/>
                  <a:pt x="2492599" y="510140"/>
                </a:cubicBezTo>
                <a:lnTo>
                  <a:pt x="154643" y="510140"/>
                </a:lnTo>
                <a:lnTo>
                  <a:pt x="161452" y="500025"/>
                </a:lnTo>
                <a:cubicBezTo>
                  <a:pt x="165334" y="491208"/>
                  <a:pt x="168396" y="482047"/>
                  <a:pt x="171897" y="473065"/>
                </a:cubicBezTo>
                <a:cubicBezTo>
                  <a:pt x="172432" y="471524"/>
                  <a:pt x="173291" y="470132"/>
                  <a:pt x="173995" y="468636"/>
                </a:cubicBezTo>
                <a:cubicBezTo>
                  <a:pt x="175695" y="462292"/>
                  <a:pt x="177380" y="456005"/>
                  <a:pt x="179080" y="449661"/>
                </a:cubicBezTo>
                <a:cubicBezTo>
                  <a:pt x="179907" y="444080"/>
                  <a:pt x="180661" y="438543"/>
                  <a:pt x="181601" y="432992"/>
                </a:cubicBezTo>
                <a:cubicBezTo>
                  <a:pt x="187295" y="399269"/>
                  <a:pt x="186784" y="365568"/>
                  <a:pt x="181538" y="331846"/>
                </a:cubicBezTo>
                <a:cubicBezTo>
                  <a:pt x="175106" y="290756"/>
                  <a:pt x="162141" y="251596"/>
                  <a:pt x="145124" y="213721"/>
                </a:cubicBezTo>
                <a:cubicBezTo>
                  <a:pt x="123986" y="166507"/>
                  <a:pt x="97255" y="122474"/>
                  <a:pt x="67487" y="8024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2" name="AutoShape 1">
            <a:extLst>
              <a:ext uri="{FF2B5EF4-FFF2-40B4-BE49-F238E27FC236}">
                <a16:creationId xmlns="" xmlns:a16="http://schemas.microsoft.com/office/drawing/2014/main" id="{F74FFE35-6BEA-428D-BD55-B6F2AE82A5A7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131342" y="1941546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="" xmlns:a16="http://schemas.microsoft.com/office/drawing/2014/main" id="{33628B72-A50F-49F0-95E0-32B23ADCE925}"/>
              </a:ext>
            </a:extLst>
          </p:cNvPr>
          <p:cNvSpPr/>
          <p:nvPr userDrawn="1"/>
        </p:nvSpPr>
        <p:spPr>
          <a:xfrm>
            <a:off x="8650286" y="3644413"/>
            <a:ext cx="2747669" cy="510140"/>
          </a:xfrm>
          <a:custGeom>
            <a:avLst/>
            <a:gdLst>
              <a:gd name="connsiteX0" fmla="*/ 0 w 2747669"/>
              <a:gd name="connsiteY0" fmla="*/ 0 h 510140"/>
              <a:gd name="connsiteX1" fmla="*/ 2492599 w 2747669"/>
              <a:gd name="connsiteY1" fmla="*/ 0 h 510140"/>
              <a:gd name="connsiteX2" fmla="*/ 2747669 w 2747669"/>
              <a:gd name="connsiteY2" fmla="*/ 255070 h 510140"/>
              <a:gd name="connsiteX3" fmla="*/ 2492599 w 2747669"/>
              <a:gd name="connsiteY3" fmla="*/ 510140 h 510140"/>
              <a:gd name="connsiteX4" fmla="*/ 154643 w 2747669"/>
              <a:gd name="connsiteY4" fmla="*/ 510140 h 510140"/>
              <a:gd name="connsiteX5" fmla="*/ 161452 w 2747669"/>
              <a:gd name="connsiteY5" fmla="*/ 500025 h 510140"/>
              <a:gd name="connsiteX6" fmla="*/ 171897 w 2747669"/>
              <a:gd name="connsiteY6" fmla="*/ 473065 h 510140"/>
              <a:gd name="connsiteX7" fmla="*/ 173995 w 2747669"/>
              <a:gd name="connsiteY7" fmla="*/ 468636 h 510140"/>
              <a:gd name="connsiteX8" fmla="*/ 179080 w 2747669"/>
              <a:gd name="connsiteY8" fmla="*/ 449661 h 510140"/>
              <a:gd name="connsiteX9" fmla="*/ 181601 w 2747669"/>
              <a:gd name="connsiteY9" fmla="*/ 432992 h 510140"/>
              <a:gd name="connsiteX10" fmla="*/ 181538 w 2747669"/>
              <a:gd name="connsiteY10" fmla="*/ 331846 h 510140"/>
              <a:gd name="connsiteX11" fmla="*/ 145124 w 2747669"/>
              <a:gd name="connsiteY11" fmla="*/ 213721 h 510140"/>
              <a:gd name="connsiteX12" fmla="*/ 67487 w 2747669"/>
              <a:gd name="connsiteY12" fmla="*/ 80247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47669" h="510140">
                <a:moveTo>
                  <a:pt x="0" y="0"/>
                </a:moveTo>
                <a:lnTo>
                  <a:pt x="2492599" y="0"/>
                </a:lnTo>
                <a:cubicBezTo>
                  <a:pt x="2633470" y="0"/>
                  <a:pt x="2747669" y="114199"/>
                  <a:pt x="2747669" y="255070"/>
                </a:cubicBezTo>
                <a:cubicBezTo>
                  <a:pt x="2747669" y="395941"/>
                  <a:pt x="2633470" y="510140"/>
                  <a:pt x="2492599" y="510140"/>
                </a:cubicBezTo>
                <a:lnTo>
                  <a:pt x="154643" y="510140"/>
                </a:lnTo>
                <a:lnTo>
                  <a:pt x="161452" y="500025"/>
                </a:lnTo>
                <a:cubicBezTo>
                  <a:pt x="165334" y="491208"/>
                  <a:pt x="168396" y="482047"/>
                  <a:pt x="171897" y="473065"/>
                </a:cubicBezTo>
                <a:cubicBezTo>
                  <a:pt x="172432" y="471524"/>
                  <a:pt x="173291" y="470132"/>
                  <a:pt x="173995" y="468636"/>
                </a:cubicBezTo>
                <a:cubicBezTo>
                  <a:pt x="175695" y="462292"/>
                  <a:pt x="177380" y="456005"/>
                  <a:pt x="179080" y="449661"/>
                </a:cubicBezTo>
                <a:cubicBezTo>
                  <a:pt x="179907" y="444080"/>
                  <a:pt x="180661" y="438543"/>
                  <a:pt x="181601" y="432992"/>
                </a:cubicBezTo>
                <a:cubicBezTo>
                  <a:pt x="187295" y="399269"/>
                  <a:pt x="186784" y="365568"/>
                  <a:pt x="181538" y="331846"/>
                </a:cubicBezTo>
                <a:cubicBezTo>
                  <a:pt x="175106" y="290756"/>
                  <a:pt x="162141" y="251596"/>
                  <a:pt x="145124" y="213721"/>
                </a:cubicBezTo>
                <a:cubicBezTo>
                  <a:pt x="123986" y="166507"/>
                  <a:pt x="97255" y="122474"/>
                  <a:pt x="67487" y="8024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4" name="AutoShape 1">
            <a:extLst>
              <a:ext uri="{FF2B5EF4-FFF2-40B4-BE49-F238E27FC236}">
                <a16:creationId xmlns="" xmlns:a16="http://schemas.microsoft.com/office/drawing/2014/main" id="{631D4591-E415-4C33-849E-6A0F446F3F2A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771354" y="3456910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="" xmlns:a16="http://schemas.microsoft.com/office/drawing/2014/main" id="{DFD0065D-0C8B-4D29-A228-E1F0EA22EDE7}"/>
              </a:ext>
            </a:extLst>
          </p:cNvPr>
          <p:cNvSpPr/>
          <p:nvPr userDrawn="1"/>
        </p:nvSpPr>
        <p:spPr>
          <a:xfrm>
            <a:off x="8010273" y="5158125"/>
            <a:ext cx="2747669" cy="510140"/>
          </a:xfrm>
          <a:custGeom>
            <a:avLst/>
            <a:gdLst>
              <a:gd name="connsiteX0" fmla="*/ 0 w 2747669"/>
              <a:gd name="connsiteY0" fmla="*/ 0 h 510140"/>
              <a:gd name="connsiteX1" fmla="*/ 2492599 w 2747669"/>
              <a:gd name="connsiteY1" fmla="*/ 0 h 510140"/>
              <a:gd name="connsiteX2" fmla="*/ 2747669 w 2747669"/>
              <a:gd name="connsiteY2" fmla="*/ 255070 h 510140"/>
              <a:gd name="connsiteX3" fmla="*/ 2492599 w 2747669"/>
              <a:gd name="connsiteY3" fmla="*/ 510140 h 510140"/>
              <a:gd name="connsiteX4" fmla="*/ 154643 w 2747669"/>
              <a:gd name="connsiteY4" fmla="*/ 510140 h 510140"/>
              <a:gd name="connsiteX5" fmla="*/ 161452 w 2747669"/>
              <a:gd name="connsiteY5" fmla="*/ 500025 h 510140"/>
              <a:gd name="connsiteX6" fmla="*/ 171897 w 2747669"/>
              <a:gd name="connsiteY6" fmla="*/ 473065 h 510140"/>
              <a:gd name="connsiteX7" fmla="*/ 173995 w 2747669"/>
              <a:gd name="connsiteY7" fmla="*/ 468636 h 510140"/>
              <a:gd name="connsiteX8" fmla="*/ 179080 w 2747669"/>
              <a:gd name="connsiteY8" fmla="*/ 449661 h 510140"/>
              <a:gd name="connsiteX9" fmla="*/ 181601 w 2747669"/>
              <a:gd name="connsiteY9" fmla="*/ 432992 h 510140"/>
              <a:gd name="connsiteX10" fmla="*/ 181538 w 2747669"/>
              <a:gd name="connsiteY10" fmla="*/ 331846 h 510140"/>
              <a:gd name="connsiteX11" fmla="*/ 145124 w 2747669"/>
              <a:gd name="connsiteY11" fmla="*/ 213721 h 510140"/>
              <a:gd name="connsiteX12" fmla="*/ 67487 w 2747669"/>
              <a:gd name="connsiteY12" fmla="*/ 80247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47669" h="510140">
                <a:moveTo>
                  <a:pt x="0" y="0"/>
                </a:moveTo>
                <a:lnTo>
                  <a:pt x="2492599" y="0"/>
                </a:lnTo>
                <a:cubicBezTo>
                  <a:pt x="2633470" y="0"/>
                  <a:pt x="2747669" y="114199"/>
                  <a:pt x="2747669" y="255070"/>
                </a:cubicBezTo>
                <a:cubicBezTo>
                  <a:pt x="2747669" y="395941"/>
                  <a:pt x="2633470" y="510140"/>
                  <a:pt x="2492599" y="510140"/>
                </a:cubicBezTo>
                <a:lnTo>
                  <a:pt x="154643" y="510140"/>
                </a:lnTo>
                <a:lnTo>
                  <a:pt x="161452" y="500025"/>
                </a:lnTo>
                <a:cubicBezTo>
                  <a:pt x="165334" y="491208"/>
                  <a:pt x="168396" y="482047"/>
                  <a:pt x="171897" y="473065"/>
                </a:cubicBezTo>
                <a:cubicBezTo>
                  <a:pt x="172432" y="471524"/>
                  <a:pt x="173291" y="470132"/>
                  <a:pt x="173995" y="468636"/>
                </a:cubicBezTo>
                <a:cubicBezTo>
                  <a:pt x="175695" y="462292"/>
                  <a:pt x="177380" y="456005"/>
                  <a:pt x="179080" y="449661"/>
                </a:cubicBezTo>
                <a:cubicBezTo>
                  <a:pt x="179907" y="444080"/>
                  <a:pt x="180661" y="438543"/>
                  <a:pt x="181601" y="432992"/>
                </a:cubicBezTo>
                <a:cubicBezTo>
                  <a:pt x="187295" y="399269"/>
                  <a:pt x="186784" y="365568"/>
                  <a:pt x="181538" y="331846"/>
                </a:cubicBezTo>
                <a:cubicBezTo>
                  <a:pt x="175106" y="290756"/>
                  <a:pt x="162141" y="251596"/>
                  <a:pt x="145124" y="213721"/>
                </a:cubicBezTo>
                <a:cubicBezTo>
                  <a:pt x="123986" y="166507"/>
                  <a:pt x="97255" y="122474"/>
                  <a:pt x="67487" y="8024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6" name="AutoShape 1">
            <a:extLst>
              <a:ext uri="{FF2B5EF4-FFF2-40B4-BE49-F238E27FC236}">
                <a16:creationId xmlns="" xmlns:a16="http://schemas.microsoft.com/office/drawing/2014/main" id="{907FAF93-51C5-481B-99F1-77A04C196F65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131341" y="4970622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="" xmlns:a16="http://schemas.microsoft.com/office/drawing/2014/main" id="{23492961-0F07-4896-922A-0D1A5D49F87A}"/>
              </a:ext>
            </a:extLst>
          </p:cNvPr>
          <p:cNvSpPr/>
          <p:nvPr userDrawn="1"/>
        </p:nvSpPr>
        <p:spPr>
          <a:xfrm>
            <a:off x="1179488" y="2115308"/>
            <a:ext cx="2674611" cy="510140"/>
          </a:xfrm>
          <a:custGeom>
            <a:avLst/>
            <a:gdLst>
              <a:gd name="connsiteX0" fmla="*/ 255070 w 2674611"/>
              <a:gd name="connsiteY0" fmla="*/ 0 h 510140"/>
              <a:gd name="connsiteX1" fmla="*/ 2674611 w 2674611"/>
              <a:gd name="connsiteY1" fmla="*/ 0 h 510140"/>
              <a:gd name="connsiteX2" fmla="*/ 2661570 w 2674611"/>
              <a:gd name="connsiteY2" fmla="*/ 31842 h 510140"/>
              <a:gd name="connsiteX3" fmla="*/ 2627416 w 2674611"/>
              <a:gd name="connsiteY3" fmla="*/ 142171 h 510140"/>
              <a:gd name="connsiteX4" fmla="*/ 2625157 w 2674611"/>
              <a:gd name="connsiteY4" fmla="*/ 148459 h 510140"/>
              <a:gd name="connsiteX5" fmla="*/ 2621151 w 2674611"/>
              <a:gd name="connsiteY5" fmla="*/ 163410 h 510140"/>
              <a:gd name="connsiteX6" fmla="*/ 2620494 w 2674611"/>
              <a:gd name="connsiteY6" fmla="*/ 168006 h 510140"/>
              <a:gd name="connsiteX7" fmla="*/ 2599693 w 2674611"/>
              <a:gd name="connsiteY7" fmla="*/ 256344 h 510140"/>
              <a:gd name="connsiteX8" fmla="*/ 2583642 w 2674611"/>
              <a:gd name="connsiteY8" fmla="*/ 346662 h 510140"/>
              <a:gd name="connsiteX9" fmla="*/ 2573477 w 2674611"/>
              <a:gd name="connsiteY9" fmla="*/ 461062 h 510140"/>
              <a:gd name="connsiteX10" fmla="*/ 2577297 w 2674611"/>
              <a:gd name="connsiteY10" fmla="*/ 510140 h 510140"/>
              <a:gd name="connsiteX11" fmla="*/ 255070 w 2674611"/>
              <a:gd name="connsiteY11" fmla="*/ 510140 h 510140"/>
              <a:gd name="connsiteX12" fmla="*/ 0 w 2674611"/>
              <a:gd name="connsiteY12" fmla="*/ 255070 h 510140"/>
              <a:gd name="connsiteX13" fmla="*/ 255070 w 2674611"/>
              <a:gd name="connsiteY13" fmla="*/ 0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74611" h="510140">
                <a:moveTo>
                  <a:pt x="255070" y="0"/>
                </a:moveTo>
                <a:lnTo>
                  <a:pt x="2674611" y="0"/>
                </a:lnTo>
                <a:lnTo>
                  <a:pt x="2661570" y="31842"/>
                </a:lnTo>
                <a:cubicBezTo>
                  <a:pt x="2648951" y="68229"/>
                  <a:pt x="2637748" y="105113"/>
                  <a:pt x="2627416" y="142171"/>
                </a:cubicBezTo>
                <a:cubicBezTo>
                  <a:pt x="2626788" y="144300"/>
                  <a:pt x="2625892" y="146358"/>
                  <a:pt x="2625157" y="148459"/>
                </a:cubicBezTo>
                <a:cubicBezTo>
                  <a:pt x="2623817" y="153461"/>
                  <a:pt x="2622491" y="158408"/>
                  <a:pt x="2621151" y="163410"/>
                </a:cubicBezTo>
                <a:cubicBezTo>
                  <a:pt x="2620914" y="164938"/>
                  <a:pt x="2620838" y="166508"/>
                  <a:pt x="2620494" y="168006"/>
                </a:cubicBezTo>
                <a:cubicBezTo>
                  <a:pt x="2613529" y="197424"/>
                  <a:pt x="2606190" y="226742"/>
                  <a:pt x="2599693" y="256344"/>
                </a:cubicBezTo>
                <a:cubicBezTo>
                  <a:pt x="2593083" y="286152"/>
                  <a:pt x="2587920" y="316347"/>
                  <a:pt x="2583642" y="346662"/>
                </a:cubicBezTo>
                <a:cubicBezTo>
                  <a:pt x="2578233" y="384627"/>
                  <a:pt x="2574572" y="422707"/>
                  <a:pt x="2573477" y="461062"/>
                </a:cubicBezTo>
                <a:lnTo>
                  <a:pt x="2577297" y="510140"/>
                </a:lnTo>
                <a:lnTo>
                  <a:pt x="255070" y="510140"/>
                </a:lnTo>
                <a:cubicBezTo>
                  <a:pt x="114199" y="510140"/>
                  <a:pt x="0" y="395941"/>
                  <a:pt x="0" y="255070"/>
                </a:cubicBezTo>
                <a:cubicBezTo>
                  <a:pt x="0" y="114199"/>
                  <a:pt x="114199" y="0"/>
                  <a:pt x="2550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8" name="AutoShape 1">
            <a:extLst>
              <a:ext uri="{FF2B5EF4-FFF2-40B4-BE49-F238E27FC236}">
                <a16:creationId xmlns="" xmlns:a16="http://schemas.microsoft.com/office/drawing/2014/main" id="{B9A6C3F1-23BE-4390-B22D-EC80709485A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853214" y="1949514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="" xmlns:a16="http://schemas.microsoft.com/office/drawing/2014/main" id="{3AE62404-71EF-4C16-AD7F-88BFE73E3E14}"/>
              </a:ext>
            </a:extLst>
          </p:cNvPr>
          <p:cNvSpPr/>
          <p:nvPr userDrawn="1"/>
        </p:nvSpPr>
        <p:spPr>
          <a:xfrm>
            <a:off x="661476" y="3622705"/>
            <a:ext cx="2674611" cy="510140"/>
          </a:xfrm>
          <a:custGeom>
            <a:avLst/>
            <a:gdLst>
              <a:gd name="connsiteX0" fmla="*/ 255070 w 2674611"/>
              <a:gd name="connsiteY0" fmla="*/ 0 h 510140"/>
              <a:gd name="connsiteX1" fmla="*/ 2674611 w 2674611"/>
              <a:gd name="connsiteY1" fmla="*/ 0 h 510140"/>
              <a:gd name="connsiteX2" fmla="*/ 2661570 w 2674611"/>
              <a:gd name="connsiteY2" fmla="*/ 31842 h 510140"/>
              <a:gd name="connsiteX3" fmla="*/ 2627416 w 2674611"/>
              <a:gd name="connsiteY3" fmla="*/ 142171 h 510140"/>
              <a:gd name="connsiteX4" fmla="*/ 2625157 w 2674611"/>
              <a:gd name="connsiteY4" fmla="*/ 148459 h 510140"/>
              <a:gd name="connsiteX5" fmla="*/ 2621151 w 2674611"/>
              <a:gd name="connsiteY5" fmla="*/ 163410 h 510140"/>
              <a:gd name="connsiteX6" fmla="*/ 2620494 w 2674611"/>
              <a:gd name="connsiteY6" fmla="*/ 168006 h 510140"/>
              <a:gd name="connsiteX7" fmla="*/ 2599693 w 2674611"/>
              <a:gd name="connsiteY7" fmla="*/ 256344 h 510140"/>
              <a:gd name="connsiteX8" fmla="*/ 2583642 w 2674611"/>
              <a:gd name="connsiteY8" fmla="*/ 346662 h 510140"/>
              <a:gd name="connsiteX9" fmla="*/ 2573477 w 2674611"/>
              <a:gd name="connsiteY9" fmla="*/ 461062 h 510140"/>
              <a:gd name="connsiteX10" fmla="*/ 2577297 w 2674611"/>
              <a:gd name="connsiteY10" fmla="*/ 510140 h 510140"/>
              <a:gd name="connsiteX11" fmla="*/ 255070 w 2674611"/>
              <a:gd name="connsiteY11" fmla="*/ 510140 h 510140"/>
              <a:gd name="connsiteX12" fmla="*/ 0 w 2674611"/>
              <a:gd name="connsiteY12" fmla="*/ 255070 h 510140"/>
              <a:gd name="connsiteX13" fmla="*/ 255070 w 2674611"/>
              <a:gd name="connsiteY13" fmla="*/ 0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74611" h="510140">
                <a:moveTo>
                  <a:pt x="255070" y="0"/>
                </a:moveTo>
                <a:lnTo>
                  <a:pt x="2674611" y="0"/>
                </a:lnTo>
                <a:lnTo>
                  <a:pt x="2661570" y="31842"/>
                </a:lnTo>
                <a:cubicBezTo>
                  <a:pt x="2648951" y="68229"/>
                  <a:pt x="2637748" y="105113"/>
                  <a:pt x="2627416" y="142171"/>
                </a:cubicBezTo>
                <a:cubicBezTo>
                  <a:pt x="2626788" y="144300"/>
                  <a:pt x="2625892" y="146358"/>
                  <a:pt x="2625157" y="148459"/>
                </a:cubicBezTo>
                <a:cubicBezTo>
                  <a:pt x="2623817" y="153461"/>
                  <a:pt x="2622491" y="158408"/>
                  <a:pt x="2621151" y="163410"/>
                </a:cubicBezTo>
                <a:cubicBezTo>
                  <a:pt x="2620914" y="164938"/>
                  <a:pt x="2620838" y="166508"/>
                  <a:pt x="2620494" y="168006"/>
                </a:cubicBezTo>
                <a:cubicBezTo>
                  <a:pt x="2613529" y="197424"/>
                  <a:pt x="2606190" y="226742"/>
                  <a:pt x="2599693" y="256344"/>
                </a:cubicBezTo>
                <a:cubicBezTo>
                  <a:pt x="2593083" y="286152"/>
                  <a:pt x="2587920" y="316347"/>
                  <a:pt x="2583642" y="346662"/>
                </a:cubicBezTo>
                <a:cubicBezTo>
                  <a:pt x="2578233" y="384627"/>
                  <a:pt x="2574572" y="422707"/>
                  <a:pt x="2573477" y="461062"/>
                </a:cubicBezTo>
                <a:lnTo>
                  <a:pt x="2577297" y="510140"/>
                </a:lnTo>
                <a:lnTo>
                  <a:pt x="255070" y="510140"/>
                </a:lnTo>
                <a:cubicBezTo>
                  <a:pt x="114199" y="510140"/>
                  <a:pt x="0" y="395941"/>
                  <a:pt x="0" y="255070"/>
                </a:cubicBezTo>
                <a:cubicBezTo>
                  <a:pt x="0" y="114199"/>
                  <a:pt x="114199" y="0"/>
                  <a:pt x="2550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0" name="AutoShape 1">
            <a:extLst>
              <a:ext uri="{FF2B5EF4-FFF2-40B4-BE49-F238E27FC236}">
                <a16:creationId xmlns="" xmlns:a16="http://schemas.microsoft.com/office/drawing/2014/main" id="{4AD37A5C-5BBA-482E-8055-1441CF2BD91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335202" y="3456911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1" name="Freeform: Shape 30">
            <a:extLst>
              <a:ext uri="{FF2B5EF4-FFF2-40B4-BE49-F238E27FC236}">
                <a16:creationId xmlns="" xmlns:a16="http://schemas.microsoft.com/office/drawing/2014/main" id="{172F50A7-555E-4651-BC26-13C6CA6793F3}"/>
              </a:ext>
            </a:extLst>
          </p:cNvPr>
          <p:cNvSpPr/>
          <p:nvPr userDrawn="1"/>
        </p:nvSpPr>
        <p:spPr>
          <a:xfrm>
            <a:off x="1179488" y="5141243"/>
            <a:ext cx="2674611" cy="510140"/>
          </a:xfrm>
          <a:custGeom>
            <a:avLst/>
            <a:gdLst>
              <a:gd name="connsiteX0" fmla="*/ 255070 w 2674611"/>
              <a:gd name="connsiteY0" fmla="*/ 0 h 510140"/>
              <a:gd name="connsiteX1" fmla="*/ 2674611 w 2674611"/>
              <a:gd name="connsiteY1" fmla="*/ 0 h 510140"/>
              <a:gd name="connsiteX2" fmla="*/ 2661570 w 2674611"/>
              <a:gd name="connsiteY2" fmla="*/ 31842 h 510140"/>
              <a:gd name="connsiteX3" fmla="*/ 2627416 w 2674611"/>
              <a:gd name="connsiteY3" fmla="*/ 142171 h 510140"/>
              <a:gd name="connsiteX4" fmla="*/ 2625157 w 2674611"/>
              <a:gd name="connsiteY4" fmla="*/ 148459 h 510140"/>
              <a:gd name="connsiteX5" fmla="*/ 2621151 w 2674611"/>
              <a:gd name="connsiteY5" fmla="*/ 163410 h 510140"/>
              <a:gd name="connsiteX6" fmla="*/ 2620494 w 2674611"/>
              <a:gd name="connsiteY6" fmla="*/ 168006 h 510140"/>
              <a:gd name="connsiteX7" fmla="*/ 2599693 w 2674611"/>
              <a:gd name="connsiteY7" fmla="*/ 256344 h 510140"/>
              <a:gd name="connsiteX8" fmla="*/ 2583642 w 2674611"/>
              <a:gd name="connsiteY8" fmla="*/ 346662 h 510140"/>
              <a:gd name="connsiteX9" fmla="*/ 2573477 w 2674611"/>
              <a:gd name="connsiteY9" fmla="*/ 461062 h 510140"/>
              <a:gd name="connsiteX10" fmla="*/ 2577297 w 2674611"/>
              <a:gd name="connsiteY10" fmla="*/ 510140 h 510140"/>
              <a:gd name="connsiteX11" fmla="*/ 255070 w 2674611"/>
              <a:gd name="connsiteY11" fmla="*/ 510140 h 510140"/>
              <a:gd name="connsiteX12" fmla="*/ 0 w 2674611"/>
              <a:gd name="connsiteY12" fmla="*/ 255070 h 510140"/>
              <a:gd name="connsiteX13" fmla="*/ 255070 w 2674611"/>
              <a:gd name="connsiteY13" fmla="*/ 0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74611" h="510140">
                <a:moveTo>
                  <a:pt x="255070" y="0"/>
                </a:moveTo>
                <a:lnTo>
                  <a:pt x="2674611" y="0"/>
                </a:lnTo>
                <a:lnTo>
                  <a:pt x="2661570" y="31842"/>
                </a:lnTo>
                <a:cubicBezTo>
                  <a:pt x="2648951" y="68229"/>
                  <a:pt x="2637748" y="105113"/>
                  <a:pt x="2627416" y="142171"/>
                </a:cubicBezTo>
                <a:cubicBezTo>
                  <a:pt x="2626788" y="144300"/>
                  <a:pt x="2625892" y="146358"/>
                  <a:pt x="2625157" y="148459"/>
                </a:cubicBezTo>
                <a:cubicBezTo>
                  <a:pt x="2623817" y="153461"/>
                  <a:pt x="2622491" y="158408"/>
                  <a:pt x="2621151" y="163410"/>
                </a:cubicBezTo>
                <a:cubicBezTo>
                  <a:pt x="2620914" y="164938"/>
                  <a:pt x="2620838" y="166508"/>
                  <a:pt x="2620494" y="168006"/>
                </a:cubicBezTo>
                <a:cubicBezTo>
                  <a:pt x="2613529" y="197424"/>
                  <a:pt x="2606190" y="226742"/>
                  <a:pt x="2599693" y="256344"/>
                </a:cubicBezTo>
                <a:cubicBezTo>
                  <a:pt x="2593083" y="286152"/>
                  <a:pt x="2587920" y="316347"/>
                  <a:pt x="2583642" y="346662"/>
                </a:cubicBezTo>
                <a:cubicBezTo>
                  <a:pt x="2578233" y="384627"/>
                  <a:pt x="2574572" y="422707"/>
                  <a:pt x="2573477" y="461062"/>
                </a:cubicBezTo>
                <a:lnTo>
                  <a:pt x="2577297" y="510140"/>
                </a:lnTo>
                <a:lnTo>
                  <a:pt x="255070" y="510140"/>
                </a:lnTo>
                <a:cubicBezTo>
                  <a:pt x="114199" y="510140"/>
                  <a:pt x="0" y="395941"/>
                  <a:pt x="0" y="255070"/>
                </a:cubicBezTo>
                <a:cubicBezTo>
                  <a:pt x="0" y="114199"/>
                  <a:pt x="114199" y="0"/>
                  <a:pt x="2550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AutoShape 1">
            <a:extLst>
              <a:ext uri="{FF2B5EF4-FFF2-40B4-BE49-F238E27FC236}">
                <a16:creationId xmlns="" xmlns:a16="http://schemas.microsoft.com/office/drawing/2014/main" id="{019259AB-D7E1-46E0-952F-69714CACC23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853214" y="4975449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="" xmlns:a16="http://schemas.microsoft.com/office/drawing/2014/main" id="{2096F7EB-D5A6-4D95-A47E-1E3EC2980A2A}"/>
              </a:ext>
            </a:extLst>
          </p:cNvPr>
          <p:cNvGrpSpPr/>
          <p:nvPr userDrawn="1"/>
        </p:nvGrpSpPr>
        <p:grpSpPr>
          <a:xfrm rot="16200000">
            <a:off x="7282535" y="3866612"/>
            <a:ext cx="234208" cy="117104"/>
            <a:chOff x="683419" y="5379244"/>
            <a:chExt cx="180974" cy="90487"/>
          </a:xfrm>
        </p:grpSpPr>
        <p:cxnSp>
          <p:nvCxnSpPr>
            <p:cNvPr id="34" name="Straight Connector 33">
              <a:extLst>
                <a:ext uri="{FF2B5EF4-FFF2-40B4-BE49-F238E27FC236}">
                  <a16:creationId xmlns="" xmlns:a16="http://schemas.microsoft.com/office/drawing/2014/main" id="{183E68AD-3AEF-46DC-97E3-0ACD524C00E0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="" xmlns:a16="http://schemas.microsoft.com/office/drawing/2014/main" id="{3616404F-C6A4-4035-A1E0-1A5B0FC911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="" xmlns:a16="http://schemas.microsoft.com/office/drawing/2014/main" id="{05B46691-A86D-43A3-AAFC-0750488A67C1}"/>
              </a:ext>
            </a:extLst>
          </p:cNvPr>
          <p:cNvGrpSpPr/>
          <p:nvPr userDrawn="1"/>
        </p:nvGrpSpPr>
        <p:grpSpPr>
          <a:xfrm rot="5400000" flipH="1">
            <a:off x="4601568" y="3866612"/>
            <a:ext cx="234208" cy="117104"/>
            <a:chOff x="683419" y="5379244"/>
            <a:chExt cx="180974" cy="90487"/>
          </a:xfrm>
        </p:grpSpPr>
        <p:cxnSp>
          <p:nvCxnSpPr>
            <p:cNvPr id="37" name="Straight Connector 36">
              <a:extLst>
                <a:ext uri="{FF2B5EF4-FFF2-40B4-BE49-F238E27FC236}">
                  <a16:creationId xmlns="" xmlns:a16="http://schemas.microsoft.com/office/drawing/2014/main" id="{1E01490F-602E-472E-B936-F9DFEA5FA15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="" xmlns:a16="http://schemas.microsoft.com/office/drawing/2014/main" id="{BFD25C41-5820-46EE-86E6-E027387F61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="" xmlns:a16="http://schemas.microsoft.com/office/drawing/2014/main" id="{568C151F-EECD-4121-90E1-48A9751C4D13}"/>
              </a:ext>
            </a:extLst>
          </p:cNvPr>
          <p:cNvGrpSpPr/>
          <p:nvPr userDrawn="1"/>
        </p:nvGrpSpPr>
        <p:grpSpPr>
          <a:xfrm rot="2700000" flipH="1">
            <a:off x="4868634" y="4898011"/>
            <a:ext cx="234208" cy="117104"/>
            <a:chOff x="683419" y="5379244"/>
            <a:chExt cx="180974" cy="90487"/>
          </a:xfrm>
        </p:grpSpPr>
        <p:cxnSp>
          <p:nvCxnSpPr>
            <p:cNvPr id="52" name="Straight Connector 51">
              <a:extLst>
                <a:ext uri="{FF2B5EF4-FFF2-40B4-BE49-F238E27FC236}">
                  <a16:creationId xmlns="" xmlns:a16="http://schemas.microsoft.com/office/drawing/2014/main" id="{EDD504F7-02D8-4E47-8AE0-FE084EEF335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="" xmlns:a16="http://schemas.microsoft.com/office/drawing/2014/main" id="{43034D27-D5B2-47F1-9797-B3074B77A9C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="" xmlns:a16="http://schemas.microsoft.com/office/drawing/2014/main" id="{41143BE4-A8EB-4BF0-8544-A2305979845F}"/>
              </a:ext>
            </a:extLst>
          </p:cNvPr>
          <p:cNvGrpSpPr/>
          <p:nvPr userDrawn="1"/>
        </p:nvGrpSpPr>
        <p:grpSpPr>
          <a:xfrm rot="8100000" flipH="1">
            <a:off x="4872692" y="2934162"/>
            <a:ext cx="234208" cy="117104"/>
            <a:chOff x="683419" y="5379244"/>
            <a:chExt cx="180974" cy="90487"/>
          </a:xfrm>
        </p:grpSpPr>
        <p:cxnSp>
          <p:nvCxnSpPr>
            <p:cNvPr id="55" name="Straight Connector 54">
              <a:extLst>
                <a:ext uri="{FF2B5EF4-FFF2-40B4-BE49-F238E27FC236}">
                  <a16:creationId xmlns="" xmlns:a16="http://schemas.microsoft.com/office/drawing/2014/main" id="{19E168C3-1C07-4A32-8CBE-9EB5BB5701C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="" xmlns:a16="http://schemas.microsoft.com/office/drawing/2014/main" id="{BEE0243F-2DE7-4025-84C7-DB4B51CEA1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="" xmlns:a16="http://schemas.microsoft.com/office/drawing/2014/main" id="{08134B4F-14DF-43D8-B243-23E9F660ED1A}"/>
              </a:ext>
            </a:extLst>
          </p:cNvPr>
          <p:cNvGrpSpPr/>
          <p:nvPr userDrawn="1"/>
        </p:nvGrpSpPr>
        <p:grpSpPr>
          <a:xfrm rot="13500000">
            <a:off x="6769341" y="2934164"/>
            <a:ext cx="234208" cy="117104"/>
            <a:chOff x="683419" y="5379244"/>
            <a:chExt cx="180974" cy="90487"/>
          </a:xfrm>
        </p:grpSpPr>
        <p:cxnSp>
          <p:nvCxnSpPr>
            <p:cNvPr id="58" name="Straight Connector 57">
              <a:extLst>
                <a:ext uri="{FF2B5EF4-FFF2-40B4-BE49-F238E27FC236}">
                  <a16:creationId xmlns="" xmlns:a16="http://schemas.microsoft.com/office/drawing/2014/main" id="{79934D71-AC4B-47BF-8048-A10B9C179B6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="" xmlns:a16="http://schemas.microsoft.com/office/drawing/2014/main" id="{6F25865C-D690-4C65-8A6B-2D8ED97848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="" xmlns:a16="http://schemas.microsoft.com/office/drawing/2014/main" id="{07A3B291-F0F0-41B6-AE56-7EE3B4FE42E2}"/>
              </a:ext>
            </a:extLst>
          </p:cNvPr>
          <p:cNvGrpSpPr/>
          <p:nvPr userDrawn="1"/>
        </p:nvGrpSpPr>
        <p:grpSpPr>
          <a:xfrm rot="18900000">
            <a:off x="6768058" y="4898010"/>
            <a:ext cx="234208" cy="117104"/>
            <a:chOff x="683419" y="5379244"/>
            <a:chExt cx="180974" cy="90487"/>
          </a:xfrm>
        </p:grpSpPr>
        <p:cxnSp>
          <p:nvCxnSpPr>
            <p:cNvPr id="61" name="Straight Connector 60">
              <a:extLst>
                <a:ext uri="{FF2B5EF4-FFF2-40B4-BE49-F238E27FC236}">
                  <a16:creationId xmlns="" xmlns:a16="http://schemas.microsoft.com/office/drawing/2014/main" id="{E32E26F7-ECFB-49CE-BF6F-2B0B0C574B5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="" xmlns:a16="http://schemas.microsoft.com/office/drawing/2014/main" id="{E69202BF-AE84-43FA-A2EF-C54C0EA11A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F23D1B00-49BD-4006-9256-B3B4220C504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216313" y="2216489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0A0B3B3D-39F6-43A1-943D-A1C06DEB494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61476" y="3723886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4DEB0298-C1CA-4A6A-AB66-BBCBA397B77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179488" y="5242324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="" xmlns:a16="http://schemas.microsoft.com/office/drawing/2014/main" id="{598496DA-70F1-4B98-951D-6A9EDB479B2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325999" y="2230230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2739C1EB-7C72-401F-8E45-A2B88C5D398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966012" y="3745595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5BF262BF-657A-4525-8499-29E285D410E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25817" y="5260959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478379605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5" name="TextBox 44">
            <a:extLst>
              <a:ext uri="{FF2B5EF4-FFF2-40B4-BE49-F238E27FC236}">
                <a16:creationId xmlns="" xmlns:a16="http://schemas.microsoft.com/office/drawing/2014/main" id="{39633D64-B70F-4131-9D41-175B86892F7C}"/>
              </a:ext>
            </a:extLst>
          </p:cNvPr>
          <p:cNvSpPr txBox="1"/>
          <p:nvPr userDrawn="1"/>
        </p:nvSpPr>
        <p:spPr>
          <a:xfrm>
            <a:off x="946884" y="2726094"/>
            <a:ext cx="15037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solidFill>
                  <a:schemeClr val="bg1">
                    <a:lumMod val="75000"/>
                  </a:schemeClr>
                </a:solidFill>
              </a:rPr>
              <a:t>1</a:t>
            </a:r>
            <a:endParaRPr lang="ro-RO" sz="8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="" xmlns:a16="http://schemas.microsoft.com/office/drawing/2014/main" id="{7666D611-8B26-43B4-BBD1-5BE81C523ADB}"/>
              </a:ext>
            </a:extLst>
          </p:cNvPr>
          <p:cNvSpPr txBox="1"/>
          <p:nvPr userDrawn="1"/>
        </p:nvSpPr>
        <p:spPr>
          <a:xfrm>
            <a:off x="2436213" y="2975403"/>
            <a:ext cx="15037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solidFill>
                  <a:schemeClr val="bg1">
                    <a:lumMod val="75000"/>
                  </a:schemeClr>
                </a:solidFill>
              </a:rPr>
              <a:t>2</a:t>
            </a:r>
            <a:endParaRPr lang="ro-RO" sz="8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="" xmlns:a16="http://schemas.microsoft.com/office/drawing/2014/main" id="{BE0700F3-1577-4C92-8F72-CECEEF7E2C51}"/>
              </a:ext>
            </a:extLst>
          </p:cNvPr>
          <p:cNvSpPr txBox="1"/>
          <p:nvPr userDrawn="1"/>
        </p:nvSpPr>
        <p:spPr>
          <a:xfrm>
            <a:off x="4207337" y="2747097"/>
            <a:ext cx="1503768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500" dirty="0">
                <a:solidFill>
                  <a:schemeClr val="bg1">
                    <a:lumMod val="75000"/>
                  </a:schemeClr>
                </a:solidFill>
              </a:rPr>
              <a:t>3</a:t>
            </a:r>
            <a:endParaRPr lang="ro-RO" sz="115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="" xmlns:a16="http://schemas.microsoft.com/office/drawing/2014/main" id="{AE495B5A-EF43-43B0-A48F-39309BE8CE3B}"/>
              </a:ext>
            </a:extLst>
          </p:cNvPr>
          <p:cNvSpPr txBox="1"/>
          <p:nvPr userDrawn="1"/>
        </p:nvSpPr>
        <p:spPr>
          <a:xfrm>
            <a:off x="6220036" y="2195200"/>
            <a:ext cx="1503768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800" dirty="0">
                <a:solidFill>
                  <a:schemeClr val="bg1">
                    <a:lumMod val="75000"/>
                  </a:schemeClr>
                </a:solidFill>
              </a:rPr>
              <a:t>4</a:t>
            </a:r>
            <a:endParaRPr lang="ro-RO" sz="138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="" xmlns:a16="http://schemas.microsoft.com/office/drawing/2014/main" id="{E68C1AB1-628F-4C23-9E75-AA6CC2FC22EC}"/>
              </a:ext>
            </a:extLst>
          </p:cNvPr>
          <p:cNvSpPr txBox="1"/>
          <p:nvPr userDrawn="1"/>
        </p:nvSpPr>
        <p:spPr>
          <a:xfrm>
            <a:off x="8781939" y="1299839"/>
            <a:ext cx="1503768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900" dirty="0">
                <a:solidFill>
                  <a:schemeClr val="bg1">
                    <a:lumMod val="75000"/>
                  </a:schemeClr>
                </a:solidFill>
              </a:rPr>
              <a:t>5</a:t>
            </a:r>
            <a:endParaRPr lang="ro-RO" sz="199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="" xmlns:a16="http://schemas.microsoft.com/office/drawing/2014/main" id="{D1407C92-8715-47CF-9B04-06383437D8F2}"/>
              </a:ext>
            </a:extLst>
          </p:cNvPr>
          <p:cNvSpPr/>
          <p:nvPr userDrawn="1"/>
        </p:nvSpPr>
        <p:spPr>
          <a:xfrm>
            <a:off x="985071" y="2637022"/>
            <a:ext cx="1530220" cy="1530220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="" xmlns:a16="http://schemas.microsoft.com/office/drawing/2014/main" id="{0C058CAF-6F77-40F3-AC69-BFC6702CEE18}"/>
              </a:ext>
            </a:extLst>
          </p:cNvPr>
          <p:cNvSpPr/>
          <p:nvPr userDrawn="1"/>
        </p:nvSpPr>
        <p:spPr>
          <a:xfrm>
            <a:off x="2252317" y="2710487"/>
            <a:ext cx="1871560" cy="1871560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="" xmlns:a16="http://schemas.microsoft.com/office/drawing/2014/main" id="{C15643F7-2CC5-4792-8F10-02210748704E}"/>
              </a:ext>
            </a:extLst>
          </p:cNvPr>
          <p:cNvSpPr/>
          <p:nvPr userDrawn="1"/>
        </p:nvSpPr>
        <p:spPr>
          <a:xfrm>
            <a:off x="3782537" y="2447286"/>
            <a:ext cx="2397962" cy="2397962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="" xmlns:a16="http://schemas.microsoft.com/office/drawing/2014/main" id="{92FF3E06-5892-4D23-8EAD-A3964F9E106F}"/>
              </a:ext>
            </a:extLst>
          </p:cNvPr>
          <p:cNvSpPr/>
          <p:nvPr userDrawn="1"/>
        </p:nvSpPr>
        <p:spPr>
          <a:xfrm flipH="1">
            <a:off x="5654097" y="2082436"/>
            <a:ext cx="2639391" cy="2639391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="" xmlns:a16="http://schemas.microsoft.com/office/drawing/2014/main" id="{C110781D-E2ED-4C92-A6B8-D30A2A122960}"/>
              </a:ext>
            </a:extLst>
          </p:cNvPr>
          <p:cNvSpPr/>
          <p:nvPr userDrawn="1"/>
        </p:nvSpPr>
        <p:spPr>
          <a:xfrm flipH="1">
            <a:off x="7794695" y="1228377"/>
            <a:ext cx="3353670" cy="3353670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grpSp>
        <p:nvGrpSpPr>
          <p:cNvPr id="79" name="Group 78">
            <a:extLst>
              <a:ext uri="{FF2B5EF4-FFF2-40B4-BE49-F238E27FC236}">
                <a16:creationId xmlns="" xmlns:a16="http://schemas.microsoft.com/office/drawing/2014/main" id="{6FBCECE5-4850-43F2-9FA8-7CDCFDDA7D18}"/>
              </a:ext>
            </a:extLst>
          </p:cNvPr>
          <p:cNvGrpSpPr/>
          <p:nvPr userDrawn="1"/>
        </p:nvGrpSpPr>
        <p:grpSpPr>
          <a:xfrm flipH="1">
            <a:off x="1669548" y="4346466"/>
            <a:ext cx="141882" cy="70941"/>
            <a:chOff x="683419" y="5379244"/>
            <a:chExt cx="180974" cy="90487"/>
          </a:xfrm>
        </p:grpSpPr>
        <p:cxnSp>
          <p:nvCxnSpPr>
            <p:cNvPr id="80" name="Straight Connector 79">
              <a:extLst>
                <a:ext uri="{FF2B5EF4-FFF2-40B4-BE49-F238E27FC236}">
                  <a16:creationId xmlns="" xmlns:a16="http://schemas.microsoft.com/office/drawing/2014/main" id="{87F6892E-F8C8-4895-9838-308550F4448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="" xmlns:a16="http://schemas.microsoft.com/office/drawing/2014/main" id="{4260DF86-3D11-499B-B1C5-4A085BA83C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>
            <a:extLst>
              <a:ext uri="{FF2B5EF4-FFF2-40B4-BE49-F238E27FC236}">
                <a16:creationId xmlns="" xmlns:a16="http://schemas.microsoft.com/office/drawing/2014/main" id="{E3ACA8D1-01E8-4F36-B236-0F07FF348A0E}"/>
              </a:ext>
            </a:extLst>
          </p:cNvPr>
          <p:cNvGrpSpPr/>
          <p:nvPr userDrawn="1"/>
        </p:nvGrpSpPr>
        <p:grpSpPr>
          <a:xfrm flipH="1">
            <a:off x="3099095" y="4801347"/>
            <a:ext cx="141882" cy="70941"/>
            <a:chOff x="683419" y="5379244"/>
            <a:chExt cx="180974" cy="90487"/>
          </a:xfrm>
        </p:grpSpPr>
        <p:cxnSp>
          <p:nvCxnSpPr>
            <p:cNvPr id="83" name="Straight Connector 82">
              <a:extLst>
                <a:ext uri="{FF2B5EF4-FFF2-40B4-BE49-F238E27FC236}">
                  <a16:creationId xmlns="" xmlns:a16="http://schemas.microsoft.com/office/drawing/2014/main" id="{E304D78C-5E73-4676-ADF1-91E6957DA78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="" xmlns:a16="http://schemas.microsoft.com/office/drawing/2014/main" id="{40B4D115-A25D-4571-B9DD-8611EB92B2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" name="Group 84">
            <a:extLst>
              <a:ext uri="{FF2B5EF4-FFF2-40B4-BE49-F238E27FC236}">
                <a16:creationId xmlns="" xmlns:a16="http://schemas.microsoft.com/office/drawing/2014/main" id="{3B4C52FD-F7F5-49FC-82AA-64BBC5DF3515}"/>
              </a:ext>
            </a:extLst>
          </p:cNvPr>
          <p:cNvGrpSpPr/>
          <p:nvPr userDrawn="1"/>
        </p:nvGrpSpPr>
        <p:grpSpPr>
          <a:xfrm flipH="1">
            <a:off x="4915143" y="5072429"/>
            <a:ext cx="141882" cy="70941"/>
            <a:chOff x="683419" y="5379244"/>
            <a:chExt cx="180974" cy="90487"/>
          </a:xfrm>
        </p:grpSpPr>
        <p:cxnSp>
          <p:nvCxnSpPr>
            <p:cNvPr id="86" name="Straight Connector 85">
              <a:extLst>
                <a:ext uri="{FF2B5EF4-FFF2-40B4-BE49-F238E27FC236}">
                  <a16:creationId xmlns="" xmlns:a16="http://schemas.microsoft.com/office/drawing/2014/main" id="{01088EEA-DCFA-4602-A0FC-6ED8BDCAA538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="" xmlns:a16="http://schemas.microsoft.com/office/drawing/2014/main" id="{E3D1432A-A76F-465C-94D0-2A6D93EBA4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8" name="Group 87">
            <a:extLst>
              <a:ext uri="{FF2B5EF4-FFF2-40B4-BE49-F238E27FC236}">
                <a16:creationId xmlns="" xmlns:a16="http://schemas.microsoft.com/office/drawing/2014/main" id="{C50F84E6-E38E-46DF-A1EE-420777644A06}"/>
              </a:ext>
            </a:extLst>
          </p:cNvPr>
          <p:cNvGrpSpPr/>
          <p:nvPr userDrawn="1"/>
        </p:nvGrpSpPr>
        <p:grpSpPr>
          <a:xfrm flipH="1">
            <a:off x="6948952" y="4959933"/>
            <a:ext cx="141882" cy="70941"/>
            <a:chOff x="683419" y="5379244"/>
            <a:chExt cx="180974" cy="90487"/>
          </a:xfrm>
        </p:grpSpPr>
        <p:cxnSp>
          <p:nvCxnSpPr>
            <p:cNvPr id="89" name="Straight Connector 88">
              <a:extLst>
                <a:ext uri="{FF2B5EF4-FFF2-40B4-BE49-F238E27FC236}">
                  <a16:creationId xmlns="" xmlns:a16="http://schemas.microsoft.com/office/drawing/2014/main" id="{91E0E5BC-E9C3-4F1E-9204-57FE86E35CA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="" xmlns:a16="http://schemas.microsoft.com/office/drawing/2014/main" id="{9648605D-8182-4784-88C6-581E451279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Group 90">
            <a:extLst>
              <a:ext uri="{FF2B5EF4-FFF2-40B4-BE49-F238E27FC236}">
                <a16:creationId xmlns="" xmlns:a16="http://schemas.microsoft.com/office/drawing/2014/main" id="{F116BC6F-DD54-4CD6-A8B4-E34C588F77F6}"/>
              </a:ext>
            </a:extLst>
          </p:cNvPr>
          <p:cNvGrpSpPr/>
          <p:nvPr userDrawn="1"/>
        </p:nvGrpSpPr>
        <p:grpSpPr>
          <a:xfrm flipH="1">
            <a:off x="9414689" y="4814371"/>
            <a:ext cx="141882" cy="70941"/>
            <a:chOff x="683419" y="5379244"/>
            <a:chExt cx="180974" cy="90487"/>
          </a:xfrm>
        </p:grpSpPr>
        <p:cxnSp>
          <p:nvCxnSpPr>
            <p:cNvPr id="92" name="Straight Connector 91">
              <a:extLst>
                <a:ext uri="{FF2B5EF4-FFF2-40B4-BE49-F238E27FC236}">
                  <a16:creationId xmlns="" xmlns:a16="http://schemas.microsoft.com/office/drawing/2014/main" id="{2F590DE1-3394-4C16-A97F-51FC8FB1400B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="" xmlns:a16="http://schemas.microsoft.com/office/drawing/2014/main" id="{6D53DB1F-F238-412C-AD10-5B918DEBFA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4" name="Text Placeholder 16">
            <a:extLst>
              <a:ext uri="{FF2B5EF4-FFF2-40B4-BE49-F238E27FC236}">
                <a16:creationId xmlns="" xmlns:a16="http://schemas.microsoft.com/office/drawing/2014/main" id="{BEBBE8B2-DBF2-462B-8C94-297F2FD8936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70678" y="4914647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="" xmlns:a16="http://schemas.microsoft.com/office/drawing/2014/main" id="{30128BCB-FF9C-4F5F-85B5-9028D1347E7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70678" y="4554186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0" name="Text Placeholder 16">
            <a:extLst>
              <a:ext uri="{FF2B5EF4-FFF2-40B4-BE49-F238E27FC236}">
                <a16:creationId xmlns="" xmlns:a16="http://schemas.microsoft.com/office/drawing/2014/main" id="{0CCC3DDD-8B96-46E2-92BF-F2A5084A71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04336" y="5385746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="" xmlns:a16="http://schemas.microsoft.com/office/drawing/2014/main" id="{658FFADB-6C32-4CCF-A7D4-528D7F6C57A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404336" y="5025285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2" name="Text Placeholder 16">
            <a:extLst>
              <a:ext uri="{FF2B5EF4-FFF2-40B4-BE49-F238E27FC236}">
                <a16:creationId xmlns="" xmlns:a16="http://schemas.microsoft.com/office/drawing/2014/main" id="{A69284AE-0A74-4A11-A5D0-829B30FCD1D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222728" y="5630161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="" xmlns:a16="http://schemas.microsoft.com/office/drawing/2014/main" id="{83424BC3-E523-4BC1-B0DF-42978E7EB6D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222728" y="5269700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4" name="Text Placeholder 16">
            <a:extLst>
              <a:ext uri="{FF2B5EF4-FFF2-40B4-BE49-F238E27FC236}">
                <a16:creationId xmlns="" xmlns:a16="http://schemas.microsoft.com/office/drawing/2014/main" id="{CA5AC4E4-9131-4C77-9DC3-D9648A5A997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67983" y="5524245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="" xmlns:a16="http://schemas.microsoft.com/office/drawing/2014/main" id="{68BB7F2C-C3D0-401E-9657-E10536B049D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267983" y="5163784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63A95EB9-720D-4AAF-9B3E-428AD742002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718917" y="5376873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="" xmlns:a16="http://schemas.microsoft.com/office/drawing/2014/main" id="{2D246A7B-9FD2-4AC5-BA6F-C19A5A045D1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718917" y="5016412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740776146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1" name="Oval 40">
            <a:extLst>
              <a:ext uri="{FF2B5EF4-FFF2-40B4-BE49-F238E27FC236}">
                <a16:creationId xmlns="" xmlns:a16="http://schemas.microsoft.com/office/drawing/2014/main" id="{32D755EB-9FFF-4A6A-9EA2-624A300B057A}"/>
              </a:ext>
            </a:extLst>
          </p:cNvPr>
          <p:cNvSpPr/>
          <p:nvPr userDrawn="1"/>
        </p:nvSpPr>
        <p:spPr>
          <a:xfrm>
            <a:off x="3584852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="" xmlns:a16="http://schemas.microsoft.com/office/drawing/2014/main" id="{F3C51C84-9434-4D41-9EBA-B31823AACB78}"/>
              </a:ext>
            </a:extLst>
          </p:cNvPr>
          <p:cNvSpPr/>
          <p:nvPr userDrawn="1"/>
        </p:nvSpPr>
        <p:spPr>
          <a:xfrm>
            <a:off x="1813202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="" xmlns:a16="http://schemas.microsoft.com/office/drawing/2014/main" id="{B289FF5C-F667-4813-AE0E-37EB55D50F26}"/>
              </a:ext>
            </a:extLst>
          </p:cNvPr>
          <p:cNvSpPr/>
          <p:nvPr userDrawn="1"/>
        </p:nvSpPr>
        <p:spPr>
          <a:xfrm>
            <a:off x="5354346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="" xmlns:a16="http://schemas.microsoft.com/office/drawing/2014/main" id="{65EBBE94-C9BC-40CF-9279-6A58E6E2E301}"/>
              </a:ext>
            </a:extLst>
          </p:cNvPr>
          <p:cNvSpPr/>
          <p:nvPr userDrawn="1"/>
        </p:nvSpPr>
        <p:spPr>
          <a:xfrm>
            <a:off x="7128152" y="30251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="" xmlns:a16="http://schemas.microsoft.com/office/drawing/2014/main" id="{60B6C04B-D08C-432C-80F3-CA3262DEB3B7}"/>
              </a:ext>
            </a:extLst>
          </p:cNvPr>
          <p:cNvSpPr/>
          <p:nvPr userDrawn="1"/>
        </p:nvSpPr>
        <p:spPr>
          <a:xfrm>
            <a:off x="8890726" y="30251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grpSp>
        <p:nvGrpSpPr>
          <p:cNvPr id="48" name="Group 47">
            <a:extLst>
              <a:ext uri="{FF2B5EF4-FFF2-40B4-BE49-F238E27FC236}">
                <a16:creationId xmlns="" xmlns:a16="http://schemas.microsoft.com/office/drawing/2014/main" id="{2A3CF955-F2B9-48A9-A7C6-C119997447CE}"/>
              </a:ext>
            </a:extLst>
          </p:cNvPr>
          <p:cNvGrpSpPr/>
          <p:nvPr userDrawn="1"/>
        </p:nvGrpSpPr>
        <p:grpSpPr>
          <a:xfrm>
            <a:off x="1646807" y="2846040"/>
            <a:ext cx="8897936" cy="1841500"/>
            <a:chOff x="1582720" y="2919438"/>
            <a:chExt cx="8897936" cy="1841500"/>
          </a:xfrm>
        </p:grpSpPr>
        <p:sp>
          <p:nvSpPr>
            <p:cNvPr id="52" name="Block Arc 51">
              <a:extLst>
                <a:ext uri="{FF2B5EF4-FFF2-40B4-BE49-F238E27FC236}">
                  <a16:creationId xmlns="" xmlns:a16="http://schemas.microsoft.com/office/drawing/2014/main" id="{598454DD-E785-4B7D-A512-B01A4BEA0292}"/>
                </a:ext>
              </a:extLst>
            </p:cNvPr>
            <p:cNvSpPr/>
            <p:nvPr/>
          </p:nvSpPr>
          <p:spPr>
            <a:xfrm>
              <a:off x="1582720" y="2919438"/>
              <a:ext cx="1816100" cy="1816100"/>
            </a:xfrm>
            <a:prstGeom prst="blockArc">
              <a:avLst>
                <a:gd name="adj1" fmla="val 10800000"/>
                <a:gd name="adj2" fmla="val 37914"/>
                <a:gd name="adj3" fmla="val 244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3" name="Block Arc 52">
              <a:extLst>
                <a:ext uri="{FF2B5EF4-FFF2-40B4-BE49-F238E27FC236}">
                  <a16:creationId xmlns="" xmlns:a16="http://schemas.microsoft.com/office/drawing/2014/main" id="{A86C2323-5F52-4FA2-99E2-ABDAA155CE91}"/>
                </a:ext>
              </a:extLst>
            </p:cNvPr>
            <p:cNvSpPr/>
            <p:nvPr/>
          </p:nvSpPr>
          <p:spPr>
            <a:xfrm rot="10800000">
              <a:off x="3354370" y="2944838"/>
              <a:ext cx="1816100" cy="1816100"/>
            </a:xfrm>
            <a:prstGeom prst="blockArc">
              <a:avLst>
                <a:gd name="adj1" fmla="val 10800000"/>
                <a:gd name="adj2" fmla="val 50551"/>
                <a:gd name="adj3" fmla="val 2442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4" name="Block Arc 53">
              <a:extLst>
                <a:ext uri="{FF2B5EF4-FFF2-40B4-BE49-F238E27FC236}">
                  <a16:creationId xmlns="" xmlns:a16="http://schemas.microsoft.com/office/drawing/2014/main" id="{B004D3BC-17AC-4113-AEBF-4E98039D0526}"/>
                </a:ext>
              </a:extLst>
            </p:cNvPr>
            <p:cNvSpPr/>
            <p:nvPr/>
          </p:nvSpPr>
          <p:spPr>
            <a:xfrm rot="10800000">
              <a:off x="6893356" y="2944838"/>
              <a:ext cx="1816100" cy="1816100"/>
            </a:xfrm>
            <a:prstGeom prst="blockArc">
              <a:avLst>
                <a:gd name="adj1" fmla="val 10800000"/>
                <a:gd name="adj2" fmla="val 82213"/>
                <a:gd name="adj3" fmla="val 2477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5" name="Block Arc 54">
              <a:extLst>
                <a:ext uri="{FF2B5EF4-FFF2-40B4-BE49-F238E27FC236}">
                  <a16:creationId xmlns="" xmlns:a16="http://schemas.microsoft.com/office/drawing/2014/main" id="{7E575EE3-1664-4C24-995F-54B96B0FFA3A}"/>
                </a:ext>
              </a:extLst>
            </p:cNvPr>
            <p:cNvSpPr/>
            <p:nvPr/>
          </p:nvSpPr>
          <p:spPr>
            <a:xfrm>
              <a:off x="5123863" y="2919438"/>
              <a:ext cx="1816100" cy="1816100"/>
            </a:xfrm>
            <a:prstGeom prst="blockArc">
              <a:avLst>
                <a:gd name="adj1" fmla="val 10700338"/>
                <a:gd name="adj2" fmla="val 123177"/>
                <a:gd name="adj3" fmla="val 2416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6" name="Block Arc 55">
              <a:extLst>
                <a:ext uri="{FF2B5EF4-FFF2-40B4-BE49-F238E27FC236}">
                  <a16:creationId xmlns="" xmlns:a16="http://schemas.microsoft.com/office/drawing/2014/main" id="{F7B5B61F-9C42-434C-8B31-B7E5F2659561}"/>
                </a:ext>
              </a:extLst>
            </p:cNvPr>
            <p:cNvSpPr/>
            <p:nvPr/>
          </p:nvSpPr>
          <p:spPr>
            <a:xfrm>
              <a:off x="8664556" y="2919438"/>
              <a:ext cx="1816100" cy="1816100"/>
            </a:xfrm>
            <a:prstGeom prst="blockArc">
              <a:avLst>
                <a:gd name="adj1" fmla="val 10700338"/>
                <a:gd name="adj2" fmla="val 123177"/>
                <a:gd name="adj3" fmla="val 2416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="" xmlns:a16="http://schemas.microsoft.com/office/drawing/2014/main" id="{256BBF3E-3205-4DE8-8407-30CD0235B2AD}"/>
              </a:ext>
            </a:extLst>
          </p:cNvPr>
          <p:cNvGrpSpPr/>
          <p:nvPr userDrawn="1"/>
        </p:nvGrpSpPr>
        <p:grpSpPr>
          <a:xfrm flipH="1">
            <a:off x="2484994" y="4655442"/>
            <a:ext cx="141882" cy="70941"/>
            <a:chOff x="683419" y="5379244"/>
            <a:chExt cx="180974" cy="90487"/>
          </a:xfrm>
        </p:grpSpPr>
        <p:cxnSp>
          <p:nvCxnSpPr>
            <p:cNvPr id="63" name="Straight Connector 62">
              <a:extLst>
                <a:ext uri="{FF2B5EF4-FFF2-40B4-BE49-F238E27FC236}">
                  <a16:creationId xmlns="" xmlns:a16="http://schemas.microsoft.com/office/drawing/2014/main" id="{1CB8F375-2173-4C5F-94B5-ECCCDD2232A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="" xmlns:a16="http://schemas.microsoft.com/office/drawing/2014/main" id="{4A38B355-DF98-44DE-A850-41CC58E111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>
            <a:extLst>
              <a:ext uri="{FF2B5EF4-FFF2-40B4-BE49-F238E27FC236}">
                <a16:creationId xmlns="" xmlns:a16="http://schemas.microsoft.com/office/drawing/2014/main" id="{C5B6A30A-6C45-4B63-95B7-878921E15A21}"/>
              </a:ext>
            </a:extLst>
          </p:cNvPr>
          <p:cNvGrpSpPr/>
          <p:nvPr userDrawn="1"/>
        </p:nvGrpSpPr>
        <p:grpSpPr>
          <a:xfrm flipH="1">
            <a:off x="6031437" y="4655442"/>
            <a:ext cx="141882" cy="70941"/>
            <a:chOff x="683419" y="5379244"/>
            <a:chExt cx="180974" cy="90487"/>
          </a:xfrm>
        </p:grpSpPr>
        <p:cxnSp>
          <p:nvCxnSpPr>
            <p:cNvPr id="66" name="Straight Connector 65">
              <a:extLst>
                <a:ext uri="{FF2B5EF4-FFF2-40B4-BE49-F238E27FC236}">
                  <a16:creationId xmlns="" xmlns:a16="http://schemas.microsoft.com/office/drawing/2014/main" id="{6FB07C67-F733-4545-8FFF-46E231004FC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="" xmlns:a16="http://schemas.microsoft.com/office/drawing/2014/main" id="{7AB22B31-27FF-4FE0-9126-2597D67847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Group 67">
            <a:extLst>
              <a:ext uri="{FF2B5EF4-FFF2-40B4-BE49-F238E27FC236}">
                <a16:creationId xmlns="" xmlns:a16="http://schemas.microsoft.com/office/drawing/2014/main" id="{434F92E0-0CB0-47C8-B7B0-CA02E694F9AA}"/>
              </a:ext>
            </a:extLst>
          </p:cNvPr>
          <p:cNvGrpSpPr/>
          <p:nvPr userDrawn="1"/>
        </p:nvGrpSpPr>
        <p:grpSpPr>
          <a:xfrm flipH="1">
            <a:off x="9575376" y="4655442"/>
            <a:ext cx="141882" cy="70941"/>
            <a:chOff x="683419" y="5379244"/>
            <a:chExt cx="180974" cy="90487"/>
          </a:xfrm>
        </p:grpSpPr>
        <p:cxnSp>
          <p:nvCxnSpPr>
            <p:cNvPr id="74" name="Straight Connector 73">
              <a:extLst>
                <a:ext uri="{FF2B5EF4-FFF2-40B4-BE49-F238E27FC236}">
                  <a16:creationId xmlns="" xmlns:a16="http://schemas.microsoft.com/office/drawing/2014/main" id="{5F8177F5-E17C-43F2-B2C7-F6AD632E471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="" xmlns:a16="http://schemas.microsoft.com/office/drawing/2014/main" id="{231A98B5-774B-4BBA-BA57-04FF37948A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>
            <a:extLst>
              <a:ext uri="{FF2B5EF4-FFF2-40B4-BE49-F238E27FC236}">
                <a16:creationId xmlns="" xmlns:a16="http://schemas.microsoft.com/office/drawing/2014/main" id="{85EE6FA6-58DD-4929-B899-5A3AF819D5D1}"/>
              </a:ext>
            </a:extLst>
          </p:cNvPr>
          <p:cNvGrpSpPr/>
          <p:nvPr userDrawn="1"/>
        </p:nvGrpSpPr>
        <p:grpSpPr>
          <a:xfrm rot="10800000" flipH="1">
            <a:off x="4266519" y="2783930"/>
            <a:ext cx="141882" cy="70941"/>
            <a:chOff x="683419" y="5379244"/>
            <a:chExt cx="180974" cy="90487"/>
          </a:xfrm>
        </p:grpSpPr>
        <p:cxnSp>
          <p:nvCxnSpPr>
            <p:cNvPr id="77" name="Straight Connector 76">
              <a:extLst>
                <a:ext uri="{FF2B5EF4-FFF2-40B4-BE49-F238E27FC236}">
                  <a16:creationId xmlns="" xmlns:a16="http://schemas.microsoft.com/office/drawing/2014/main" id="{1EB31782-15A1-44F8-AF45-0B2B88C4CAE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="" xmlns:a16="http://schemas.microsoft.com/office/drawing/2014/main" id="{6DE86527-1355-412F-8BC2-A509D03748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6" name="Group 95">
            <a:extLst>
              <a:ext uri="{FF2B5EF4-FFF2-40B4-BE49-F238E27FC236}">
                <a16:creationId xmlns="" xmlns:a16="http://schemas.microsoft.com/office/drawing/2014/main" id="{05E770CF-E69E-4F20-A72F-06643F6835C3}"/>
              </a:ext>
            </a:extLst>
          </p:cNvPr>
          <p:cNvGrpSpPr/>
          <p:nvPr userDrawn="1"/>
        </p:nvGrpSpPr>
        <p:grpSpPr>
          <a:xfrm rot="10800000" flipH="1">
            <a:off x="7797936" y="2779901"/>
            <a:ext cx="141882" cy="70941"/>
            <a:chOff x="683419" y="5379244"/>
            <a:chExt cx="180974" cy="90487"/>
          </a:xfrm>
        </p:grpSpPr>
        <p:cxnSp>
          <p:nvCxnSpPr>
            <p:cNvPr id="97" name="Straight Connector 96">
              <a:extLst>
                <a:ext uri="{FF2B5EF4-FFF2-40B4-BE49-F238E27FC236}">
                  <a16:creationId xmlns="" xmlns:a16="http://schemas.microsoft.com/office/drawing/2014/main" id="{203CA2BB-0A84-4849-AAAB-C37F226E2FE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="" xmlns:a16="http://schemas.microsoft.com/office/drawing/2014/main" id="{B6254EDF-8D85-44A2-A693-D6DCC966DA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9" name="Text Placeholder 16">
            <a:extLst>
              <a:ext uri="{FF2B5EF4-FFF2-40B4-BE49-F238E27FC236}">
                <a16:creationId xmlns="" xmlns:a16="http://schemas.microsoft.com/office/drawing/2014/main" id="{EF41FCC4-F024-4A08-AE41-5BCD3C79320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551765" y="5223657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="" xmlns:a16="http://schemas.microsoft.com/office/drawing/2014/main" id="{D865C5E2-EA8A-4224-A6FA-7FD100796AE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551765" y="4821838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="" xmlns:a16="http://schemas.microsoft.com/office/drawing/2014/main" id="{CF1F4C44-AFF4-4E12-8EA7-396DE80D03B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98208" y="5223657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="" xmlns:a16="http://schemas.microsoft.com/office/drawing/2014/main" id="{BA88799E-83EB-4288-AF18-A57B6A57399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98208" y="4821838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="" xmlns:a16="http://schemas.microsoft.com/office/drawing/2014/main" id="{E13C8FF7-5EF8-4323-B5AB-0D06A8E7A5D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644651" y="5223657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1656EAE0-344C-4D31-8510-4E630D1738C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644651" y="4821838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7BC3DBBC-44BC-4E63-9BBE-508F3AE1855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322337" y="2002146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E79FD506-4D30-433D-BC9C-724FD2D7A52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322337" y="1600327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="" xmlns:a16="http://schemas.microsoft.com/office/drawing/2014/main" id="{47C5D90E-23FF-4069-8ACE-57AF74074B2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861323" y="2002146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="" xmlns:a16="http://schemas.microsoft.com/office/drawing/2014/main" id="{9CC90E3F-80F4-4D4F-9464-BB2BE983CF1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861323" y="1600327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705244025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5" name="Rectangle 44">
            <a:extLst>
              <a:ext uri="{FF2B5EF4-FFF2-40B4-BE49-F238E27FC236}">
                <a16:creationId xmlns="" xmlns:a16="http://schemas.microsoft.com/office/drawing/2014/main" id="{CDB6087D-9C25-4130-BBD0-29E04802F52B}"/>
              </a:ext>
            </a:extLst>
          </p:cNvPr>
          <p:cNvSpPr/>
          <p:nvPr userDrawn="1"/>
        </p:nvSpPr>
        <p:spPr>
          <a:xfrm>
            <a:off x="5410543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="" xmlns:a16="http://schemas.microsoft.com/office/drawing/2014/main" id="{FA208CC6-4939-464A-8244-A63708DD6EC6}"/>
              </a:ext>
            </a:extLst>
          </p:cNvPr>
          <p:cNvSpPr/>
          <p:nvPr userDrawn="1"/>
        </p:nvSpPr>
        <p:spPr>
          <a:xfrm>
            <a:off x="7019428" y="2788884"/>
            <a:ext cx="510178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="" xmlns:a16="http://schemas.microsoft.com/office/drawing/2014/main" id="{E1C86CD7-ED77-4803-9013-DCC5D0229228}"/>
              </a:ext>
            </a:extLst>
          </p:cNvPr>
          <p:cNvSpPr/>
          <p:nvPr userDrawn="1"/>
        </p:nvSpPr>
        <p:spPr>
          <a:xfrm>
            <a:off x="1111652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="" xmlns:a16="http://schemas.microsoft.com/office/drawing/2014/main" id="{835DAF65-2D46-4C0E-AB3A-2B59EDF2ECF1}"/>
              </a:ext>
            </a:extLst>
          </p:cNvPr>
          <p:cNvSpPr/>
          <p:nvPr userDrawn="1"/>
        </p:nvSpPr>
        <p:spPr>
          <a:xfrm>
            <a:off x="4844611" y="2788884"/>
            <a:ext cx="520107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="" xmlns:a16="http://schemas.microsoft.com/office/drawing/2014/main" id="{8BFAE84A-50EA-4F41-9233-2B34DE3B559E}"/>
              </a:ext>
            </a:extLst>
          </p:cNvPr>
          <p:cNvSpPr/>
          <p:nvPr userDrawn="1"/>
        </p:nvSpPr>
        <p:spPr>
          <a:xfrm>
            <a:off x="3258587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="" xmlns:a16="http://schemas.microsoft.com/office/drawing/2014/main" id="{9885BFCB-90B3-4A95-B174-10BF60C1DAD3}"/>
              </a:ext>
            </a:extLst>
          </p:cNvPr>
          <p:cNvSpPr/>
          <p:nvPr userDrawn="1"/>
        </p:nvSpPr>
        <p:spPr>
          <a:xfrm>
            <a:off x="2707005" y="2788885"/>
            <a:ext cx="509464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="" xmlns:a16="http://schemas.microsoft.com/office/drawing/2014/main" id="{21E0F4CE-7574-4084-A67B-0F9B08147109}"/>
              </a:ext>
            </a:extLst>
          </p:cNvPr>
          <p:cNvSpPr/>
          <p:nvPr userDrawn="1"/>
        </p:nvSpPr>
        <p:spPr>
          <a:xfrm>
            <a:off x="7587075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="" xmlns:a16="http://schemas.microsoft.com/office/drawing/2014/main" id="{17D59A30-185C-46AC-8B92-94F98C12E89A}"/>
              </a:ext>
            </a:extLst>
          </p:cNvPr>
          <p:cNvSpPr/>
          <p:nvPr userDrawn="1"/>
        </p:nvSpPr>
        <p:spPr>
          <a:xfrm>
            <a:off x="9195959" y="2788884"/>
            <a:ext cx="491683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60" name="Straight Connector 59">
            <a:extLst>
              <a:ext uri="{FF2B5EF4-FFF2-40B4-BE49-F238E27FC236}">
                <a16:creationId xmlns="" xmlns:a16="http://schemas.microsoft.com/office/drawing/2014/main" id="{9933BA92-9634-47E8-83E3-0237476F8251}"/>
              </a:ext>
            </a:extLst>
          </p:cNvPr>
          <p:cNvCxnSpPr>
            <a:cxnSpLocks/>
          </p:cNvCxnSpPr>
          <p:nvPr userDrawn="1"/>
        </p:nvCxnSpPr>
        <p:spPr>
          <a:xfrm>
            <a:off x="0" y="3519012"/>
            <a:ext cx="10309397" cy="0"/>
          </a:xfrm>
          <a:prstGeom prst="line">
            <a:avLst/>
          </a:prstGeom>
          <a:ln w="196850" cap="rnd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Parallelogram 21">
            <a:extLst>
              <a:ext uri="{FF2B5EF4-FFF2-40B4-BE49-F238E27FC236}">
                <a16:creationId xmlns="" xmlns:a16="http://schemas.microsoft.com/office/drawing/2014/main" id="{5D6A54D9-E606-4136-822D-641A1BD657BD}"/>
              </a:ext>
            </a:extLst>
          </p:cNvPr>
          <p:cNvSpPr/>
          <p:nvPr userDrawn="1"/>
        </p:nvSpPr>
        <p:spPr>
          <a:xfrm>
            <a:off x="1111764" y="2777638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69" name="Parallelogram 21">
            <a:extLst>
              <a:ext uri="{FF2B5EF4-FFF2-40B4-BE49-F238E27FC236}">
                <a16:creationId xmlns="" xmlns:a16="http://schemas.microsoft.com/office/drawing/2014/main" id="{88229EF8-6986-4549-A0DA-75BB9DFB40BF}"/>
              </a:ext>
            </a:extLst>
          </p:cNvPr>
          <p:cNvSpPr/>
          <p:nvPr userDrawn="1"/>
        </p:nvSpPr>
        <p:spPr>
          <a:xfrm>
            <a:off x="3253075" y="2777638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0" name="Parallelogram 21">
            <a:extLst>
              <a:ext uri="{FF2B5EF4-FFF2-40B4-BE49-F238E27FC236}">
                <a16:creationId xmlns="" xmlns:a16="http://schemas.microsoft.com/office/drawing/2014/main" id="{03331301-FEF4-4B2F-B3CC-A4B94CD8F8B5}"/>
              </a:ext>
            </a:extLst>
          </p:cNvPr>
          <p:cNvSpPr/>
          <p:nvPr userDrawn="1"/>
        </p:nvSpPr>
        <p:spPr>
          <a:xfrm>
            <a:off x="5420762" y="2775824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1" name="Parallelogram 21">
            <a:extLst>
              <a:ext uri="{FF2B5EF4-FFF2-40B4-BE49-F238E27FC236}">
                <a16:creationId xmlns="" xmlns:a16="http://schemas.microsoft.com/office/drawing/2014/main" id="{BBC5BC7E-E600-453A-AEB2-1C61E803CCCC}"/>
              </a:ext>
            </a:extLst>
          </p:cNvPr>
          <p:cNvSpPr/>
          <p:nvPr userDrawn="1"/>
        </p:nvSpPr>
        <p:spPr>
          <a:xfrm>
            <a:off x="7582937" y="2775824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72" name="Group 71">
            <a:extLst>
              <a:ext uri="{FF2B5EF4-FFF2-40B4-BE49-F238E27FC236}">
                <a16:creationId xmlns="" xmlns:a16="http://schemas.microsoft.com/office/drawing/2014/main" id="{113000D0-4C52-42FB-AF64-126E83388447}"/>
              </a:ext>
            </a:extLst>
          </p:cNvPr>
          <p:cNvGrpSpPr/>
          <p:nvPr userDrawn="1"/>
        </p:nvGrpSpPr>
        <p:grpSpPr>
          <a:xfrm rot="16200000" flipH="1">
            <a:off x="10607247" y="3321612"/>
            <a:ext cx="789618" cy="394809"/>
            <a:chOff x="683419" y="5379244"/>
            <a:chExt cx="180974" cy="90487"/>
          </a:xfrm>
        </p:grpSpPr>
        <p:cxnSp>
          <p:nvCxnSpPr>
            <p:cNvPr id="73" name="Straight Connector 72">
              <a:extLst>
                <a:ext uri="{FF2B5EF4-FFF2-40B4-BE49-F238E27FC236}">
                  <a16:creationId xmlns="" xmlns:a16="http://schemas.microsoft.com/office/drawing/2014/main" id="{7BAAE573-A305-41AF-A35D-8A8DF5FE2AA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196850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="" xmlns:a16="http://schemas.microsoft.com/office/drawing/2014/main" id="{85368400-5040-4859-BC5C-F93ABA7C201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196850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0" name="Oval 79">
            <a:extLst>
              <a:ext uri="{FF2B5EF4-FFF2-40B4-BE49-F238E27FC236}">
                <a16:creationId xmlns="" xmlns:a16="http://schemas.microsoft.com/office/drawing/2014/main" id="{02638214-7876-47FD-B2B5-203E8246944F}"/>
              </a:ext>
            </a:extLst>
          </p:cNvPr>
          <p:cNvSpPr/>
          <p:nvPr userDrawn="1"/>
        </p:nvSpPr>
        <p:spPr>
          <a:xfrm>
            <a:off x="10564253" y="3416390"/>
            <a:ext cx="205243" cy="20524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89" name="Text Placeholder 16">
            <a:extLst>
              <a:ext uri="{FF2B5EF4-FFF2-40B4-BE49-F238E27FC236}">
                <a16:creationId xmlns="" xmlns:a16="http://schemas.microsoft.com/office/drawing/2014/main" id="{C2198AF5-E02E-4B00-BDB8-2F47FBCBBBB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55466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DBB66391-ED9E-4C1B-BC8D-E34846E5763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55467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="" xmlns:a16="http://schemas.microsoft.com/office/drawing/2014/main" id="{D5884727-0EB2-4241-AD15-3A9C7864DD2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902401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="" xmlns:a16="http://schemas.microsoft.com/office/drawing/2014/main" id="{0F576F22-CF5B-4B14-BF0C-57789B93FC9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2902402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="" xmlns:a16="http://schemas.microsoft.com/office/drawing/2014/main" id="{11CC4BD7-67C5-42C6-A8EE-D15CA4E4ECA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54357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="" xmlns:a16="http://schemas.microsoft.com/office/drawing/2014/main" id="{DECE5E95-0AF1-4599-B348-61CC50911CB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054358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="" xmlns:a16="http://schemas.microsoft.com/office/drawing/2014/main" id="{7CF45FF1-B09D-4DF5-B7F2-0E16A32303F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230889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="" xmlns:a16="http://schemas.microsoft.com/office/drawing/2014/main" id="{B58A2D7D-CAC4-4225-BB18-CD081F89D77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230890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2" name="Text Placeholder 16">
            <a:extLst>
              <a:ext uri="{FF2B5EF4-FFF2-40B4-BE49-F238E27FC236}">
                <a16:creationId xmlns="" xmlns:a16="http://schemas.microsoft.com/office/drawing/2014/main" id="{57E6DE61-805F-4AEE-8337-5DD9EE04676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111651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="" xmlns:a16="http://schemas.microsoft.com/office/drawing/2014/main" id="{95FBB8D4-47ED-45EA-88AD-F333E79EAFF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172299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="" xmlns:a16="http://schemas.microsoft.com/office/drawing/2014/main" id="{DEC74385-0BC4-4CF2-8F6B-656B6541E71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364718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="" xmlns:a16="http://schemas.microsoft.com/office/drawing/2014/main" id="{F055B575-89CE-4DFB-9813-87357C024ADA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527878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4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EA7D43BD-3555-4271-A6C1-FA921976E67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2109406" y="2347799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="" xmlns:a16="http://schemas.microsoft.com/office/drawing/2014/main" id="{D40E5D0A-A91F-48FB-A84E-D1C94EE86EA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2111032" y="2197330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="" xmlns:a16="http://schemas.microsoft.com/office/drawing/2014/main" id="{0632A2E2-2439-4354-A1AA-034E0A0EF97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248083" y="2344574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20" name="Text Placeholder 16">
            <a:extLst>
              <a:ext uri="{FF2B5EF4-FFF2-40B4-BE49-F238E27FC236}">
                <a16:creationId xmlns="" xmlns:a16="http://schemas.microsoft.com/office/drawing/2014/main" id="{61658D3C-8838-4CEB-9F71-26E978DBB4E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249709" y="2194105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="" xmlns:a16="http://schemas.microsoft.com/office/drawing/2014/main" id="{2AF2205E-2A8F-4B71-A8FE-6ED3E2C2276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407206" y="2344574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22" name="Text Placeholder 16">
            <a:extLst>
              <a:ext uri="{FF2B5EF4-FFF2-40B4-BE49-F238E27FC236}">
                <a16:creationId xmlns="" xmlns:a16="http://schemas.microsoft.com/office/drawing/2014/main" id="{E0014B80-0E53-479A-A08B-C21C243549A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408832" y="2194105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  <p:sp>
        <p:nvSpPr>
          <p:cNvPr id="123" name="Text Placeholder 16">
            <a:extLst>
              <a:ext uri="{FF2B5EF4-FFF2-40B4-BE49-F238E27FC236}">
                <a16:creationId xmlns="" xmlns:a16="http://schemas.microsoft.com/office/drawing/2014/main" id="{DE0272C2-8407-460A-A531-647B3A5E5259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569381" y="2342858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="" xmlns:a16="http://schemas.microsoft.com/office/drawing/2014/main" id="{19783FCD-2E19-4B5D-9C40-26A8B639E85C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571007" y="2192389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45746406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Freeform 72">
            <a:extLst>
              <a:ext uri="{FF2B5EF4-FFF2-40B4-BE49-F238E27FC236}">
                <a16:creationId xmlns="" xmlns:a16="http://schemas.microsoft.com/office/drawing/2014/main" id="{283A1BC3-2533-4C4A-9FBD-539F793A6CA2}"/>
              </a:ext>
            </a:extLst>
          </p:cNvPr>
          <p:cNvSpPr>
            <a:spLocks noChangeAspect="1"/>
          </p:cNvSpPr>
          <p:nvPr userDrawn="1"/>
        </p:nvSpPr>
        <p:spPr>
          <a:xfrm>
            <a:off x="8850839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4" name="Freeform 71">
            <a:extLst>
              <a:ext uri="{FF2B5EF4-FFF2-40B4-BE49-F238E27FC236}">
                <a16:creationId xmlns="" xmlns:a16="http://schemas.microsoft.com/office/drawing/2014/main" id="{C2EF1BD8-FFC2-4223-87AF-E96E07DDBA51}"/>
              </a:ext>
            </a:extLst>
          </p:cNvPr>
          <p:cNvSpPr>
            <a:spLocks noChangeAspect="1"/>
          </p:cNvSpPr>
          <p:nvPr userDrawn="1"/>
        </p:nvSpPr>
        <p:spPr>
          <a:xfrm>
            <a:off x="6854055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7" name="Freeform 70">
            <a:extLst>
              <a:ext uri="{FF2B5EF4-FFF2-40B4-BE49-F238E27FC236}">
                <a16:creationId xmlns="" xmlns:a16="http://schemas.microsoft.com/office/drawing/2014/main" id="{2E5403A3-4750-4924-B248-D1BD3533F99F}"/>
              </a:ext>
            </a:extLst>
          </p:cNvPr>
          <p:cNvSpPr>
            <a:spLocks noChangeAspect="1"/>
          </p:cNvSpPr>
          <p:nvPr userDrawn="1"/>
        </p:nvSpPr>
        <p:spPr>
          <a:xfrm>
            <a:off x="4857271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8" name="Freeform 51">
            <a:extLst>
              <a:ext uri="{FF2B5EF4-FFF2-40B4-BE49-F238E27FC236}">
                <a16:creationId xmlns="" xmlns:a16="http://schemas.microsoft.com/office/drawing/2014/main" id="{EA8E1084-CB10-45F9-AA2A-0A52BEDCD78A}"/>
              </a:ext>
            </a:extLst>
          </p:cNvPr>
          <p:cNvSpPr>
            <a:spLocks noChangeAspect="1"/>
          </p:cNvSpPr>
          <p:nvPr userDrawn="1"/>
        </p:nvSpPr>
        <p:spPr>
          <a:xfrm>
            <a:off x="2860488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2" name="Freeform 50">
            <a:extLst>
              <a:ext uri="{FF2B5EF4-FFF2-40B4-BE49-F238E27FC236}">
                <a16:creationId xmlns="" xmlns:a16="http://schemas.microsoft.com/office/drawing/2014/main" id="{F637B43F-4190-4752-B161-269D5AFEDF1F}"/>
              </a:ext>
            </a:extLst>
          </p:cNvPr>
          <p:cNvSpPr>
            <a:spLocks noChangeAspect="1"/>
          </p:cNvSpPr>
          <p:nvPr userDrawn="1"/>
        </p:nvSpPr>
        <p:spPr>
          <a:xfrm>
            <a:off x="863704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="" xmlns:a16="http://schemas.microsoft.com/office/drawing/2014/main" id="{93FCC066-011B-4285-84B2-D609B7EF8F02}"/>
              </a:ext>
            </a:extLst>
          </p:cNvPr>
          <p:cNvSpPr/>
          <p:nvPr userDrawn="1"/>
        </p:nvSpPr>
        <p:spPr>
          <a:xfrm>
            <a:off x="1196211" y="2811137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4" name="Oval 53">
            <a:extLst>
              <a:ext uri="{FF2B5EF4-FFF2-40B4-BE49-F238E27FC236}">
                <a16:creationId xmlns="" xmlns:a16="http://schemas.microsoft.com/office/drawing/2014/main" id="{2CA4E4C3-CCBA-4C70-84C7-C94BF90C29A3}"/>
              </a:ext>
            </a:extLst>
          </p:cNvPr>
          <p:cNvSpPr/>
          <p:nvPr userDrawn="1"/>
        </p:nvSpPr>
        <p:spPr>
          <a:xfrm>
            <a:off x="3192995" y="2811136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5" name="Oval 54">
            <a:extLst>
              <a:ext uri="{FF2B5EF4-FFF2-40B4-BE49-F238E27FC236}">
                <a16:creationId xmlns="" xmlns:a16="http://schemas.microsoft.com/office/drawing/2014/main" id="{16F88B64-091F-4652-A816-AA7FF80D373D}"/>
              </a:ext>
            </a:extLst>
          </p:cNvPr>
          <p:cNvSpPr/>
          <p:nvPr userDrawn="1"/>
        </p:nvSpPr>
        <p:spPr>
          <a:xfrm>
            <a:off x="5189778" y="2811136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6" name="Oval 55">
            <a:extLst>
              <a:ext uri="{FF2B5EF4-FFF2-40B4-BE49-F238E27FC236}">
                <a16:creationId xmlns="" xmlns:a16="http://schemas.microsoft.com/office/drawing/2014/main" id="{A84CFD59-D07F-4CD6-8A2D-E21A07EFF835}"/>
              </a:ext>
            </a:extLst>
          </p:cNvPr>
          <p:cNvSpPr/>
          <p:nvPr userDrawn="1"/>
        </p:nvSpPr>
        <p:spPr>
          <a:xfrm>
            <a:off x="7186562" y="2811136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2" name="Oval 61">
            <a:extLst>
              <a:ext uri="{FF2B5EF4-FFF2-40B4-BE49-F238E27FC236}">
                <a16:creationId xmlns="" xmlns:a16="http://schemas.microsoft.com/office/drawing/2014/main" id="{7DDFF2D4-2E9D-439F-B9C4-7D8EFDA8B9EB}"/>
              </a:ext>
            </a:extLst>
          </p:cNvPr>
          <p:cNvSpPr/>
          <p:nvPr userDrawn="1"/>
        </p:nvSpPr>
        <p:spPr>
          <a:xfrm>
            <a:off x="9183346" y="2811135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8EC607FF-7FA7-46D3-8F16-D764FAA04E9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B13445B4-1DBF-48EF-8EC4-0DCD71DD7D4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44388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23682A1E-138D-4408-ACBF-B24A2E0E080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041170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3814BE8D-431B-4771-BAB5-056E6D8D42A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041171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E7801882-24F9-41C0-81E5-14190A4B414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37954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87B072A3-77CD-4A75-84DB-BD64381F187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037955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="" xmlns:a16="http://schemas.microsoft.com/office/drawing/2014/main" id="{231B9D13-1909-4D62-9E05-354980726A9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034737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="" xmlns:a16="http://schemas.microsoft.com/office/drawing/2014/main" id="{B4CFBE48-7FB8-49FE-9F48-46EC7E828FE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034738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="" xmlns:a16="http://schemas.microsoft.com/office/drawing/2014/main" id="{FDF0A02A-5F84-407D-AF9D-D9A7B22C58AF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031520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B58F3377-1D8F-4E7E-AA04-AA45E57EE7CD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9031521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11255994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">
            <a:extLst>
              <a:ext uri="{FF2B5EF4-FFF2-40B4-BE49-F238E27FC236}">
                <a16:creationId xmlns="" xmlns:a16="http://schemas.microsoft.com/office/drawing/2014/main" id="{4C9B9D03-19DA-4C83-BF17-939E146DA82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DBED3BDF-798E-496F-BA37-05AA49AE0B0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860866"/>
            <a:ext cx="288626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3997F474-3FE5-4610-A7FA-30697D7797B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44388" y="4554138"/>
            <a:ext cx="288626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AB23A26E-DFD7-45FE-9C47-445F479BE69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511487" y="4860866"/>
            <a:ext cx="288626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C87A7EC3-6356-40AA-A28D-ED781F5C749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511488" y="4554138"/>
            <a:ext cx="288626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6E2A82E2-DC00-488A-AE2D-5B029CCFF10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978587" y="4860866"/>
            <a:ext cx="288626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FFDC45CC-06CE-4C8D-BEDC-CE8B7219917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7978588" y="4554138"/>
            <a:ext cx="288626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344333118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="" xmlns:a16="http://schemas.microsoft.com/office/drawing/2014/main" id="{DABAC7A5-4C85-4D72-AA60-BDA71258947E}"/>
              </a:ext>
            </a:extLst>
          </p:cNvPr>
          <p:cNvSpPr/>
          <p:nvPr userDrawn="1"/>
        </p:nvSpPr>
        <p:spPr>
          <a:xfrm>
            <a:off x="733425" y="1981950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7" name="Rectangle: Top Corners Rounded 26">
            <a:extLst>
              <a:ext uri="{FF2B5EF4-FFF2-40B4-BE49-F238E27FC236}">
                <a16:creationId xmlns="" xmlns:a16="http://schemas.microsoft.com/office/drawing/2014/main" id="{3B211BAA-CC8A-4760-B600-482BAEF54382}"/>
              </a:ext>
            </a:extLst>
          </p:cNvPr>
          <p:cNvSpPr/>
          <p:nvPr userDrawn="1"/>
        </p:nvSpPr>
        <p:spPr>
          <a:xfrm rot="5400000">
            <a:off x="4344175" y="1920710"/>
            <a:ext cx="1357009" cy="1255955"/>
          </a:xfrm>
          <a:prstGeom prst="round2SameRect">
            <a:avLst>
              <a:gd name="adj1" fmla="val 50000"/>
              <a:gd name="adj2" fmla="val 12826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="" xmlns:a16="http://schemas.microsoft.com/office/drawing/2014/main" id="{B3C7DDF8-A87A-4F57-9DCE-AF79385D9847}"/>
              </a:ext>
            </a:extLst>
          </p:cNvPr>
          <p:cNvSpPr/>
          <p:nvPr userDrawn="1"/>
        </p:nvSpPr>
        <p:spPr>
          <a:xfrm>
            <a:off x="5489454" y="2384154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9" name="Rectangle: Rounded Corners 28">
            <a:extLst>
              <a:ext uri="{FF2B5EF4-FFF2-40B4-BE49-F238E27FC236}">
                <a16:creationId xmlns="" xmlns:a16="http://schemas.microsoft.com/office/drawing/2014/main" id="{11454A88-CF62-4832-8599-80EDFB056D53}"/>
              </a:ext>
            </a:extLst>
          </p:cNvPr>
          <p:cNvSpPr/>
          <p:nvPr userDrawn="1"/>
        </p:nvSpPr>
        <p:spPr>
          <a:xfrm>
            <a:off x="733425" y="348557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0" name="Rectangle: Top Corners Rounded 29">
            <a:extLst>
              <a:ext uri="{FF2B5EF4-FFF2-40B4-BE49-F238E27FC236}">
                <a16:creationId xmlns="" xmlns:a16="http://schemas.microsoft.com/office/drawing/2014/main" id="{AABCF68E-B190-4383-920F-21139912AA8E}"/>
              </a:ext>
            </a:extLst>
          </p:cNvPr>
          <p:cNvSpPr/>
          <p:nvPr userDrawn="1"/>
        </p:nvSpPr>
        <p:spPr>
          <a:xfrm rot="5400000">
            <a:off x="4344175" y="3424336"/>
            <a:ext cx="1357009" cy="1255955"/>
          </a:xfrm>
          <a:prstGeom prst="round2SameRect">
            <a:avLst>
              <a:gd name="adj1" fmla="val 50000"/>
              <a:gd name="adj2" fmla="val 1099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="" xmlns:a16="http://schemas.microsoft.com/office/drawing/2014/main" id="{858D55B8-C9AC-4881-B491-B2EF391DBFF5}"/>
              </a:ext>
            </a:extLst>
          </p:cNvPr>
          <p:cNvSpPr/>
          <p:nvPr userDrawn="1"/>
        </p:nvSpPr>
        <p:spPr>
          <a:xfrm>
            <a:off x="5489454" y="3887780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Rectangle: Rounded Corners 31">
            <a:extLst>
              <a:ext uri="{FF2B5EF4-FFF2-40B4-BE49-F238E27FC236}">
                <a16:creationId xmlns="" xmlns:a16="http://schemas.microsoft.com/office/drawing/2014/main" id="{517988C6-C15F-4B95-889A-60AB9B090392}"/>
              </a:ext>
            </a:extLst>
          </p:cNvPr>
          <p:cNvSpPr/>
          <p:nvPr userDrawn="1"/>
        </p:nvSpPr>
        <p:spPr>
          <a:xfrm>
            <a:off x="733425" y="498636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3" name="Rectangle: Top Corners Rounded 32">
            <a:extLst>
              <a:ext uri="{FF2B5EF4-FFF2-40B4-BE49-F238E27FC236}">
                <a16:creationId xmlns="" xmlns:a16="http://schemas.microsoft.com/office/drawing/2014/main" id="{928D66EE-6928-41AC-9705-CC93732461AA}"/>
              </a:ext>
            </a:extLst>
          </p:cNvPr>
          <p:cNvSpPr/>
          <p:nvPr userDrawn="1"/>
        </p:nvSpPr>
        <p:spPr>
          <a:xfrm rot="5400000">
            <a:off x="4344175" y="4925126"/>
            <a:ext cx="1357009" cy="1255955"/>
          </a:xfrm>
          <a:prstGeom prst="round2SameRect">
            <a:avLst>
              <a:gd name="adj1" fmla="val 50000"/>
              <a:gd name="adj2" fmla="val 1061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="" xmlns:a16="http://schemas.microsoft.com/office/drawing/2014/main" id="{3BCBF811-FB25-455E-9AFF-3F064244A392}"/>
              </a:ext>
            </a:extLst>
          </p:cNvPr>
          <p:cNvSpPr/>
          <p:nvPr userDrawn="1"/>
        </p:nvSpPr>
        <p:spPr>
          <a:xfrm>
            <a:off x="5489454" y="5388570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5" name="Rectangle: Rounded Corners 34">
            <a:extLst>
              <a:ext uri="{FF2B5EF4-FFF2-40B4-BE49-F238E27FC236}">
                <a16:creationId xmlns="" xmlns:a16="http://schemas.microsoft.com/office/drawing/2014/main" id="{A498EA17-17C2-4372-8242-DB950018DDC4}"/>
              </a:ext>
            </a:extLst>
          </p:cNvPr>
          <p:cNvSpPr/>
          <p:nvPr userDrawn="1"/>
        </p:nvSpPr>
        <p:spPr>
          <a:xfrm rot="10800000">
            <a:off x="6667747" y="1981947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6" name="Rectangle: Top Corners Rounded 35">
            <a:extLst>
              <a:ext uri="{FF2B5EF4-FFF2-40B4-BE49-F238E27FC236}">
                <a16:creationId xmlns="" xmlns:a16="http://schemas.microsoft.com/office/drawing/2014/main" id="{38ECAF1C-C50F-4F99-99CB-BC1026C3157F}"/>
              </a:ext>
            </a:extLst>
          </p:cNvPr>
          <p:cNvSpPr/>
          <p:nvPr userDrawn="1"/>
        </p:nvSpPr>
        <p:spPr>
          <a:xfrm rot="16200000">
            <a:off x="6449360" y="1920707"/>
            <a:ext cx="1357009" cy="1255955"/>
          </a:xfrm>
          <a:prstGeom prst="round2SameRect">
            <a:avLst>
              <a:gd name="adj1" fmla="val 50000"/>
              <a:gd name="adj2" fmla="val 12513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8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="" xmlns:a16="http://schemas.microsoft.com/office/drawing/2014/main" id="{A8FBA92D-C584-4CA2-9C2C-6AC9A598D049}"/>
              </a:ext>
            </a:extLst>
          </p:cNvPr>
          <p:cNvSpPr/>
          <p:nvPr userDrawn="1"/>
        </p:nvSpPr>
        <p:spPr>
          <a:xfrm>
            <a:off x="6346561" y="2384154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8" name="Rectangle: Rounded Corners 37">
            <a:extLst>
              <a:ext uri="{FF2B5EF4-FFF2-40B4-BE49-F238E27FC236}">
                <a16:creationId xmlns="" xmlns:a16="http://schemas.microsoft.com/office/drawing/2014/main" id="{994A3BBA-CD13-4224-932F-3FF37D6D9CC3}"/>
              </a:ext>
            </a:extLst>
          </p:cNvPr>
          <p:cNvSpPr/>
          <p:nvPr userDrawn="1"/>
        </p:nvSpPr>
        <p:spPr>
          <a:xfrm rot="10800000">
            <a:off x="6667747" y="348557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9" name="Rectangle: Top Corners Rounded 38">
            <a:extLst>
              <a:ext uri="{FF2B5EF4-FFF2-40B4-BE49-F238E27FC236}">
                <a16:creationId xmlns="" xmlns:a16="http://schemas.microsoft.com/office/drawing/2014/main" id="{AE2A4017-FB6F-416F-A142-AAACCFEFA67C}"/>
              </a:ext>
            </a:extLst>
          </p:cNvPr>
          <p:cNvSpPr/>
          <p:nvPr userDrawn="1"/>
        </p:nvSpPr>
        <p:spPr>
          <a:xfrm rot="16200000">
            <a:off x="6449360" y="3424336"/>
            <a:ext cx="1357009" cy="1255955"/>
          </a:xfrm>
          <a:prstGeom prst="round2SameRect">
            <a:avLst>
              <a:gd name="adj1" fmla="val 50000"/>
              <a:gd name="adj2" fmla="val 12134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8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="" xmlns:a16="http://schemas.microsoft.com/office/drawing/2014/main" id="{99CCDCFC-58CF-430E-B72C-941C6B90F0CE}"/>
              </a:ext>
            </a:extLst>
          </p:cNvPr>
          <p:cNvSpPr/>
          <p:nvPr userDrawn="1"/>
        </p:nvSpPr>
        <p:spPr>
          <a:xfrm>
            <a:off x="6346561" y="3887783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1" name="Rectangle: Rounded Corners 40">
            <a:extLst>
              <a:ext uri="{FF2B5EF4-FFF2-40B4-BE49-F238E27FC236}">
                <a16:creationId xmlns="" xmlns:a16="http://schemas.microsoft.com/office/drawing/2014/main" id="{12D9D441-7701-4AA0-AC91-1333AD43D3DD}"/>
              </a:ext>
            </a:extLst>
          </p:cNvPr>
          <p:cNvSpPr/>
          <p:nvPr userDrawn="1"/>
        </p:nvSpPr>
        <p:spPr>
          <a:xfrm rot="10800000">
            <a:off x="6667747" y="498636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2" name="Rectangle: Top Corners Rounded 41">
            <a:extLst>
              <a:ext uri="{FF2B5EF4-FFF2-40B4-BE49-F238E27FC236}">
                <a16:creationId xmlns="" xmlns:a16="http://schemas.microsoft.com/office/drawing/2014/main" id="{B66DAA58-4F95-4543-941D-79D389EF906E}"/>
              </a:ext>
            </a:extLst>
          </p:cNvPr>
          <p:cNvSpPr/>
          <p:nvPr userDrawn="1"/>
        </p:nvSpPr>
        <p:spPr>
          <a:xfrm rot="16200000">
            <a:off x="6449360" y="4925126"/>
            <a:ext cx="1357009" cy="1255955"/>
          </a:xfrm>
          <a:prstGeom prst="round2SameRect">
            <a:avLst>
              <a:gd name="adj1" fmla="val 50000"/>
              <a:gd name="adj2" fmla="val 12893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8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="" xmlns:a16="http://schemas.microsoft.com/office/drawing/2014/main" id="{F73F2486-FA25-409A-96C2-83C2D3C3C204}"/>
              </a:ext>
            </a:extLst>
          </p:cNvPr>
          <p:cNvSpPr/>
          <p:nvPr userDrawn="1"/>
        </p:nvSpPr>
        <p:spPr>
          <a:xfrm>
            <a:off x="6346561" y="5388573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cxnSp>
        <p:nvCxnSpPr>
          <p:cNvPr id="46" name="Straight Connector 45">
            <a:extLst>
              <a:ext uri="{FF2B5EF4-FFF2-40B4-BE49-F238E27FC236}">
                <a16:creationId xmlns="" xmlns:a16="http://schemas.microsoft.com/office/drawing/2014/main" id="{5355F027-DDCD-4824-AD8A-0EE2E47E7D8B}"/>
              </a:ext>
            </a:extLst>
          </p:cNvPr>
          <p:cNvCxnSpPr>
            <a:cxnSpLocks/>
          </p:cNvCxnSpPr>
          <p:nvPr userDrawn="1"/>
        </p:nvCxnSpPr>
        <p:spPr>
          <a:xfrm>
            <a:off x="5924761" y="2548686"/>
            <a:ext cx="391055" cy="0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="" xmlns:a16="http://schemas.microsoft.com/office/drawing/2014/main" id="{963ABF9F-F8F9-42BE-B50D-D7DE9C221E64}"/>
              </a:ext>
            </a:extLst>
          </p:cNvPr>
          <p:cNvCxnSpPr>
            <a:cxnSpLocks/>
          </p:cNvCxnSpPr>
          <p:nvPr userDrawn="1"/>
        </p:nvCxnSpPr>
        <p:spPr>
          <a:xfrm>
            <a:off x="5924761" y="4052311"/>
            <a:ext cx="391055" cy="0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="" xmlns:a16="http://schemas.microsoft.com/office/drawing/2014/main" id="{FF1F6ECF-51EF-4C92-BCF3-86AA54EB5D8A}"/>
              </a:ext>
            </a:extLst>
          </p:cNvPr>
          <p:cNvCxnSpPr>
            <a:cxnSpLocks/>
          </p:cNvCxnSpPr>
          <p:nvPr userDrawn="1"/>
        </p:nvCxnSpPr>
        <p:spPr>
          <a:xfrm>
            <a:off x="5924761" y="5556068"/>
            <a:ext cx="391055" cy="0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="" xmlns:a16="http://schemas.microsoft.com/office/drawing/2014/main" id="{9A8E9EA5-A887-45D4-BB96-FC5FC782123C}"/>
              </a:ext>
            </a:extLst>
          </p:cNvPr>
          <p:cNvCxnSpPr>
            <a:cxnSpLocks/>
          </p:cNvCxnSpPr>
          <p:nvPr userDrawn="1"/>
        </p:nvCxnSpPr>
        <p:spPr>
          <a:xfrm>
            <a:off x="6093156" y="2745952"/>
            <a:ext cx="0" cy="1214239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="" xmlns:a16="http://schemas.microsoft.com/office/drawing/2014/main" id="{0F7F5647-4C87-42F3-8929-4E3B032DE76C}"/>
              </a:ext>
            </a:extLst>
          </p:cNvPr>
          <p:cNvCxnSpPr>
            <a:cxnSpLocks/>
          </p:cNvCxnSpPr>
          <p:nvPr userDrawn="1"/>
        </p:nvCxnSpPr>
        <p:spPr>
          <a:xfrm>
            <a:off x="6093156" y="4229543"/>
            <a:ext cx="0" cy="1214239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E463A4B3-AE74-49A9-9E11-57D04E6ABDA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85962" y="2417724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6DD46A59-356E-4ED7-9516-97B8D22A631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85963" y="2156716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467019AE-015D-4BDD-81F7-7588ADFCA47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92618" y="3935567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8AF2D642-3D5A-40EE-ABE2-BCE937A7035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92619" y="3674559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80C81F38-A5D2-4553-AF4F-39C0E968EAC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085962" y="5417862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="" xmlns:a16="http://schemas.microsoft.com/office/drawing/2014/main" id="{D3FB1DC4-79F5-4BCD-A279-C0BAAD7F090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085963" y="5156854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11D43656-7BF8-4998-AFF3-FE5C2AA9A8F1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857432" y="2417724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DB3F0B9D-519E-4E6A-AF86-20250EDCF1A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857433" y="2156716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4E8D125D-D361-4002-81AD-52B484E2A6B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864088" y="3935567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07D9CA96-2D07-40A0-A383-55CEABDED4D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7864089" y="3674559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BAC84D1D-AFE7-4ADA-976E-22E938C7A1A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857432" y="5417862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BB482A87-D5CB-4B61-BCC1-179E5B1FE711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7857433" y="5156854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576927924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Freeform 38">
            <a:extLst>
              <a:ext uri="{FF2B5EF4-FFF2-40B4-BE49-F238E27FC236}">
                <a16:creationId xmlns="" xmlns:a16="http://schemas.microsoft.com/office/drawing/2014/main" id="{A3CD0AAC-EF90-4146-BC6B-3A4923AB36F0}"/>
              </a:ext>
            </a:extLst>
          </p:cNvPr>
          <p:cNvSpPr>
            <a:spLocks/>
          </p:cNvSpPr>
          <p:nvPr userDrawn="1"/>
        </p:nvSpPr>
        <p:spPr bwMode="auto">
          <a:xfrm>
            <a:off x="6058423" y="2924872"/>
            <a:ext cx="2314235" cy="1865886"/>
          </a:xfrm>
          <a:custGeom>
            <a:avLst/>
            <a:gdLst>
              <a:gd name="T0" fmla="*/ 638 w 913"/>
              <a:gd name="T1" fmla="*/ 0 h 735"/>
              <a:gd name="T2" fmla="*/ 277 w 913"/>
              <a:gd name="T3" fmla="*/ 0 h 735"/>
              <a:gd name="T4" fmla="*/ 276 w 913"/>
              <a:gd name="T5" fmla="*/ 0 h 735"/>
              <a:gd name="T6" fmla="*/ 275 w 913"/>
              <a:gd name="T7" fmla="*/ 0 h 735"/>
              <a:gd name="T8" fmla="*/ 2 w 913"/>
              <a:gd name="T9" fmla="*/ 273 h 735"/>
              <a:gd name="T10" fmla="*/ 0 w 913"/>
              <a:gd name="T11" fmla="*/ 735 h 735"/>
              <a:gd name="T12" fmla="*/ 237 w 913"/>
              <a:gd name="T13" fmla="*/ 557 h 735"/>
              <a:gd name="T14" fmla="*/ 638 w 913"/>
              <a:gd name="T15" fmla="*/ 550 h 735"/>
              <a:gd name="T16" fmla="*/ 913 w 913"/>
              <a:gd name="T17" fmla="*/ 275 h 735"/>
              <a:gd name="T18" fmla="*/ 638 w 913"/>
              <a:gd name="T19" fmla="*/ 0 h 7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13" h="735">
                <a:moveTo>
                  <a:pt x="638" y="0"/>
                </a:moveTo>
                <a:cubicBezTo>
                  <a:pt x="277" y="0"/>
                  <a:pt x="277" y="0"/>
                  <a:pt x="277" y="0"/>
                </a:cubicBezTo>
                <a:cubicBezTo>
                  <a:pt x="276" y="0"/>
                  <a:pt x="276" y="0"/>
                  <a:pt x="276" y="0"/>
                </a:cubicBezTo>
                <a:cubicBezTo>
                  <a:pt x="275" y="0"/>
                  <a:pt x="275" y="0"/>
                  <a:pt x="275" y="0"/>
                </a:cubicBezTo>
                <a:cubicBezTo>
                  <a:pt x="124" y="0"/>
                  <a:pt x="2" y="122"/>
                  <a:pt x="2" y="273"/>
                </a:cubicBezTo>
                <a:cubicBezTo>
                  <a:pt x="2" y="424"/>
                  <a:pt x="0" y="735"/>
                  <a:pt x="0" y="735"/>
                </a:cubicBezTo>
                <a:cubicBezTo>
                  <a:pt x="0" y="735"/>
                  <a:pt x="69" y="582"/>
                  <a:pt x="237" y="557"/>
                </a:cubicBezTo>
                <a:cubicBezTo>
                  <a:pt x="258" y="554"/>
                  <a:pt x="638" y="550"/>
                  <a:pt x="638" y="550"/>
                </a:cubicBezTo>
                <a:cubicBezTo>
                  <a:pt x="790" y="550"/>
                  <a:pt x="913" y="427"/>
                  <a:pt x="913" y="275"/>
                </a:cubicBezTo>
                <a:cubicBezTo>
                  <a:pt x="913" y="123"/>
                  <a:pt x="790" y="0"/>
                  <a:pt x="638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4" name="Freeform 41">
            <a:extLst>
              <a:ext uri="{FF2B5EF4-FFF2-40B4-BE49-F238E27FC236}">
                <a16:creationId xmlns="" xmlns:a16="http://schemas.microsoft.com/office/drawing/2014/main" id="{ABAC5DC0-9420-4CAE-A8DA-65BE800EFB1A}"/>
              </a:ext>
            </a:extLst>
          </p:cNvPr>
          <p:cNvSpPr>
            <a:spLocks/>
          </p:cNvSpPr>
          <p:nvPr userDrawn="1"/>
        </p:nvSpPr>
        <p:spPr bwMode="auto">
          <a:xfrm>
            <a:off x="3587251" y="2924872"/>
            <a:ext cx="2316920" cy="1865886"/>
          </a:xfrm>
          <a:custGeom>
            <a:avLst/>
            <a:gdLst>
              <a:gd name="T0" fmla="*/ 275 w 913"/>
              <a:gd name="T1" fmla="*/ 0 h 735"/>
              <a:gd name="T2" fmla="*/ 636 w 913"/>
              <a:gd name="T3" fmla="*/ 0 h 735"/>
              <a:gd name="T4" fmla="*/ 637 w 913"/>
              <a:gd name="T5" fmla="*/ 0 h 735"/>
              <a:gd name="T6" fmla="*/ 638 w 913"/>
              <a:gd name="T7" fmla="*/ 0 h 735"/>
              <a:gd name="T8" fmla="*/ 911 w 913"/>
              <a:gd name="T9" fmla="*/ 273 h 735"/>
              <a:gd name="T10" fmla="*/ 913 w 913"/>
              <a:gd name="T11" fmla="*/ 735 h 735"/>
              <a:gd name="T12" fmla="*/ 677 w 913"/>
              <a:gd name="T13" fmla="*/ 557 h 735"/>
              <a:gd name="T14" fmla="*/ 275 w 913"/>
              <a:gd name="T15" fmla="*/ 550 h 735"/>
              <a:gd name="T16" fmla="*/ 0 w 913"/>
              <a:gd name="T17" fmla="*/ 275 h 735"/>
              <a:gd name="T18" fmla="*/ 275 w 913"/>
              <a:gd name="T19" fmla="*/ 0 h 7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13" h="735">
                <a:moveTo>
                  <a:pt x="275" y="0"/>
                </a:moveTo>
                <a:cubicBezTo>
                  <a:pt x="636" y="0"/>
                  <a:pt x="636" y="0"/>
                  <a:pt x="636" y="0"/>
                </a:cubicBezTo>
                <a:cubicBezTo>
                  <a:pt x="637" y="0"/>
                  <a:pt x="637" y="0"/>
                  <a:pt x="637" y="0"/>
                </a:cubicBezTo>
                <a:cubicBezTo>
                  <a:pt x="638" y="0"/>
                  <a:pt x="638" y="0"/>
                  <a:pt x="638" y="0"/>
                </a:cubicBezTo>
                <a:cubicBezTo>
                  <a:pt x="789" y="0"/>
                  <a:pt x="911" y="122"/>
                  <a:pt x="911" y="273"/>
                </a:cubicBezTo>
                <a:cubicBezTo>
                  <a:pt x="911" y="424"/>
                  <a:pt x="913" y="735"/>
                  <a:pt x="913" y="735"/>
                </a:cubicBezTo>
                <a:cubicBezTo>
                  <a:pt x="913" y="735"/>
                  <a:pt x="844" y="582"/>
                  <a:pt x="677" y="557"/>
                </a:cubicBezTo>
                <a:cubicBezTo>
                  <a:pt x="655" y="554"/>
                  <a:pt x="275" y="550"/>
                  <a:pt x="275" y="550"/>
                </a:cubicBezTo>
                <a:cubicBezTo>
                  <a:pt x="123" y="550"/>
                  <a:pt x="0" y="427"/>
                  <a:pt x="0" y="275"/>
                </a:cubicBezTo>
                <a:cubicBezTo>
                  <a:pt x="0" y="123"/>
                  <a:pt x="123" y="0"/>
                  <a:pt x="275" y="0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7" name="Freeform 39">
            <a:extLst>
              <a:ext uri="{FF2B5EF4-FFF2-40B4-BE49-F238E27FC236}">
                <a16:creationId xmlns="" xmlns:a16="http://schemas.microsoft.com/office/drawing/2014/main" id="{C3B272F6-3B37-4497-9A68-CDFD6298A485}"/>
              </a:ext>
            </a:extLst>
          </p:cNvPr>
          <p:cNvSpPr>
            <a:spLocks/>
          </p:cNvSpPr>
          <p:nvPr userDrawn="1"/>
        </p:nvSpPr>
        <p:spPr bwMode="auto">
          <a:xfrm>
            <a:off x="6058423" y="1461696"/>
            <a:ext cx="1935689" cy="1559828"/>
          </a:xfrm>
          <a:custGeom>
            <a:avLst/>
            <a:gdLst>
              <a:gd name="T0" fmla="*/ 534 w 764"/>
              <a:gd name="T1" fmla="*/ 0 h 615"/>
              <a:gd name="T2" fmla="*/ 232 w 764"/>
              <a:gd name="T3" fmla="*/ 0 h 615"/>
              <a:gd name="T4" fmla="*/ 231 w 764"/>
              <a:gd name="T5" fmla="*/ 0 h 615"/>
              <a:gd name="T6" fmla="*/ 230 w 764"/>
              <a:gd name="T7" fmla="*/ 0 h 615"/>
              <a:gd name="T8" fmla="*/ 2 w 764"/>
              <a:gd name="T9" fmla="*/ 229 h 615"/>
              <a:gd name="T10" fmla="*/ 0 w 764"/>
              <a:gd name="T11" fmla="*/ 615 h 615"/>
              <a:gd name="T12" fmla="*/ 198 w 764"/>
              <a:gd name="T13" fmla="*/ 466 h 615"/>
              <a:gd name="T14" fmla="*/ 534 w 764"/>
              <a:gd name="T15" fmla="*/ 460 h 615"/>
              <a:gd name="T16" fmla="*/ 764 w 764"/>
              <a:gd name="T17" fmla="*/ 230 h 615"/>
              <a:gd name="T18" fmla="*/ 534 w 764"/>
              <a:gd name="T19" fmla="*/ 0 h 6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764" h="615">
                <a:moveTo>
                  <a:pt x="534" y="0"/>
                </a:moveTo>
                <a:cubicBezTo>
                  <a:pt x="232" y="0"/>
                  <a:pt x="232" y="0"/>
                  <a:pt x="232" y="0"/>
                </a:cubicBezTo>
                <a:cubicBezTo>
                  <a:pt x="231" y="0"/>
                  <a:pt x="231" y="0"/>
                  <a:pt x="231" y="0"/>
                </a:cubicBezTo>
                <a:cubicBezTo>
                  <a:pt x="230" y="0"/>
                  <a:pt x="230" y="0"/>
                  <a:pt x="230" y="0"/>
                </a:cubicBezTo>
                <a:cubicBezTo>
                  <a:pt x="104" y="0"/>
                  <a:pt x="2" y="102"/>
                  <a:pt x="2" y="229"/>
                </a:cubicBezTo>
                <a:cubicBezTo>
                  <a:pt x="2" y="355"/>
                  <a:pt x="0" y="615"/>
                  <a:pt x="0" y="615"/>
                </a:cubicBezTo>
                <a:cubicBezTo>
                  <a:pt x="0" y="615"/>
                  <a:pt x="58" y="487"/>
                  <a:pt x="198" y="466"/>
                </a:cubicBezTo>
                <a:cubicBezTo>
                  <a:pt x="216" y="464"/>
                  <a:pt x="534" y="460"/>
                  <a:pt x="534" y="460"/>
                </a:cubicBezTo>
                <a:cubicBezTo>
                  <a:pt x="661" y="460"/>
                  <a:pt x="764" y="357"/>
                  <a:pt x="764" y="230"/>
                </a:cubicBezTo>
                <a:cubicBezTo>
                  <a:pt x="764" y="103"/>
                  <a:pt x="661" y="0"/>
                  <a:pt x="534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48" name="Freeform 42">
            <a:extLst>
              <a:ext uri="{FF2B5EF4-FFF2-40B4-BE49-F238E27FC236}">
                <a16:creationId xmlns="" xmlns:a16="http://schemas.microsoft.com/office/drawing/2014/main" id="{F43CB4B8-CB3B-473A-8414-06553A9A6C88}"/>
              </a:ext>
            </a:extLst>
          </p:cNvPr>
          <p:cNvSpPr>
            <a:spLocks/>
          </p:cNvSpPr>
          <p:nvPr userDrawn="1"/>
        </p:nvSpPr>
        <p:spPr bwMode="auto">
          <a:xfrm>
            <a:off x="3587251" y="4588037"/>
            <a:ext cx="2316920" cy="1863201"/>
          </a:xfrm>
          <a:custGeom>
            <a:avLst/>
            <a:gdLst>
              <a:gd name="T0" fmla="*/ 275 w 913"/>
              <a:gd name="T1" fmla="*/ 0 h 735"/>
              <a:gd name="T2" fmla="*/ 636 w 913"/>
              <a:gd name="T3" fmla="*/ 0 h 735"/>
              <a:gd name="T4" fmla="*/ 637 w 913"/>
              <a:gd name="T5" fmla="*/ 0 h 735"/>
              <a:gd name="T6" fmla="*/ 638 w 913"/>
              <a:gd name="T7" fmla="*/ 0 h 735"/>
              <a:gd name="T8" fmla="*/ 911 w 913"/>
              <a:gd name="T9" fmla="*/ 273 h 735"/>
              <a:gd name="T10" fmla="*/ 913 w 913"/>
              <a:gd name="T11" fmla="*/ 735 h 735"/>
              <a:gd name="T12" fmla="*/ 677 w 913"/>
              <a:gd name="T13" fmla="*/ 557 h 735"/>
              <a:gd name="T14" fmla="*/ 275 w 913"/>
              <a:gd name="T15" fmla="*/ 550 h 735"/>
              <a:gd name="T16" fmla="*/ 0 w 913"/>
              <a:gd name="T17" fmla="*/ 275 h 735"/>
              <a:gd name="T18" fmla="*/ 275 w 913"/>
              <a:gd name="T19" fmla="*/ 0 h 7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13" h="735">
                <a:moveTo>
                  <a:pt x="275" y="0"/>
                </a:moveTo>
                <a:cubicBezTo>
                  <a:pt x="636" y="0"/>
                  <a:pt x="636" y="0"/>
                  <a:pt x="636" y="0"/>
                </a:cubicBezTo>
                <a:cubicBezTo>
                  <a:pt x="637" y="0"/>
                  <a:pt x="637" y="0"/>
                  <a:pt x="637" y="0"/>
                </a:cubicBezTo>
                <a:cubicBezTo>
                  <a:pt x="638" y="0"/>
                  <a:pt x="638" y="0"/>
                  <a:pt x="638" y="0"/>
                </a:cubicBezTo>
                <a:cubicBezTo>
                  <a:pt x="789" y="0"/>
                  <a:pt x="911" y="122"/>
                  <a:pt x="911" y="273"/>
                </a:cubicBezTo>
                <a:cubicBezTo>
                  <a:pt x="911" y="424"/>
                  <a:pt x="913" y="735"/>
                  <a:pt x="913" y="735"/>
                </a:cubicBezTo>
                <a:cubicBezTo>
                  <a:pt x="913" y="735"/>
                  <a:pt x="844" y="582"/>
                  <a:pt x="677" y="557"/>
                </a:cubicBezTo>
                <a:cubicBezTo>
                  <a:pt x="655" y="554"/>
                  <a:pt x="275" y="550"/>
                  <a:pt x="275" y="550"/>
                </a:cubicBezTo>
                <a:cubicBezTo>
                  <a:pt x="123" y="550"/>
                  <a:pt x="0" y="427"/>
                  <a:pt x="0" y="275"/>
                </a:cubicBezTo>
                <a:cubicBezTo>
                  <a:pt x="0" y="123"/>
                  <a:pt x="123" y="0"/>
                  <a:pt x="275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2" name="Freeform 43">
            <a:extLst>
              <a:ext uri="{FF2B5EF4-FFF2-40B4-BE49-F238E27FC236}">
                <a16:creationId xmlns="" xmlns:a16="http://schemas.microsoft.com/office/drawing/2014/main" id="{9E86170A-5586-45EB-95D4-F6BCAA0621F7}"/>
              </a:ext>
            </a:extLst>
          </p:cNvPr>
          <p:cNvSpPr>
            <a:spLocks/>
          </p:cNvSpPr>
          <p:nvPr userDrawn="1"/>
        </p:nvSpPr>
        <p:spPr bwMode="auto">
          <a:xfrm>
            <a:off x="6058423" y="4508863"/>
            <a:ext cx="2918300" cy="2349137"/>
          </a:xfrm>
          <a:custGeom>
            <a:avLst/>
            <a:gdLst>
              <a:gd name="T0" fmla="*/ 804 w 1151"/>
              <a:gd name="T1" fmla="*/ 0 h 926"/>
              <a:gd name="T2" fmla="*/ 349 w 1151"/>
              <a:gd name="T3" fmla="*/ 0 h 926"/>
              <a:gd name="T4" fmla="*/ 348 w 1151"/>
              <a:gd name="T5" fmla="*/ 0 h 926"/>
              <a:gd name="T6" fmla="*/ 347 w 1151"/>
              <a:gd name="T7" fmla="*/ 0 h 926"/>
              <a:gd name="T8" fmla="*/ 3 w 1151"/>
              <a:gd name="T9" fmla="*/ 345 h 926"/>
              <a:gd name="T10" fmla="*/ 0 w 1151"/>
              <a:gd name="T11" fmla="*/ 926 h 926"/>
              <a:gd name="T12" fmla="*/ 298 w 1151"/>
              <a:gd name="T13" fmla="*/ 703 h 926"/>
              <a:gd name="T14" fmla="*/ 804 w 1151"/>
              <a:gd name="T15" fmla="*/ 693 h 926"/>
              <a:gd name="T16" fmla="*/ 1151 w 1151"/>
              <a:gd name="T17" fmla="*/ 347 h 926"/>
              <a:gd name="T18" fmla="*/ 804 w 1151"/>
              <a:gd name="T19" fmla="*/ 0 h 9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51" h="926">
                <a:moveTo>
                  <a:pt x="804" y="0"/>
                </a:moveTo>
                <a:cubicBezTo>
                  <a:pt x="349" y="0"/>
                  <a:pt x="349" y="0"/>
                  <a:pt x="349" y="0"/>
                </a:cubicBezTo>
                <a:cubicBezTo>
                  <a:pt x="349" y="0"/>
                  <a:pt x="348" y="0"/>
                  <a:pt x="348" y="0"/>
                </a:cubicBezTo>
                <a:cubicBezTo>
                  <a:pt x="347" y="0"/>
                  <a:pt x="347" y="0"/>
                  <a:pt x="347" y="0"/>
                </a:cubicBezTo>
                <a:cubicBezTo>
                  <a:pt x="157" y="0"/>
                  <a:pt x="3" y="154"/>
                  <a:pt x="3" y="345"/>
                </a:cubicBezTo>
                <a:cubicBezTo>
                  <a:pt x="3" y="535"/>
                  <a:pt x="0" y="926"/>
                  <a:pt x="0" y="926"/>
                </a:cubicBezTo>
                <a:cubicBezTo>
                  <a:pt x="0" y="926"/>
                  <a:pt x="87" y="734"/>
                  <a:pt x="298" y="703"/>
                </a:cubicBezTo>
                <a:cubicBezTo>
                  <a:pt x="325" y="699"/>
                  <a:pt x="804" y="693"/>
                  <a:pt x="804" y="693"/>
                </a:cubicBezTo>
                <a:cubicBezTo>
                  <a:pt x="996" y="693"/>
                  <a:pt x="1151" y="538"/>
                  <a:pt x="1151" y="347"/>
                </a:cubicBezTo>
                <a:cubicBezTo>
                  <a:pt x="1151" y="155"/>
                  <a:pt x="996" y="0"/>
                  <a:pt x="804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4800000" scaled="0"/>
          </a:gra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3" name="Freeform 40">
            <a:extLst>
              <a:ext uri="{FF2B5EF4-FFF2-40B4-BE49-F238E27FC236}">
                <a16:creationId xmlns="" xmlns:a16="http://schemas.microsoft.com/office/drawing/2014/main" id="{8F5645B0-BC8B-4A90-92A1-6A00FE85396D}"/>
              </a:ext>
            </a:extLst>
          </p:cNvPr>
          <p:cNvSpPr>
            <a:spLocks/>
          </p:cNvSpPr>
          <p:nvPr userDrawn="1"/>
        </p:nvSpPr>
        <p:spPr bwMode="auto">
          <a:xfrm>
            <a:off x="4332126" y="1736512"/>
            <a:ext cx="1572044" cy="1264611"/>
          </a:xfrm>
          <a:custGeom>
            <a:avLst/>
            <a:gdLst>
              <a:gd name="T0" fmla="*/ 158 w 525"/>
              <a:gd name="T1" fmla="*/ 0 h 423"/>
              <a:gd name="T2" fmla="*/ 366 w 525"/>
              <a:gd name="T3" fmla="*/ 0 h 423"/>
              <a:gd name="T4" fmla="*/ 367 w 525"/>
              <a:gd name="T5" fmla="*/ 0 h 423"/>
              <a:gd name="T6" fmla="*/ 367 w 525"/>
              <a:gd name="T7" fmla="*/ 0 h 423"/>
              <a:gd name="T8" fmla="*/ 524 w 525"/>
              <a:gd name="T9" fmla="*/ 157 h 423"/>
              <a:gd name="T10" fmla="*/ 525 w 525"/>
              <a:gd name="T11" fmla="*/ 423 h 423"/>
              <a:gd name="T12" fmla="*/ 389 w 525"/>
              <a:gd name="T13" fmla="*/ 321 h 423"/>
              <a:gd name="T14" fmla="*/ 158 w 525"/>
              <a:gd name="T15" fmla="*/ 316 h 423"/>
              <a:gd name="T16" fmla="*/ 0 w 525"/>
              <a:gd name="T17" fmla="*/ 158 h 423"/>
              <a:gd name="T18" fmla="*/ 158 w 525"/>
              <a:gd name="T19" fmla="*/ 0 h 4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25" h="423">
                <a:moveTo>
                  <a:pt x="158" y="0"/>
                </a:moveTo>
                <a:cubicBezTo>
                  <a:pt x="366" y="0"/>
                  <a:pt x="366" y="0"/>
                  <a:pt x="366" y="0"/>
                </a:cubicBezTo>
                <a:cubicBezTo>
                  <a:pt x="367" y="0"/>
                  <a:pt x="367" y="0"/>
                  <a:pt x="367" y="0"/>
                </a:cubicBezTo>
                <a:cubicBezTo>
                  <a:pt x="367" y="0"/>
                  <a:pt x="367" y="0"/>
                  <a:pt x="367" y="0"/>
                </a:cubicBezTo>
                <a:cubicBezTo>
                  <a:pt x="454" y="0"/>
                  <a:pt x="524" y="71"/>
                  <a:pt x="524" y="157"/>
                </a:cubicBezTo>
                <a:cubicBezTo>
                  <a:pt x="524" y="244"/>
                  <a:pt x="525" y="423"/>
                  <a:pt x="525" y="423"/>
                </a:cubicBezTo>
                <a:cubicBezTo>
                  <a:pt x="525" y="423"/>
                  <a:pt x="485" y="335"/>
                  <a:pt x="389" y="321"/>
                </a:cubicBezTo>
                <a:cubicBezTo>
                  <a:pt x="377" y="319"/>
                  <a:pt x="158" y="316"/>
                  <a:pt x="158" y="316"/>
                </a:cubicBezTo>
                <a:cubicBezTo>
                  <a:pt x="71" y="316"/>
                  <a:pt x="0" y="246"/>
                  <a:pt x="0" y="158"/>
                </a:cubicBezTo>
                <a:cubicBezTo>
                  <a:pt x="0" y="71"/>
                  <a:pt x="71" y="0"/>
                  <a:pt x="158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54" name="Group 53">
            <a:extLst>
              <a:ext uri="{FF2B5EF4-FFF2-40B4-BE49-F238E27FC236}">
                <a16:creationId xmlns="" xmlns:a16="http://schemas.microsoft.com/office/drawing/2014/main" id="{B08FFB90-B4FA-40D8-BCF0-8D7C18DC2F1F}"/>
              </a:ext>
            </a:extLst>
          </p:cNvPr>
          <p:cNvGrpSpPr/>
          <p:nvPr userDrawn="1"/>
        </p:nvGrpSpPr>
        <p:grpSpPr>
          <a:xfrm rot="5400000" flipH="1">
            <a:off x="4038446" y="2193885"/>
            <a:ext cx="141882" cy="70941"/>
            <a:chOff x="683419" y="5379244"/>
            <a:chExt cx="180974" cy="90487"/>
          </a:xfrm>
        </p:grpSpPr>
        <p:cxnSp>
          <p:nvCxnSpPr>
            <p:cNvPr id="55" name="Straight Connector 54">
              <a:extLst>
                <a:ext uri="{FF2B5EF4-FFF2-40B4-BE49-F238E27FC236}">
                  <a16:creationId xmlns="" xmlns:a16="http://schemas.microsoft.com/office/drawing/2014/main" id="{1F6CCAF8-51F6-4EAD-83FA-2A82B5165F2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="" xmlns:a16="http://schemas.microsoft.com/office/drawing/2014/main" id="{E3500221-6E11-42AD-A308-24C6BFD266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="" xmlns:a16="http://schemas.microsoft.com/office/drawing/2014/main" id="{45016DB1-D5F4-4F06-A266-4982558013C9}"/>
              </a:ext>
            </a:extLst>
          </p:cNvPr>
          <p:cNvGrpSpPr/>
          <p:nvPr userDrawn="1"/>
        </p:nvGrpSpPr>
        <p:grpSpPr>
          <a:xfrm rot="5400000" flipH="1">
            <a:off x="3255453" y="3632020"/>
            <a:ext cx="141882" cy="70941"/>
            <a:chOff x="683419" y="5379244"/>
            <a:chExt cx="180974" cy="90487"/>
          </a:xfrm>
        </p:grpSpPr>
        <p:cxnSp>
          <p:nvCxnSpPr>
            <p:cNvPr id="61" name="Straight Connector 60">
              <a:extLst>
                <a:ext uri="{FF2B5EF4-FFF2-40B4-BE49-F238E27FC236}">
                  <a16:creationId xmlns="" xmlns:a16="http://schemas.microsoft.com/office/drawing/2014/main" id="{4D5C3D63-7934-4F5B-A79D-C1741B645B4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="" xmlns:a16="http://schemas.microsoft.com/office/drawing/2014/main" id="{240D613F-7C00-4BF2-B047-6A31A6323A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Group 72">
            <a:extLst>
              <a:ext uri="{FF2B5EF4-FFF2-40B4-BE49-F238E27FC236}">
                <a16:creationId xmlns="" xmlns:a16="http://schemas.microsoft.com/office/drawing/2014/main" id="{66CF738A-9D43-4FC9-93CA-519290950059}"/>
              </a:ext>
            </a:extLst>
          </p:cNvPr>
          <p:cNvGrpSpPr/>
          <p:nvPr userDrawn="1"/>
        </p:nvGrpSpPr>
        <p:grpSpPr>
          <a:xfrm rot="5400000" flipH="1">
            <a:off x="3299519" y="5313338"/>
            <a:ext cx="141882" cy="70941"/>
            <a:chOff x="683419" y="5379244"/>
            <a:chExt cx="180974" cy="90487"/>
          </a:xfrm>
        </p:grpSpPr>
        <p:cxnSp>
          <p:nvCxnSpPr>
            <p:cNvPr id="74" name="Straight Connector 73">
              <a:extLst>
                <a:ext uri="{FF2B5EF4-FFF2-40B4-BE49-F238E27FC236}">
                  <a16:creationId xmlns="" xmlns:a16="http://schemas.microsoft.com/office/drawing/2014/main" id="{0EABBB8C-03F8-4436-8C03-A31E8F60359A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="" xmlns:a16="http://schemas.microsoft.com/office/drawing/2014/main" id="{0F4F6291-E35B-470C-A812-C40A72D7FF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>
            <a:extLst>
              <a:ext uri="{FF2B5EF4-FFF2-40B4-BE49-F238E27FC236}">
                <a16:creationId xmlns="" xmlns:a16="http://schemas.microsoft.com/office/drawing/2014/main" id="{BE68A50F-CFCF-42C3-B6D7-75CA6EEB7892}"/>
              </a:ext>
            </a:extLst>
          </p:cNvPr>
          <p:cNvGrpSpPr/>
          <p:nvPr userDrawn="1"/>
        </p:nvGrpSpPr>
        <p:grpSpPr>
          <a:xfrm rot="16200000" flipH="1">
            <a:off x="8148655" y="2000344"/>
            <a:ext cx="141882" cy="70941"/>
            <a:chOff x="683419" y="5379244"/>
            <a:chExt cx="180974" cy="90487"/>
          </a:xfrm>
        </p:grpSpPr>
        <p:cxnSp>
          <p:nvCxnSpPr>
            <p:cNvPr id="77" name="Straight Connector 76">
              <a:extLst>
                <a:ext uri="{FF2B5EF4-FFF2-40B4-BE49-F238E27FC236}">
                  <a16:creationId xmlns="" xmlns:a16="http://schemas.microsoft.com/office/drawing/2014/main" id="{D172BA19-F152-42A9-8552-E2833C0085F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="" xmlns:a16="http://schemas.microsoft.com/office/drawing/2014/main" id="{6DD0AF9E-0F82-4863-BB40-DCA8B406E0E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Group 78">
            <a:extLst>
              <a:ext uri="{FF2B5EF4-FFF2-40B4-BE49-F238E27FC236}">
                <a16:creationId xmlns="" xmlns:a16="http://schemas.microsoft.com/office/drawing/2014/main" id="{78194ED5-A1F6-45EB-96DE-5D10A923F2DB}"/>
              </a:ext>
            </a:extLst>
          </p:cNvPr>
          <p:cNvGrpSpPr/>
          <p:nvPr userDrawn="1"/>
        </p:nvGrpSpPr>
        <p:grpSpPr>
          <a:xfrm rot="16200000" flipH="1">
            <a:off x="8557964" y="3611463"/>
            <a:ext cx="141882" cy="70941"/>
            <a:chOff x="683419" y="5379244"/>
            <a:chExt cx="180974" cy="90487"/>
          </a:xfrm>
        </p:grpSpPr>
        <p:cxnSp>
          <p:nvCxnSpPr>
            <p:cNvPr id="80" name="Straight Connector 79">
              <a:extLst>
                <a:ext uri="{FF2B5EF4-FFF2-40B4-BE49-F238E27FC236}">
                  <a16:creationId xmlns="" xmlns:a16="http://schemas.microsoft.com/office/drawing/2014/main" id="{5B7824CE-CC84-4FE5-9084-96AAEAC1489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="" xmlns:a16="http://schemas.microsoft.com/office/drawing/2014/main" id="{D2811DE4-E757-4068-9B90-70CD08660B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>
            <a:extLst>
              <a:ext uri="{FF2B5EF4-FFF2-40B4-BE49-F238E27FC236}">
                <a16:creationId xmlns="" xmlns:a16="http://schemas.microsoft.com/office/drawing/2014/main" id="{3856233D-3BDC-4D45-9087-F5FE98529A7A}"/>
              </a:ext>
            </a:extLst>
          </p:cNvPr>
          <p:cNvGrpSpPr/>
          <p:nvPr userDrawn="1"/>
        </p:nvGrpSpPr>
        <p:grpSpPr>
          <a:xfrm rot="16200000" flipH="1">
            <a:off x="9127916" y="5331854"/>
            <a:ext cx="141882" cy="70941"/>
            <a:chOff x="683419" y="5379244"/>
            <a:chExt cx="180974" cy="90487"/>
          </a:xfrm>
        </p:grpSpPr>
        <p:cxnSp>
          <p:nvCxnSpPr>
            <p:cNvPr id="83" name="Straight Connector 82">
              <a:extLst>
                <a:ext uri="{FF2B5EF4-FFF2-40B4-BE49-F238E27FC236}">
                  <a16:creationId xmlns="" xmlns:a16="http://schemas.microsoft.com/office/drawing/2014/main" id="{67ABC63D-DC9F-4A9A-A250-E10F98433CFA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="" xmlns:a16="http://schemas.microsoft.com/office/drawing/2014/main" id="{9C676E15-82F7-4890-BDE7-03D3043DBF2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FC593614-927B-4874-9FF5-92E0529475E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1" y="2084674"/>
            <a:ext cx="3318004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="" xmlns:a16="http://schemas.microsoft.com/office/drawing/2014/main" id="{C2201C28-C4C3-40BE-9FB4-01CA688EBE7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3513602"/>
            <a:ext cx="254906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="" xmlns:a16="http://schemas.microsoft.com/office/drawing/2014/main" id="{80F6257E-1443-487F-9C1D-DEA454F4F8A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90762" y="5194920"/>
            <a:ext cx="2589976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="" xmlns:a16="http://schemas.microsoft.com/office/drawing/2014/main" id="{90736467-234E-4FA7-A379-38F17F306DB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354351" y="1886108"/>
            <a:ext cx="3157830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="" xmlns:a16="http://schemas.microsoft.com/office/drawing/2014/main" id="{DBB759B9-52C1-4F24-AE25-044C12D1965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75309" y="3493045"/>
            <a:ext cx="273687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543772EF-D8DD-44BA-98F2-15146DBDDF3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359979" y="5213436"/>
            <a:ext cx="215220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="" xmlns:a16="http://schemas.microsoft.com/office/drawing/2014/main" id="{383193F5-84C5-47EB-A48A-F46C21227C9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399213" y="3488716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="" xmlns:a16="http://schemas.microsoft.com/office/drawing/2014/main" id="{4CB0665D-4370-4E34-9490-98D331D48D9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399213" y="1909724"/>
            <a:ext cx="1517967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="" xmlns:a16="http://schemas.microsoft.com/office/drawing/2014/main" id="{074855A8-33A8-46D2-92DC-F382FE42DA41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399213" y="5257950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="" xmlns:a16="http://schemas.microsoft.com/office/drawing/2014/main" id="{DE76C1FE-DE8E-4DB8-9C15-B5A0A23CB0E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3722122" y="5136637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6" name="Text Placeholder 16">
            <a:extLst>
              <a:ext uri="{FF2B5EF4-FFF2-40B4-BE49-F238E27FC236}">
                <a16:creationId xmlns="" xmlns:a16="http://schemas.microsoft.com/office/drawing/2014/main" id="{40B0C5E9-69E6-42B4-909C-EE11145EF19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711873" y="3482824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7" name="Text Placeholder 16">
            <a:extLst>
              <a:ext uri="{FF2B5EF4-FFF2-40B4-BE49-F238E27FC236}">
                <a16:creationId xmlns="" xmlns:a16="http://schemas.microsoft.com/office/drawing/2014/main" id="{71CF6499-23F0-4A14-914C-D13DA5A576C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332124" y="2071285"/>
            <a:ext cx="147812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382697696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528815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528815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79" name="Text Placeholder 16">
            <a:extLst>
              <a:ext uri="{FF2B5EF4-FFF2-40B4-BE49-F238E27FC236}">
                <a16:creationId xmlns="" xmlns:a16="http://schemas.microsoft.com/office/drawing/2014/main" id="{F793BAE1-DD78-47BE-93B4-DBD8B7F80F2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2392207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0" name="Text Placeholder 16">
            <a:extLst>
              <a:ext uri="{FF2B5EF4-FFF2-40B4-BE49-F238E27FC236}">
                <a16:creationId xmlns="" xmlns:a16="http://schemas.microsoft.com/office/drawing/2014/main" id="{30C044BD-B9F4-4E1E-8C3A-C3EEF5F74D6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61" y="2085479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1" name="Text Placeholder 16">
            <a:extLst>
              <a:ext uri="{FF2B5EF4-FFF2-40B4-BE49-F238E27FC236}">
                <a16:creationId xmlns="" xmlns:a16="http://schemas.microsoft.com/office/drawing/2014/main" id="{7E1313B8-9556-443A-B342-981B0A39846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1660" y="4294535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2" name="Text Placeholder 16">
            <a:extLst>
              <a:ext uri="{FF2B5EF4-FFF2-40B4-BE49-F238E27FC236}">
                <a16:creationId xmlns="" xmlns:a16="http://schemas.microsoft.com/office/drawing/2014/main" id="{352C3C8B-379F-49E3-BF5A-1B20CA9329C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61" y="3987807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3" name="Text Placeholder 16">
            <a:extLst>
              <a:ext uri="{FF2B5EF4-FFF2-40B4-BE49-F238E27FC236}">
                <a16:creationId xmlns="" xmlns:a16="http://schemas.microsoft.com/office/drawing/2014/main" id="{956B466C-F9FE-4638-BCFA-01503149955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387843" y="1389365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4" name="Text Placeholder 16">
            <a:extLst>
              <a:ext uri="{FF2B5EF4-FFF2-40B4-BE49-F238E27FC236}">
                <a16:creationId xmlns="" xmlns:a16="http://schemas.microsoft.com/office/drawing/2014/main" id="{976E220E-1EB8-42FC-8258-E8D945CD8CD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387844" y="1082637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5" name="Text Placeholder 16">
            <a:extLst>
              <a:ext uri="{FF2B5EF4-FFF2-40B4-BE49-F238E27FC236}">
                <a16:creationId xmlns="" xmlns:a16="http://schemas.microsoft.com/office/drawing/2014/main" id="{6C826000-5A04-4E91-8E99-672EF53440E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7842" y="3381018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6" name="Text Placeholder 16">
            <a:extLst>
              <a:ext uri="{FF2B5EF4-FFF2-40B4-BE49-F238E27FC236}">
                <a16:creationId xmlns="" xmlns:a16="http://schemas.microsoft.com/office/drawing/2014/main" id="{B76CDF7A-A274-4E90-A167-E4AC1FA5932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387843" y="3074290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7" name="Text Placeholder 16">
            <a:extLst>
              <a:ext uri="{FF2B5EF4-FFF2-40B4-BE49-F238E27FC236}">
                <a16:creationId xmlns="" xmlns:a16="http://schemas.microsoft.com/office/drawing/2014/main" id="{77613AB5-E76C-4714-AEF6-5768581BA1E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387841" y="5281931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8" name="Text Placeholder 16">
            <a:extLst>
              <a:ext uri="{FF2B5EF4-FFF2-40B4-BE49-F238E27FC236}">
                <a16:creationId xmlns="" xmlns:a16="http://schemas.microsoft.com/office/drawing/2014/main" id="{AD338F8C-EF2D-4620-AE5C-D4B48205BC9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387842" y="4975203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8" name="Picture Placeholder 2">
            <a:extLst>
              <a:ext uri="{FF2B5EF4-FFF2-40B4-BE49-F238E27FC236}">
                <a16:creationId xmlns="" xmlns:a16="http://schemas.microsoft.com/office/drawing/2014/main" id="{EA6749C6-BB5D-4B89-A859-9761087F6E4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Font typeface="+mj-lt"/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5338954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 Placeholder 10">
            <a:extLst>
              <a:ext uri="{FF2B5EF4-FFF2-40B4-BE49-F238E27FC236}">
                <a16:creationId xmlns="" xmlns:a16="http://schemas.microsoft.com/office/drawing/2014/main" id="{28A8761C-95FB-4ECB-8B54-23E9928F994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169918" y="2479759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319820" y="2142169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8" name="AutoShape 1">
            <a:extLst>
              <a:ext uri="{FF2B5EF4-FFF2-40B4-BE49-F238E27FC236}">
                <a16:creationId xmlns="" xmlns:a16="http://schemas.microsoft.com/office/drawing/2014/main" id="{5B69866F-B704-4D6E-8CA6-A17D8BE41667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319819" y="3132717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9" name="AutoShape 1">
            <a:extLst>
              <a:ext uri="{FF2B5EF4-FFF2-40B4-BE49-F238E27FC236}">
                <a16:creationId xmlns="" xmlns:a16="http://schemas.microsoft.com/office/drawing/2014/main" id="{1BC745DD-08C8-46B1-9C69-24EA5A726EF5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319819" y="4123265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0" name="AutoShape 1">
            <a:extLst>
              <a:ext uri="{FF2B5EF4-FFF2-40B4-BE49-F238E27FC236}">
                <a16:creationId xmlns="" xmlns:a16="http://schemas.microsoft.com/office/drawing/2014/main" id="{54194F53-AF60-4CC4-9E53-582FB42EB6E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319818" y="5113813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DD9D107F-C02A-428F-82F7-8D9E981356EC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490512" y="2142169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4" name="AutoShape 1">
            <a:extLst>
              <a:ext uri="{FF2B5EF4-FFF2-40B4-BE49-F238E27FC236}">
                <a16:creationId xmlns="" xmlns:a16="http://schemas.microsoft.com/office/drawing/2014/main" id="{0358C9E4-9FCD-416F-A2CC-11334ADFB5AF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490511" y="3132717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5" name="AutoShape 1">
            <a:extLst>
              <a:ext uri="{FF2B5EF4-FFF2-40B4-BE49-F238E27FC236}">
                <a16:creationId xmlns="" xmlns:a16="http://schemas.microsoft.com/office/drawing/2014/main" id="{2778B38E-BE0B-431A-A4AB-738D8E0B7D2D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490511" y="4123265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6" name="AutoShape 1">
            <a:extLst>
              <a:ext uri="{FF2B5EF4-FFF2-40B4-BE49-F238E27FC236}">
                <a16:creationId xmlns="" xmlns:a16="http://schemas.microsoft.com/office/drawing/2014/main" id="{95D84894-F901-4E7B-BAC8-30FC8E2C92E5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490510" y="5113813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11485" y="2370944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20" name="Text Placeholder 10">
            <a:extLst>
              <a:ext uri="{FF2B5EF4-FFF2-40B4-BE49-F238E27FC236}">
                <a16:creationId xmlns="" xmlns:a16="http://schemas.microsoft.com/office/drawing/2014/main" id="{3ACDA051-1A92-44BB-932C-E9F1A77BE48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11485" y="3355142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21" name="Text Placeholder 10">
            <a:extLst>
              <a:ext uri="{FF2B5EF4-FFF2-40B4-BE49-F238E27FC236}">
                <a16:creationId xmlns="" xmlns:a16="http://schemas.microsoft.com/office/drawing/2014/main" id="{90057178-6B0A-4996-B457-DFC57F9B741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11485" y="4345691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22" name="Text Placeholder 10">
            <a:extLst>
              <a:ext uri="{FF2B5EF4-FFF2-40B4-BE49-F238E27FC236}">
                <a16:creationId xmlns="" xmlns:a16="http://schemas.microsoft.com/office/drawing/2014/main" id="{ECC7A8D2-1A3C-49F5-9AA9-E5674F3222C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11485" y="5339096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4</a:t>
            </a:r>
            <a:endParaRPr lang="ro-RO" dirty="0"/>
          </a:p>
        </p:txBody>
      </p:sp>
      <p:sp>
        <p:nvSpPr>
          <p:cNvPr id="23" name="Text Placeholder 10">
            <a:extLst>
              <a:ext uri="{FF2B5EF4-FFF2-40B4-BE49-F238E27FC236}">
                <a16:creationId xmlns="" xmlns:a16="http://schemas.microsoft.com/office/drawing/2014/main" id="{EEFFD514-FB97-491B-A0CB-83150B01665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13927" y="2368486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5</a:t>
            </a:r>
            <a:endParaRPr lang="ro-RO" dirty="0"/>
          </a:p>
        </p:txBody>
      </p:sp>
      <p:sp>
        <p:nvSpPr>
          <p:cNvPr id="24" name="Text Placeholder 10">
            <a:extLst>
              <a:ext uri="{FF2B5EF4-FFF2-40B4-BE49-F238E27FC236}">
                <a16:creationId xmlns="" xmlns:a16="http://schemas.microsoft.com/office/drawing/2014/main" id="{ACDB18BA-8AFA-4979-99A2-3D2C75997C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13927" y="3352684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6</a:t>
            </a:r>
            <a:endParaRPr lang="ro-RO" dirty="0"/>
          </a:p>
        </p:txBody>
      </p:sp>
      <p:sp>
        <p:nvSpPr>
          <p:cNvPr id="25" name="Text Placeholder 10">
            <a:extLst>
              <a:ext uri="{FF2B5EF4-FFF2-40B4-BE49-F238E27FC236}">
                <a16:creationId xmlns="" xmlns:a16="http://schemas.microsoft.com/office/drawing/2014/main" id="{5680FC97-A390-451A-98C9-3F1637AF4EF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13927" y="4343233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7</a:t>
            </a:r>
            <a:endParaRPr lang="ro-RO" dirty="0"/>
          </a:p>
        </p:txBody>
      </p:sp>
      <p:sp>
        <p:nvSpPr>
          <p:cNvPr id="26" name="Text Placeholder 10">
            <a:extLst>
              <a:ext uri="{FF2B5EF4-FFF2-40B4-BE49-F238E27FC236}">
                <a16:creationId xmlns="" xmlns:a16="http://schemas.microsoft.com/office/drawing/2014/main" id="{1C92D692-ACD6-4ABB-8B9B-88B919EE2A1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413927" y="5336638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8</a:t>
            </a:r>
            <a:endParaRPr lang="ro-RO" dirty="0"/>
          </a:p>
        </p:txBody>
      </p:sp>
      <p:sp>
        <p:nvSpPr>
          <p:cNvPr id="2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163215" y="2105838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1" name="Text Placeholder 10">
            <a:extLst>
              <a:ext uri="{FF2B5EF4-FFF2-40B4-BE49-F238E27FC236}">
                <a16:creationId xmlns="" xmlns:a16="http://schemas.microsoft.com/office/drawing/2014/main" id="{AE5BF6CD-F86E-4D31-A8F2-F3DE56B1105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169918" y="3499213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2" name="Text Placeholder 10">
            <a:extLst>
              <a:ext uri="{FF2B5EF4-FFF2-40B4-BE49-F238E27FC236}">
                <a16:creationId xmlns="" xmlns:a16="http://schemas.microsoft.com/office/drawing/2014/main" id="{5E57FAF4-480A-4639-BBC0-2C077ADBDEB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163215" y="3125292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3" name="Text Placeholder 10">
            <a:extLst>
              <a:ext uri="{FF2B5EF4-FFF2-40B4-BE49-F238E27FC236}">
                <a16:creationId xmlns="" xmlns:a16="http://schemas.microsoft.com/office/drawing/2014/main" id="{75658BCA-AFCC-4482-92E2-1F0B4E6BD9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173939" y="4489761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4" name="Text Placeholder 10">
            <a:extLst>
              <a:ext uri="{FF2B5EF4-FFF2-40B4-BE49-F238E27FC236}">
                <a16:creationId xmlns="" xmlns:a16="http://schemas.microsoft.com/office/drawing/2014/main" id="{3445DF85-4C0F-4893-BAA2-1BA3E840FE2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167236" y="4115840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5" name="Text Placeholder 10">
            <a:extLst>
              <a:ext uri="{FF2B5EF4-FFF2-40B4-BE49-F238E27FC236}">
                <a16:creationId xmlns="" xmlns:a16="http://schemas.microsoft.com/office/drawing/2014/main" id="{30BF536D-5B97-41A1-BE32-A2480267B85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176266" y="5480309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6" name="Text Placeholder 10">
            <a:extLst>
              <a:ext uri="{FF2B5EF4-FFF2-40B4-BE49-F238E27FC236}">
                <a16:creationId xmlns="" xmlns:a16="http://schemas.microsoft.com/office/drawing/2014/main" id="{6900CBD8-DCC8-459D-A24E-80D6370D31C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169563" y="5106388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7" name="Text Placeholder 10">
            <a:extLst>
              <a:ext uri="{FF2B5EF4-FFF2-40B4-BE49-F238E27FC236}">
                <a16:creationId xmlns="" xmlns:a16="http://schemas.microsoft.com/office/drawing/2014/main" id="{419FED32-F746-420D-96DE-FB0448B4D3F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359310" y="2469943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8" name="Text Placeholder 10">
            <a:extLst>
              <a:ext uri="{FF2B5EF4-FFF2-40B4-BE49-F238E27FC236}">
                <a16:creationId xmlns="" xmlns:a16="http://schemas.microsoft.com/office/drawing/2014/main" id="{DC4973F6-3C44-4856-8F1A-2099F4D7200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352607" y="2096022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9" name="Text Placeholder 10">
            <a:extLst>
              <a:ext uri="{FF2B5EF4-FFF2-40B4-BE49-F238E27FC236}">
                <a16:creationId xmlns="" xmlns:a16="http://schemas.microsoft.com/office/drawing/2014/main" id="{C0299C72-14FC-42ED-B22A-4701547E6E0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359310" y="3489397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0" name="Text Placeholder 10">
            <a:extLst>
              <a:ext uri="{FF2B5EF4-FFF2-40B4-BE49-F238E27FC236}">
                <a16:creationId xmlns="" xmlns:a16="http://schemas.microsoft.com/office/drawing/2014/main" id="{9A69F8BF-2071-4DDB-BF19-27A1368DD4B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352607" y="3115476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1" name="Text Placeholder 10">
            <a:extLst>
              <a:ext uri="{FF2B5EF4-FFF2-40B4-BE49-F238E27FC236}">
                <a16:creationId xmlns="" xmlns:a16="http://schemas.microsoft.com/office/drawing/2014/main" id="{67FAF71C-680C-4921-B6FD-C3C42A547B5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363331" y="4479945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2" name="Text Placeholder 10">
            <a:extLst>
              <a:ext uri="{FF2B5EF4-FFF2-40B4-BE49-F238E27FC236}">
                <a16:creationId xmlns="" xmlns:a16="http://schemas.microsoft.com/office/drawing/2014/main" id="{A69CFCBC-EF1F-42FA-ABE0-5D3C04B5796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356628" y="4106024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3" name="Text Placeholder 10">
            <a:extLst>
              <a:ext uri="{FF2B5EF4-FFF2-40B4-BE49-F238E27FC236}">
                <a16:creationId xmlns="" xmlns:a16="http://schemas.microsoft.com/office/drawing/2014/main" id="{892352FF-9001-4CDA-9208-44A1757ABEC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365658" y="5470493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4" name="Text Placeholder 10">
            <a:extLst>
              <a:ext uri="{FF2B5EF4-FFF2-40B4-BE49-F238E27FC236}">
                <a16:creationId xmlns="" xmlns:a16="http://schemas.microsoft.com/office/drawing/2014/main" id="{4D839427-6A58-4196-A8B3-07793902883B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358955" y="5096572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00786519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ext Placeholder 16">
            <a:extLst>
              <a:ext uri="{FF2B5EF4-FFF2-40B4-BE49-F238E27FC236}">
                <a16:creationId xmlns="" xmlns:a16="http://schemas.microsoft.com/office/drawing/2014/main" id="{9D4B4433-1667-4F40-990A-4FE55F951DE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97750" y="2037788"/>
            <a:ext cx="4702487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4702485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4702485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cxnSp>
        <p:nvCxnSpPr>
          <p:cNvPr id="42" name="Straight Connector 41">
            <a:extLst>
              <a:ext uri="{FF2B5EF4-FFF2-40B4-BE49-F238E27FC236}">
                <a16:creationId xmlns="" xmlns:a16="http://schemas.microsoft.com/office/drawing/2014/main" id="{EB04C1CF-4880-42EC-8300-4460F083615F}"/>
              </a:ext>
            </a:extLst>
          </p:cNvPr>
          <p:cNvCxnSpPr/>
          <p:nvPr userDrawn="1"/>
        </p:nvCxnSpPr>
        <p:spPr>
          <a:xfrm rot="8100000" flipH="1">
            <a:off x="8218921" y="1758459"/>
            <a:ext cx="11635" cy="3745636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="" xmlns:a16="http://schemas.microsoft.com/office/drawing/2014/main" id="{4005D22D-0B78-4D46-A946-9C8F64E00A7D}"/>
              </a:ext>
            </a:extLst>
          </p:cNvPr>
          <p:cNvCxnSpPr/>
          <p:nvPr userDrawn="1"/>
        </p:nvCxnSpPr>
        <p:spPr>
          <a:xfrm rot="2700000" flipH="1">
            <a:off x="8210433" y="1784516"/>
            <a:ext cx="11635" cy="3745637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="" xmlns:a16="http://schemas.microsoft.com/office/drawing/2014/main" id="{0D36BE9E-D6F2-4025-89E4-32052399FDD7}"/>
              </a:ext>
            </a:extLst>
          </p:cNvPr>
          <p:cNvCxnSpPr/>
          <p:nvPr userDrawn="1"/>
        </p:nvCxnSpPr>
        <p:spPr>
          <a:xfrm rot="5400000" flipH="1">
            <a:off x="8200684" y="1758459"/>
            <a:ext cx="11635" cy="3745636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="" xmlns:a16="http://schemas.microsoft.com/office/drawing/2014/main" id="{863A8D00-0F20-41E0-A9EA-598F95935199}"/>
              </a:ext>
            </a:extLst>
          </p:cNvPr>
          <p:cNvCxnSpPr/>
          <p:nvPr userDrawn="1"/>
        </p:nvCxnSpPr>
        <p:spPr>
          <a:xfrm flipH="1">
            <a:off x="8212995" y="1758457"/>
            <a:ext cx="11635" cy="3745637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Freeform 20">
            <a:extLst>
              <a:ext uri="{FF2B5EF4-FFF2-40B4-BE49-F238E27FC236}">
                <a16:creationId xmlns="" xmlns:a16="http://schemas.microsoft.com/office/drawing/2014/main" id="{21A907E3-9D44-454B-9EFE-F7023E3014A6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3558699"/>
            <a:ext cx="2192516" cy="1173055"/>
          </a:xfrm>
          <a:custGeom>
            <a:avLst/>
            <a:gdLst>
              <a:gd name="T0" fmla="*/ 1299 w 1299"/>
              <a:gd name="T1" fmla="*/ 688 h 695"/>
              <a:gd name="T2" fmla="*/ 2 w 1299"/>
              <a:gd name="T3" fmla="*/ 695 h 695"/>
              <a:gd name="T4" fmla="*/ 0 w 1299"/>
              <a:gd name="T5" fmla="*/ 8 h 695"/>
              <a:gd name="T6" fmla="*/ 1297 w 1299"/>
              <a:gd name="T7" fmla="*/ 0 h 695"/>
              <a:gd name="T8" fmla="*/ 1299 w 1299"/>
              <a:gd name="T9" fmla="*/ 688 h 6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99" h="695">
                <a:moveTo>
                  <a:pt x="1299" y="688"/>
                </a:moveTo>
                <a:lnTo>
                  <a:pt x="2" y="695"/>
                </a:lnTo>
                <a:lnTo>
                  <a:pt x="0" y="8"/>
                </a:lnTo>
                <a:lnTo>
                  <a:pt x="1297" y="0"/>
                </a:lnTo>
                <a:lnTo>
                  <a:pt x="1299" y="688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Freeform 22">
            <a:extLst>
              <a:ext uri="{FF2B5EF4-FFF2-40B4-BE49-F238E27FC236}">
                <a16:creationId xmlns="" xmlns:a16="http://schemas.microsoft.com/office/drawing/2014/main" id="{58312FD8-BCB7-43EF-A17D-5B6D40EA47D6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4139318"/>
            <a:ext cx="2192516" cy="592435"/>
          </a:xfrm>
          <a:custGeom>
            <a:avLst/>
            <a:gdLst>
              <a:gd name="T0" fmla="*/ 1299 w 1299"/>
              <a:gd name="T1" fmla="*/ 344 h 351"/>
              <a:gd name="T2" fmla="*/ 2 w 1299"/>
              <a:gd name="T3" fmla="*/ 351 h 351"/>
              <a:gd name="T4" fmla="*/ 0 w 1299"/>
              <a:gd name="T5" fmla="*/ 7 h 351"/>
              <a:gd name="T6" fmla="*/ 1299 w 1299"/>
              <a:gd name="T7" fmla="*/ 0 h 351"/>
              <a:gd name="T8" fmla="*/ 1299 w 1299"/>
              <a:gd name="T9" fmla="*/ 344 h 3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99" h="351">
                <a:moveTo>
                  <a:pt x="1299" y="344"/>
                </a:moveTo>
                <a:lnTo>
                  <a:pt x="2" y="351"/>
                </a:lnTo>
                <a:lnTo>
                  <a:pt x="0" y="7"/>
                </a:lnTo>
                <a:lnTo>
                  <a:pt x="1299" y="0"/>
                </a:lnTo>
                <a:lnTo>
                  <a:pt x="1299" y="344"/>
                </a:lnTo>
                <a:close/>
              </a:path>
            </a:pathLst>
          </a:custGeom>
          <a:gradFill>
            <a:gsLst>
              <a:gs pos="18000">
                <a:srgbClr val="7030A0"/>
              </a:gs>
              <a:gs pos="100000">
                <a:srgbClr val="B0047F"/>
              </a:gs>
            </a:gsLst>
            <a:lin ang="5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7" name="Freeform 23">
            <a:extLst>
              <a:ext uri="{FF2B5EF4-FFF2-40B4-BE49-F238E27FC236}">
                <a16:creationId xmlns="" xmlns:a16="http://schemas.microsoft.com/office/drawing/2014/main" id="{77C12471-23D4-4412-8A1D-6958D3F79B85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3572201"/>
            <a:ext cx="1093726" cy="1159553"/>
          </a:xfrm>
          <a:custGeom>
            <a:avLst/>
            <a:gdLst>
              <a:gd name="T0" fmla="*/ 0 w 648"/>
              <a:gd name="T1" fmla="*/ 0 h 687"/>
              <a:gd name="T2" fmla="*/ 648 w 648"/>
              <a:gd name="T3" fmla="*/ 341 h 687"/>
              <a:gd name="T4" fmla="*/ 2 w 648"/>
              <a:gd name="T5" fmla="*/ 687 h 687"/>
              <a:gd name="T6" fmla="*/ 0 w 648"/>
              <a:gd name="T7" fmla="*/ 0 h 6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48" h="687">
                <a:moveTo>
                  <a:pt x="0" y="0"/>
                </a:moveTo>
                <a:lnTo>
                  <a:pt x="648" y="341"/>
                </a:lnTo>
                <a:lnTo>
                  <a:pt x="2" y="687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8" name="Freeform 24">
            <a:extLst>
              <a:ext uri="{FF2B5EF4-FFF2-40B4-BE49-F238E27FC236}">
                <a16:creationId xmlns="" xmlns:a16="http://schemas.microsoft.com/office/drawing/2014/main" id="{91B9D940-9E69-474E-A658-39532C5CC845}"/>
              </a:ext>
            </a:extLst>
          </p:cNvPr>
          <p:cNvSpPr>
            <a:spLocks/>
          </p:cNvSpPr>
          <p:nvPr userDrawn="1"/>
        </p:nvSpPr>
        <p:spPr bwMode="auto">
          <a:xfrm>
            <a:off x="8208189" y="3558699"/>
            <a:ext cx="1098790" cy="1161239"/>
          </a:xfrm>
          <a:custGeom>
            <a:avLst/>
            <a:gdLst>
              <a:gd name="T0" fmla="*/ 649 w 651"/>
              <a:gd name="T1" fmla="*/ 0 h 688"/>
              <a:gd name="T2" fmla="*/ 0 w 651"/>
              <a:gd name="T3" fmla="*/ 349 h 688"/>
              <a:gd name="T4" fmla="*/ 651 w 651"/>
              <a:gd name="T5" fmla="*/ 688 h 688"/>
              <a:gd name="T6" fmla="*/ 649 w 651"/>
              <a:gd name="T7" fmla="*/ 0 h 6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51" h="688">
                <a:moveTo>
                  <a:pt x="649" y="0"/>
                </a:moveTo>
                <a:lnTo>
                  <a:pt x="0" y="349"/>
                </a:lnTo>
                <a:lnTo>
                  <a:pt x="651" y="688"/>
                </a:lnTo>
                <a:lnTo>
                  <a:pt x="649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9" name="Freeform 25">
            <a:extLst>
              <a:ext uri="{FF2B5EF4-FFF2-40B4-BE49-F238E27FC236}">
                <a16:creationId xmlns="" xmlns:a16="http://schemas.microsoft.com/office/drawing/2014/main" id="{F750235F-A86D-4D7A-A854-B2FD45710B99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2843249"/>
            <a:ext cx="2189141" cy="737590"/>
          </a:xfrm>
          <a:custGeom>
            <a:avLst/>
            <a:gdLst>
              <a:gd name="T0" fmla="*/ 0 w 1297"/>
              <a:gd name="T1" fmla="*/ 437 h 437"/>
              <a:gd name="T2" fmla="*/ 646 w 1297"/>
              <a:gd name="T3" fmla="*/ 0 h 437"/>
              <a:gd name="T4" fmla="*/ 1297 w 1297"/>
              <a:gd name="T5" fmla="*/ 429 h 437"/>
              <a:gd name="T6" fmla="*/ 0 w 1297"/>
              <a:gd name="T7" fmla="*/ 437 h 4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297" h="437">
                <a:moveTo>
                  <a:pt x="0" y="437"/>
                </a:moveTo>
                <a:lnTo>
                  <a:pt x="646" y="0"/>
                </a:lnTo>
                <a:lnTo>
                  <a:pt x="1297" y="429"/>
                </a:lnTo>
                <a:lnTo>
                  <a:pt x="0" y="43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3" name="Freeform 26">
            <a:extLst>
              <a:ext uri="{FF2B5EF4-FFF2-40B4-BE49-F238E27FC236}">
                <a16:creationId xmlns="" xmlns:a16="http://schemas.microsoft.com/office/drawing/2014/main" id="{B2D0678E-874E-440B-99A1-D9748B2F6EF7}"/>
              </a:ext>
            </a:extLst>
          </p:cNvPr>
          <p:cNvSpPr>
            <a:spLocks/>
          </p:cNvSpPr>
          <p:nvPr userDrawn="1"/>
        </p:nvSpPr>
        <p:spPr bwMode="auto">
          <a:xfrm>
            <a:off x="7310253" y="2530799"/>
            <a:ext cx="1753676" cy="1616958"/>
          </a:xfrm>
          <a:custGeom>
            <a:avLst/>
            <a:gdLst>
              <a:gd name="T0" fmla="*/ 0 w 1039"/>
              <a:gd name="T1" fmla="*/ 678 h 958"/>
              <a:gd name="T2" fmla="*/ 0 w 1039"/>
              <a:gd name="T3" fmla="*/ 7 h 958"/>
              <a:gd name="T4" fmla="*/ 1037 w 1039"/>
              <a:gd name="T5" fmla="*/ 0 h 958"/>
              <a:gd name="T6" fmla="*/ 1039 w 1039"/>
              <a:gd name="T7" fmla="*/ 685 h 958"/>
              <a:gd name="T8" fmla="*/ 532 w 1039"/>
              <a:gd name="T9" fmla="*/ 958 h 958"/>
              <a:gd name="T10" fmla="*/ 0 w 1039"/>
              <a:gd name="T11" fmla="*/ 678 h 9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039" h="958">
                <a:moveTo>
                  <a:pt x="0" y="678"/>
                </a:moveTo>
                <a:lnTo>
                  <a:pt x="0" y="7"/>
                </a:lnTo>
                <a:lnTo>
                  <a:pt x="1037" y="0"/>
                </a:lnTo>
                <a:lnTo>
                  <a:pt x="1039" y="685"/>
                </a:lnTo>
                <a:lnTo>
                  <a:pt x="532" y="958"/>
                </a:lnTo>
                <a:lnTo>
                  <a:pt x="0" y="67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Freeform 27">
            <a:extLst>
              <a:ext uri="{FF2B5EF4-FFF2-40B4-BE49-F238E27FC236}">
                <a16:creationId xmlns="" xmlns:a16="http://schemas.microsoft.com/office/drawing/2014/main" id="{D109B7F6-9633-4930-9EE5-81A68217AEC1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470930"/>
            <a:ext cx="1306394" cy="84392"/>
          </a:xfrm>
          <a:custGeom>
            <a:avLst/>
            <a:gdLst>
              <a:gd name="T0" fmla="*/ 318 w 327"/>
              <a:gd name="T1" fmla="*/ 19 h 21"/>
              <a:gd name="T2" fmla="*/ 10 w 327"/>
              <a:gd name="T3" fmla="*/ 21 h 21"/>
              <a:gd name="T4" fmla="*/ 0 w 327"/>
              <a:gd name="T5" fmla="*/ 11 h 21"/>
              <a:gd name="T6" fmla="*/ 0 w 327"/>
              <a:gd name="T7" fmla="*/ 11 h 21"/>
              <a:gd name="T8" fmla="*/ 10 w 327"/>
              <a:gd name="T9" fmla="*/ 1 h 21"/>
              <a:gd name="T10" fmla="*/ 317 w 327"/>
              <a:gd name="T11" fmla="*/ 0 h 21"/>
              <a:gd name="T12" fmla="*/ 327 w 327"/>
              <a:gd name="T13" fmla="*/ 9 h 21"/>
              <a:gd name="T14" fmla="*/ 318 w 327"/>
              <a:gd name="T15" fmla="*/ 19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7" h="21">
                <a:moveTo>
                  <a:pt x="318" y="19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7"/>
                  <a:pt x="0" y="11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6"/>
                  <a:pt x="5" y="1"/>
                  <a:pt x="10" y="1"/>
                </a:cubicBezTo>
                <a:cubicBezTo>
                  <a:pt x="317" y="0"/>
                  <a:pt x="317" y="0"/>
                  <a:pt x="317" y="0"/>
                </a:cubicBezTo>
                <a:cubicBezTo>
                  <a:pt x="323" y="0"/>
                  <a:pt x="327" y="4"/>
                  <a:pt x="327" y="9"/>
                </a:cubicBezTo>
                <a:cubicBezTo>
                  <a:pt x="327" y="15"/>
                  <a:pt x="323" y="19"/>
                  <a:pt x="318" y="19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Freeform 28">
            <a:extLst>
              <a:ext uri="{FF2B5EF4-FFF2-40B4-BE49-F238E27FC236}">
                <a16:creationId xmlns="" xmlns:a16="http://schemas.microsoft.com/office/drawing/2014/main" id="{2D45FEA2-DDDB-4E2F-89F6-6878BEE7E3A7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631276"/>
            <a:ext cx="1311459" cy="87768"/>
          </a:xfrm>
          <a:custGeom>
            <a:avLst/>
            <a:gdLst>
              <a:gd name="T0" fmla="*/ 318 w 328"/>
              <a:gd name="T1" fmla="*/ 20 h 22"/>
              <a:gd name="T2" fmla="*/ 10 w 328"/>
              <a:gd name="T3" fmla="*/ 21 h 22"/>
              <a:gd name="T4" fmla="*/ 0 w 328"/>
              <a:gd name="T5" fmla="*/ 12 h 22"/>
              <a:gd name="T6" fmla="*/ 0 w 328"/>
              <a:gd name="T7" fmla="*/ 12 h 22"/>
              <a:gd name="T8" fmla="*/ 10 w 328"/>
              <a:gd name="T9" fmla="*/ 2 h 22"/>
              <a:gd name="T10" fmla="*/ 318 w 328"/>
              <a:gd name="T11" fmla="*/ 0 h 22"/>
              <a:gd name="T12" fmla="*/ 328 w 328"/>
              <a:gd name="T13" fmla="*/ 10 h 22"/>
              <a:gd name="T14" fmla="*/ 318 w 328"/>
              <a:gd name="T15" fmla="*/ 20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8" h="22">
                <a:moveTo>
                  <a:pt x="318" y="20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2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6"/>
                  <a:pt x="5" y="2"/>
                  <a:pt x="10" y="2"/>
                </a:cubicBezTo>
                <a:cubicBezTo>
                  <a:pt x="318" y="0"/>
                  <a:pt x="318" y="0"/>
                  <a:pt x="318" y="0"/>
                </a:cubicBezTo>
                <a:cubicBezTo>
                  <a:pt x="323" y="0"/>
                  <a:pt x="328" y="5"/>
                  <a:pt x="328" y="10"/>
                </a:cubicBezTo>
                <a:cubicBezTo>
                  <a:pt x="328" y="15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Freeform 29">
            <a:extLst>
              <a:ext uri="{FF2B5EF4-FFF2-40B4-BE49-F238E27FC236}">
                <a16:creationId xmlns="" xmlns:a16="http://schemas.microsoft.com/office/drawing/2014/main" id="{4346091B-FCBA-4785-AB04-B163EAE3F735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143488"/>
            <a:ext cx="1306394" cy="84392"/>
          </a:xfrm>
          <a:custGeom>
            <a:avLst/>
            <a:gdLst>
              <a:gd name="T0" fmla="*/ 318 w 327"/>
              <a:gd name="T1" fmla="*/ 19 h 21"/>
              <a:gd name="T2" fmla="*/ 10 w 327"/>
              <a:gd name="T3" fmla="*/ 21 h 21"/>
              <a:gd name="T4" fmla="*/ 0 w 327"/>
              <a:gd name="T5" fmla="*/ 11 h 21"/>
              <a:gd name="T6" fmla="*/ 0 w 327"/>
              <a:gd name="T7" fmla="*/ 11 h 21"/>
              <a:gd name="T8" fmla="*/ 10 w 327"/>
              <a:gd name="T9" fmla="*/ 1 h 21"/>
              <a:gd name="T10" fmla="*/ 317 w 327"/>
              <a:gd name="T11" fmla="*/ 0 h 21"/>
              <a:gd name="T12" fmla="*/ 327 w 327"/>
              <a:gd name="T13" fmla="*/ 9 h 21"/>
              <a:gd name="T14" fmla="*/ 318 w 327"/>
              <a:gd name="T15" fmla="*/ 19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7" h="21">
                <a:moveTo>
                  <a:pt x="318" y="19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6"/>
                  <a:pt x="0" y="11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6"/>
                  <a:pt x="5" y="1"/>
                  <a:pt x="10" y="1"/>
                </a:cubicBezTo>
                <a:cubicBezTo>
                  <a:pt x="317" y="0"/>
                  <a:pt x="317" y="0"/>
                  <a:pt x="317" y="0"/>
                </a:cubicBezTo>
                <a:cubicBezTo>
                  <a:pt x="323" y="0"/>
                  <a:pt x="327" y="4"/>
                  <a:pt x="327" y="9"/>
                </a:cubicBezTo>
                <a:cubicBezTo>
                  <a:pt x="327" y="15"/>
                  <a:pt x="323" y="19"/>
                  <a:pt x="318" y="19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7" name="Freeform 30">
            <a:extLst>
              <a:ext uri="{FF2B5EF4-FFF2-40B4-BE49-F238E27FC236}">
                <a16:creationId xmlns="" xmlns:a16="http://schemas.microsoft.com/office/drawing/2014/main" id="{4E482DAE-66C8-428C-AB1C-1EBB58C131B5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303833"/>
            <a:ext cx="1311459" cy="84392"/>
          </a:xfrm>
          <a:custGeom>
            <a:avLst/>
            <a:gdLst>
              <a:gd name="T0" fmla="*/ 318 w 328"/>
              <a:gd name="T1" fmla="*/ 20 h 21"/>
              <a:gd name="T2" fmla="*/ 10 w 328"/>
              <a:gd name="T3" fmla="*/ 21 h 21"/>
              <a:gd name="T4" fmla="*/ 0 w 328"/>
              <a:gd name="T5" fmla="*/ 12 h 21"/>
              <a:gd name="T6" fmla="*/ 0 w 328"/>
              <a:gd name="T7" fmla="*/ 12 h 21"/>
              <a:gd name="T8" fmla="*/ 10 w 328"/>
              <a:gd name="T9" fmla="*/ 2 h 21"/>
              <a:gd name="T10" fmla="*/ 318 w 328"/>
              <a:gd name="T11" fmla="*/ 0 h 21"/>
              <a:gd name="T12" fmla="*/ 328 w 328"/>
              <a:gd name="T13" fmla="*/ 10 h 21"/>
              <a:gd name="T14" fmla="*/ 318 w 328"/>
              <a:gd name="T15" fmla="*/ 20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8" h="21">
                <a:moveTo>
                  <a:pt x="318" y="20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6"/>
                  <a:pt x="5" y="2"/>
                  <a:pt x="10" y="2"/>
                </a:cubicBezTo>
                <a:cubicBezTo>
                  <a:pt x="318" y="0"/>
                  <a:pt x="318" y="0"/>
                  <a:pt x="318" y="0"/>
                </a:cubicBezTo>
                <a:cubicBezTo>
                  <a:pt x="323" y="0"/>
                  <a:pt x="328" y="5"/>
                  <a:pt x="328" y="10"/>
                </a:cubicBezTo>
                <a:cubicBezTo>
                  <a:pt x="328" y="15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8" name="Freeform 31">
            <a:extLst>
              <a:ext uri="{FF2B5EF4-FFF2-40B4-BE49-F238E27FC236}">
                <a16:creationId xmlns="" xmlns:a16="http://schemas.microsoft.com/office/drawing/2014/main" id="{50BD0A0E-AD0F-4AD4-BA11-385CAF6A159B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2810982"/>
            <a:ext cx="1306394" cy="87768"/>
          </a:xfrm>
          <a:custGeom>
            <a:avLst/>
            <a:gdLst>
              <a:gd name="T0" fmla="*/ 318 w 327"/>
              <a:gd name="T1" fmla="*/ 20 h 22"/>
              <a:gd name="T2" fmla="*/ 10 w 327"/>
              <a:gd name="T3" fmla="*/ 22 h 22"/>
              <a:gd name="T4" fmla="*/ 0 w 327"/>
              <a:gd name="T5" fmla="*/ 12 h 22"/>
              <a:gd name="T6" fmla="*/ 0 w 327"/>
              <a:gd name="T7" fmla="*/ 12 h 22"/>
              <a:gd name="T8" fmla="*/ 10 w 327"/>
              <a:gd name="T9" fmla="*/ 2 h 22"/>
              <a:gd name="T10" fmla="*/ 317 w 327"/>
              <a:gd name="T11" fmla="*/ 1 h 22"/>
              <a:gd name="T12" fmla="*/ 327 w 327"/>
              <a:gd name="T13" fmla="*/ 10 h 22"/>
              <a:gd name="T14" fmla="*/ 318 w 327"/>
              <a:gd name="T15" fmla="*/ 20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7" h="22">
                <a:moveTo>
                  <a:pt x="318" y="20"/>
                </a:moveTo>
                <a:cubicBezTo>
                  <a:pt x="10" y="22"/>
                  <a:pt x="10" y="22"/>
                  <a:pt x="10" y="22"/>
                </a:cubicBezTo>
                <a:cubicBezTo>
                  <a:pt x="5" y="22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7"/>
                  <a:pt x="5" y="2"/>
                  <a:pt x="10" y="2"/>
                </a:cubicBezTo>
                <a:cubicBezTo>
                  <a:pt x="317" y="1"/>
                  <a:pt x="317" y="1"/>
                  <a:pt x="317" y="1"/>
                </a:cubicBezTo>
                <a:cubicBezTo>
                  <a:pt x="323" y="0"/>
                  <a:pt x="327" y="5"/>
                  <a:pt x="327" y="10"/>
                </a:cubicBezTo>
                <a:cubicBezTo>
                  <a:pt x="327" y="16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9" name="Freeform 32">
            <a:extLst>
              <a:ext uri="{FF2B5EF4-FFF2-40B4-BE49-F238E27FC236}">
                <a16:creationId xmlns="" xmlns:a16="http://schemas.microsoft.com/office/drawing/2014/main" id="{F9E20D81-27C3-4019-98B7-DA9729DBB784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2974704"/>
            <a:ext cx="1311459" cy="84392"/>
          </a:xfrm>
          <a:custGeom>
            <a:avLst/>
            <a:gdLst>
              <a:gd name="T0" fmla="*/ 318 w 328"/>
              <a:gd name="T1" fmla="*/ 20 h 21"/>
              <a:gd name="T2" fmla="*/ 10 w 328"/>
              <a:gd name="T3" fmla="*/ 21 h 21"/>
              <a:gd name="T4" fmla="*/ 0 w 328"/>
              <a:gd name="T5" fmla="*/ 12 h 21"/>
              <a:gd name="T6" fmla="*/ 0 w 328"/>
              <a:gd name="T7" fmla="*/ 12 h 21"/>
              <a:gd name="T8" fmla="*/ 10 w 328"/>
              <a:gd name="T9" fmla="*/ 2 h 21"/>
              <a:gd name="T10" fmla="*/ 318 w 328"/>
              <a:gd name="T11" fmla="*/ 0 h 21"/>
              <a:gd name="T12" fmla="*/ 328 w 328"/>
              <a:gd name="T13" fmla="*/ 10 h 21"/>
              <a:gd name="T14" fmla="*/ 318 w 328"/>
              <a:gd name="T15" fmla="*/ 20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8" h="21">
                <a:moveTo>
                  <a:pt x="318" y="20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6"/>
                  <a:pt x="5" y="2"/>
                  <a:pt x="10" y="2"/>
                </a:cubicBezTo>
                <a:cubicBezTo>
                  <a:pt x="318" y="0"/>
                  <a:pt x="318" y="0"/>
                  <a:pt x="318" y="0"/>
                </a:cubicBezTo>
                <a:cubicBezTo>
                  <a:pt x="323" y="0"/>
                  <a:pt x="328" y="4"/>
                  <a:pt x="328" y="10"/>
                </a:cubicBezTo>
                <a:cubicBezTo>
                  <a:pt x="328" y="15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0" name="AutoShape 1">
            <a:extLst>
              <a:ext uri="{FF2B5EF4-FFF2-40B4-BE49-F238E27FC236}">
                <a16:creationId xmlns="" xmlns:a16="http://schemas.microsoft.com/office/drawing/2014/main" id="{D4551801-39BD-43CF-8E4A-6B494AFED89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6285935" y="1567277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1" name="AutoShape 1">
            <a:extLst>
              <a:ext uri="{FF2B5EF4-FFF2-40B4-BE49-F238E27FC236}">
                <a16:creationId xmlns="" xmlns:a16="http://schemas.microsoft.com/office/drawing/2014/main" id="{7877C0B5-0342-4223-B4E0-F0090D8E942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294176" y="1589813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72" name="AutoShape 1">
            <a:extLst>
              <a:ext uri="{FF2B5EF4-FFF2-40B4-BE49-F238E27FC236}">
                <a16:creationId xmlns="" xmlns:a16="http://schemas.microsoft.com/office/drawing/2014/main" id="{D82AFB62-212D-465F-BC01-C2DDD1A00C5E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826673" y="902272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2" name="AutoShape 1">
            <a:extLst>
              <a:ext uri="{FF2B5EF4-FFF2-40B4-BE49-F238E27FC236}">
                <a16:creationId xmlns="" xmlns:a16="http://schemas.microsoft.com/office/drawing/2014/main" id="{107EB4F8-2AE6-4AA5-A337-FACC5568601D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834913" y="924809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99" name="AutoShape 1">
            <a:extLst>
              <a:ext uri="{FF2B5EF4-FFF2-40B4-BE49-F238E27FC236}">
                <a16:creationId xmlns="" xmlns:a16="http://schemas.microsoft.com/office/drawing/2014/main" id="{857FA81B-E8CA-4B50-8377-5813A3981EC2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9566068" y="1562171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0" name="AutoShape 1">
            <a:extLst>
              <a:ext uri="{FF2B5EF4-FFF2-40B4-BE49-F238E27FC236}">
                <a16:creationId xmlns="" xmlns:a16="http://schemas.microsoft.com/office/drawing/2014/main" id="{4BE3D7F2-80E0-477E-AA1C-818B82807470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9574308" y="1584707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1" name="AutoShape 1">
            <a:extLst>
              <a:ext uri="{FF2B5EF4-FFF2-40B4-BE49-F238E27FC236}">
                <a16:creationId xmlns="" xmlns:a16="http://schemas.microsoft.com/office/drawing/2014/main" id="{DC177B70-442A-4AC6-8DFC-2FB819C3926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10196097" y="3242237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2" name="AutoShape 1">
            <a:extLst>
              <a:ext uri="{FF2B5EF4-FFF2-40B4-BE49-F238E27FC236}">
                <a16:creationId xmlns="" xmlns:a16="http://schemas.microsoft.com/office/drawing/2014/main" id="{F681E0E7-D2CF-4E61-9802-B0E4C0E01DD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204338" y="3264773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3" name="AutoShape 1">
            <a:extLst>
              <a:ext uri="{FF2B5EF4-FFF2-40B4-BE49-F238E27FC236}">
                <a16:creationId xmlns="" xmlns:a16="http://schemas.microsoft.com/office/drawing/2014/main" id="{C26F966A-022A-4A21-A2EA-A5BA9AD3FF6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9574826" y="4827011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4" name="AutoShape 1">
            <a:extLst>
              <a:ext uri="{FF2B5EF4-FFF2-40B4-BE49-F238E27FC236}">
                <a16:creationId xmlns="" xmlns:a16="http://schemas.microsoft.com/office/drawing/2014/main" id="{C356E830-86BC-42AB-91CA-FA9B46F9A24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9583067" y="4849547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5" name="AutoShape 1">
            <a:extLst>
              <a:ext uri="{FF2B5EF4-FFF2-40B4-BE49-F238E27FC236}">
                <a16:creationId xmlns="" xmlns:a16="http://schemas.microsoft.com/office/drawing/2014/main" id="{2EE7EB09-D6E3-4318-8C77-45789C5AF8B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897207" y="5581103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6" name="AutoShape 1">
            <a:extLst>
              <a:ext uri="{FF2B5EF4-FFF2-40B4-BE49-F238E27FC236}">
                <a16:creationId xmlns="" xmlns:a16="http://schemas.microsoft.com/office/drawing/2014/main" id="{417092DF-72BE-4B96-ABC2-CEB3698F2330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905448" y="5603640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7" name="AutoShape 1">
            <a:extLst>
              <a:ext uri="{FF2B5EF4-FFF2-40B4-BE49-F238E27FC236}">
                <a16:creationId xmlns="" xmlns:a16="http://schemas.microsoft.com/office/drawing/2014/main" id="{76812FD9-5700-4DAA-B785-8D7E5B2178E8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6198064" y="4824799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8" name="AutoShape 1">
            <a:extLst>
              <a:ext uri="{FF2B5EF4-FFF2-40B4-BE49-F238E27FC236}">
                <a16:creationId xmlns="" xmlns:a16="http://schemas.microsoft.com/office/drawing/2014/main" id="{BEF3FD05-4321-4B6A-AA3D-39AD6D24E0CB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206305" y="4847336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9" name="AutoShape 1">
            <a:extLst>
              <a:ext uri="{FF2B5EF4-FFF2-40B4-BE49-F238E27FC236}">
                <a16:creationId xmlns="" xmlns:a16="http://schemas.microsoft.com/office/drawing/2014/main" id="{8052E5C9-864E-4B1E-B31A-F8E8987BED9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513118" y="3234757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10" name="AutoShape 1">
            <a:extLst>
              <a:ext uri="{FF2B5EF4-FFF2-40B4-BE49-F238E27FC236}">
                <a16:creationId xmlns="" xmlns:a16="http://schemas.microsoft.com/office/drawing/2014/main" id="{E29795BA-8DAF-45FD-89DC-DC132103483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521358" y="3257294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18" name="Text Placeholder 16">
            <a:extLst>
              <a:ext uri="{FF2B5EF4-FFF2-40B4-BE49-F238E27FC236}">
                <a16:creationId xmlns="" xmlns:a16="http://schemas.microsoft.com/office/drawing/2014/main" id="{10D29480-03B1-4CE7-8E42-C58AD749E95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2498372"/>
            <a:ext cx="4702487" cy="80546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197274207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">
            <a:extLst>
              <a:ext uri="{FF2B5EF4-FFF2-40B4-BE49-F238E27FC236}">
                <a16:creationId xmlns="" xmlns:a16="http://schemas.microsoft.com/office/drawing/2014/main" id="{4C9B9D03-19DA-4C83-BF17-939E146DA82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Text Placeholder 16">
            <a:extLst>
              <a:ext uri="{FF2B5EF4-FFF2-40B4-BE49-F238E27FC236}">
                <a16:creationId xmlns="" xmlns:a16="http://schemas.microsoft.com/office/drawing/2014/main" id="{EB9F68CB-2AE9-4F2E-903A-93424812BD9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47884" y="522365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="" xmlns:a16="http://schemas.microsoft.com/office/drawing/2014/main" id="{26D2FC3B-480F-48A0-B27C-F1E755EF626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647885" y="491692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10F34C22-EAE3-4AE8-AF3E-4E82376F074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194327" y="522365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" name="Text Placeholder 16">
            <a:extLst>
              <a:ext uri="{FF2B5EF4-FFF2-40B4-BE49-F238E27FC236}">
                <a16:creationId xmlns="" xmlns:a16="http://schemas.microsoft.com/office/drawing/2014/main" id="{DFB8B105-E6B4-4C80-AA18-4586AD56E67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194328" y="491692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9" name="Text Placeholder 16">
            <a:extLst>
              <a:ext uri="{FF2B5EF4-FFF2-40B4-BE49-F238E27FC236}">
                <a16:creationId xmlns="" xmlns:a16="http://schemas.microsoft.com/office/drawing/2014/main" id="{7BC3C17C-F043-4731-AD96-8E4DB9BFF30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40770" y="522365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D001197F-68B4-4B11-91A6-0468A7AF425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740771" y="491692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="" xmlns:a16="http://schemas.microsoft.com/office/drawing/2014/main" id="{9B7312F1-9215-40D9-A1C1-C663832452A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418456" y="2002146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1063AC80-7EEF-4729-833E-E5E4C830017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418457" y="1695418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2F605124-EBAB-4751-9B8C-3966020EC63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57442" y="2002146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A15DF37A-6FD4-460E-BD3E-D5D49E58656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957443" y="1695418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519998357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Shape 2587">
            <a:extLst>
              <a:ext uri="{FF2B5EF4-FFF2-40B4-BE49-F238E27FC236}">
                <a16:creationId xmlns="" xmlns:a16="http://schemas.microsoft.com/office/drawing/2014/main" id="{80E4798C-8845-41F5-A026-2B29D0BC59DF}"/>
              </a:ext>
            </a:extLst>
          </p:cNvPr>
          <p:cNvSpPr/>
          <p:nvPr userDrawn="1"/>
        </p:nvSpPr>
        <p:spPr>
          <a:xfrm>
            <a:off x="7270970" y="3617714"/>
            <a:ext cx="4365479" cy="43654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solidFill>
            <a:schemeClr val="bg1">
              <a:lumMod val="95000"/>
              <a:alpha val="48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dirty="0">
              <a:solidFill>
                <a:srgbClr val="B00982"/>
              </a:solidFill>
            </a:endParaRPr>
          </a:p>
        </p:txBody>
      </p:sp>
      <p:sp>
        <p:nvSpPr>
          <p:cNvPr id="44" name="Freeform 6">
            <a:extLst>
              <a:ext uri="{FF2B5EF4-FFF2-40B4-BE49-F238E27FC236}">
                <a16:creationId xmlns="" xmlns:a16="http://schemas.microsoft.com/office/drawing/2014/main" id="{0968A5F7-5DDD-4276-A205-AF0985208091}"/>
              </a:ext>
            </a:extLst>
          </p:cNvPr>
          <p:cNvSpPr>
            <a:spLocks/>
          </p:cNvSpPr>
          <p:nvPr userDrawn="1"/>
        </p:nvSpPr>
        <p:spPr bwMode="auto">
          <a:xfrm>
            <a:off x="1" y="2350436"/>
            <a:ext cx="9309100" cy="3583614"/>
          </a:xfrm>
          <a:custGeom>
            <a:avLst/>
            <a:gdLst>
              <a:gd name="T0" fmla="*/ 0 w 2828"/>
              <a:gd name="T1" fmla="*/ 856 h 1032"/>
              <a:gd name="T2" fmla="*/ 660 w 2828"/>
              <a:gd name="T3" fmla="*/ 540 h 1032"/>
              <a:gd name="T4" fmla="*/ 1232 w 2828"/>
              <a:gd name="T5" fmla="*/ 720 h 1032"/>
              <a:gd name="T6" fmla="*/ 1772 w 2828"/>
              <a:gd name="T7" fmla="*/ 320 h 1032"/>
              <a:gd name="T8" fmla="*/ 2315 w 2828"/>
              <a:gd name="T9" fmla="*/ 479 h 1032"/>
              <a:gd name="T10" fmla="*/ 2828 w 2828"/>
              <a:gd name="T11" fmla="*/ 0 h 10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828" h="1032">
                <a:moveTo>
                  <a:pt x="0" y="856"/>
                </a:moveTo>
                <a:cubicBezTo>
                  <a:pt x="420" y="1032"/>
                  <a:pt x="464" y="536"/>
                  <a:pt x="660" y="540"/>
                </a:cubicBezTo>
                <a:cubicBezTo>
                  <a:pt x="856" y="544"/>
                  <a:pt x="976" y="736"/>
                  <a:pt x="1232" y="720"/>
                </a:cubicBezTo>
                <a:cubicBezTo>
                  <a:pt x="1488" y="704"/>
                  <a:pt x="1508" y="352"/>
                  <a:pt x="1772" y="320"/>
                </a:cubicBezTo>
                <a:cubicBezTo>
                  <a:pt x="2036" y="288"/>
                  <a:pt x="2063" y="491"/>
                  <a:pt x="2315" y="479"/>
                </a:cubicBezTo>
                <a:cubicBezTo>
                  <a:pt x="2567" y="467"/>
                  <a:pt x="2572" y="84"/>
                  <a:pt x="2828" y="0"/>
                </a:cubicBezTo>
              </a:path>
            </a:pathLst>
          </a:custGeom>
          <a:noFill/>
          <a:ln w="25400" cap="rnd">
            <a:solidFill>
              <a:schemeClr val="bg1">
                <a:lumMod val="75000"/>
              </a:schemeClr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47" name="Shape 2587">
            <a:extLst>
              <a:ext uri="{FF2B5EF4-FFF2-40B4-BE49-F238E27FC236}">
                <a16:creationId xmlns="" xmlns:a16="http://schemas.microsoft.com/office/drawing/2014/main" id="{5BD0CC05-CC8E-4461-9AC4-8C8F06577DF6}"/>
              </a:ext>
            </a:extLst>
          </p:cNvPr>
          <p:cNvSpPr/>
          <p:nvPr userDrawn="1"/>
        </p:nvSpPr>
        <p:spPr>
          <a:xfrm>
            <a:off x="9191200" y="906314"/>
            <a:ext cx="1589341" cy="15893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gradFill>
            <a:gsLst>
              <a:gs pos="1200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dirty="0">
              <a:solidFill>
                <a:srgbClr val="B00982"/>
              </a:solidFill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="" xmlns:a16="http://schemas.microsoft.com/office/drawing/2014/main" id="{EC19CE59-D5A1-4E42-870F-B213A76812FB}"/>
              </a:ext>
            </a:extLst>
          </p:cNvPr>
          <p:cNvSpPr/>
          <p:nvPr userDrawn="1"/>
        </p:nvSpPr>
        <p:spPr>
          <a:xfrm>
            <a:off x="1399591" y="3654037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="" xmlns:a16="http://schemas.microsoft.com/office/drawing/2014/main" id="{F1680DB3-5AB0-4654-B391-A5AC5BF2F1C7}"/>
              </a:ext>
            </a:extLst>
          </p:cNvPr>
          <p:cNvSpPr/>
          <p:nvPr userDrawn="1"/>
        </p:nvSpPr>
        <p:spPr>
          <a:xfrm>
            <a:off x="3344644" y="3975997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="" xmlns:a16="http://schemas.microsoft.com/office/drawing/2014/main" id="{B5FC44CD-448F-4432-90AE-D94FC8965EF9}"/>
              </a:ext>
            </a:extLst>
          </p:cNvPr>
          <p:cNvSpPr/>
          <p:nvPr userDrawn="1"/>
        </p:nvSpPr>
        <p:spPr>
          <a:xfrm>
            <a:off x="5087793" y="2912383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="" xmlns:a16="http://schemas.microsoft.com/office/drawing/2014/main" id="{6E00287A-B3B9-427A-947B-87DE1E2EF6B4}"/>
              </a:ext>
            </a:extLst>
          </p:cNvPr>
          <p:cNvSpPr/>
          <p:nvPr userDrawn="1"/>
        </p:nvSpPr>
        <p:spPr>
          <a:xfrm>
            <a:off x="7166978" y="3167668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="" xmlns:a16="http://schemas.microsoft.com/office/drawing/2014/main" id="{4318D0F2-C7DB-42E8-83C5-A638834CC09E}"/>
              </a:ext>
            </a:extLst>
          </p:cNvPr>
          <p:cNvGrpSpPr/>
          <p:nvPr userDrawn="1"/>
        </p:nvGrpSpPr>
        <p:grpSpPr>
          <a:xfrm rot="10800000" flipH="1">
            <a:off x="2070304" y="3412931"/>
            <a:ext cx="141882" cy="70941"/>
            <a:chOff x="683419" y="5379244"/>
            <a:chExt cx="180974" cy="90487"/>
          </a:xfrm>
        </p:grpSpPr>
        <p:cxnSp>
          <p:nvCxnSpPr>
            <p:cNvPr id="56" name="Straight Connector 55">
              <a:extLst>
                <a:ext uri="{FF2B5EF4-FFF2-40B4-BE49-F238E27FC236}">
                  <a16:creationId xmlns="" xmlns:a16="http://schemas.microsoft.com/office/drawing/2014/main" id="{0556E074-CFCF-42DA-BE50-08D7693626DA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="" xmlns:a16="http://schemas.microsoft.com/office/drawing/2014/main" id="{1F2B5DDC-A369-497A-9717-DD231F2B69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Shape 2587">
            <a:extLst>
              <a:ext uri="{FF2B5EF4-FFF2-40B4-BE49-F238E27FC236}">
                <a16:creationId xmlns="" xmlns:a16="http://schemas.microsoft.com/office/drawing/2014/main" id="{023A9D6F-01D5-4159-91DC-9C170F5AC5BF}"/>
              </a:ext>
            </a:extLst>
          </p:cNvPr>
          <p:cNvSpPr/>
          <p:nvPr userDrawn="1"/>
        </p:nvSpPr>
        <p:spPr>
          <a:xfrm>
            <a:off x="3500422" y="2524283"/>
            <a:ext cx="1214237" cy="12142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dirty="0">
              <a:solidFill>
                <a:srgbClr val="B00982"/>
              </a:solidFill>
            </a:endParaRPr>
          </a:p>
        </p:txBody>
      </p:sp>
      <p:grpSp>
        <p:nvGrpSpPr>
          <p:cNvPr id="62" name="Group 61">
            <a:extLst>
              <a:ext uri="{FF2B5EF4-FFF2-40B4-BE49-F238E27FC236}">
                <a16:creationId xmlns="" xmlns:a16="http://schemas.microsoft.com/office/drawing/2014/main" id="{AC92AC7E-4C30-4922-9932-2DA5CFB5B154}"/>
              </a:ext>
            </a:extLst>
          </p:cNvPr>
          <p:cNvGrpSpPr/>
          <p:nvPr userDrawn="1"/>
        </p:nvGrpSpPr>
        <p:grpSpPr>
          <a:xfrm rot="10800000" flipH="1">
            <a:off x="5745108" y="2651390"/>
            <a:ext cx="141882" cy="70941"/>
            <a:chOff x="683419" y="5379244"/>
            <a:chExt cx="180974" cy="90487"/>
          </a:xfrm>
        </p:grpSpPr>
        <p:cxnSp>
          <p:nvCxnSpPr>
            <p:cNvPr id="73" name="Straight Connector 72">
              <a:extLst>
                <a:ext uri="{FF2B5EF4-FFF2-40B4-BE49-F238E27FC236}">
                  <a16:creationId xmlns="" xmlns:a16="http://schemas.microsoft.com/office/drawing/2014/main" id="{F42F5023-8ABF-43A1-959E-FC143611355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="" xmlns:a16="http://schemas.microsoft.com/office/drawing/2014/main" id="{89D93324-19E0-46C5-9EB5-2C6A33B27A6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>
            <a:extLst>
              <a:ext uri="{FF2B5EF4-FFF2-40B4-BE49-F238E27FC236}">
                <a16:creationId xmlns="" xmlns:a16="http://schemas.microsoft.com/office/drawing/2014/main" id="{C56FEF53-9158-400E-8AAB-FB035C92CD2D}"/>
              </a:ext>
            </a:extLst>
          </p:cNvPr>
          <p:cNvGrpSpPr/>
          <p:nvPr userDrawn="1"/>
        </p:nvGrpSpPr>
        <p:grpSpPr>
          <a:xfrm flipH="1">
            <a:off x="4002052" y="5635385"/>
            <a:ext cx="141882" cy="70941"/>
            <a:chOff x="683419" y="5379244"/>
            <a:chExt cx="180974" cy="90487"/>
          </a:xfrm>
        </p:grpSpPr>
        <p:cxnSp>
          <p:nvCxnSpPr>
            <p:cNvPr id="76" name="Straight Connector 75">
              <a:extLst>
                <a:ext uri="{FF2B5EF4-FFF2-40B4-BE49-F238E27FC236}">
                  <a16:creationId xmlns="" xmlns:a16="http://schemas.microsoft.com/office/drawing/2014/main" id="{EC1E2DDE-75E2-45FB-AADF-2F1954C3D55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="" xmlns:a16="http://schemas.microsoft.com/office/drawing/2014/main" id="{3FD3AD55-9981-4B13-A70A-E4D801A0F9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Group 77">
            <a:extLst>
              <a:ext uri="{FF2B5EF4-FFF2-40B4-BE49-F238E27FC236}">
                <a16:creationId xmlns="" xmlns:a16="http://schemas.microsoft.com/office/drawing/2014/main" id="{20CDCDE9-90DD-4A3C-A93A-918C5C071E45}"/>
              </a:ext>
            </a:extLst>
          </p:cNvPr>
          <p:cNvGrpSpPr/>
          <p:nvPr userDrawn="1"/>
        </p:nvGrpSpPr>
        <p:grpSpPr>
          <a:xfrm flipH="1">
            <a:off x="7856845" y="4843778"/>
            <a:ext cx="141882" cy="70941"/>
            <a:chOff x="683419" y="5379244"/>
            <a:chExt cx="180974" cy="90487"/>
          </a:xfrm>
        </p:grpSpPr>
        <p:cxnSp>
          <p:nvCxnSpPr>
            <p:cNvPr id="79" name="Straight Connector 78">
              <a:extLst>
                <a:ext uri="{FF2B5EF4-FFF2-40B4-BE49-F238E27FC236}">
                  <a16:creationId xmlns="" xmlns:a16="http://schemas.microsoft.com/office/drawing/2014/main" id="{C7379006-558C-4387-9934-A64CF52A48C8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="" xmlns:a16="http://schemas.microsoft.com/office/drawing/2014/main" id="{2656E375-10ED-43E7-95DA-BBBF2EDF123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40EA88EC-5F8D-458F-8643-6065E08CA27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26488" y="6080323"/>
            <a:ext cx="329300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="" xmlns:a16="http://schemas.microsoft.com/office/drawing/2014/main" id="{ED8FE2D0-40E4-4A78-8BE9-9E54E9ECDF9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426488" y="5773595"/>
            <a:ext cx="32930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="" xmlns:a16="http://schemas.microsoft.com/office/drawing/2014/main" id="{A94481B1-C420-4BEA-A539-3FF681C12F0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290842" y="5291988"/>
            <a:ext cx="329300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="" xmlns:a16="http://schemas.microsoft.com/office/drawing/2014/main" id="{9D254304-FD91-4287-8812-D7E5CA19150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90842" y="4985260"/>
            <a:ext cx="32930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B7258BA4-F965-47DB-8FCB-4DA33A778A3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56368" y="2517087"/>
            <a:ext cx="2569752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="" xmlns:a16="http://schemas.microsoft.com/office/drawing/2014/main" id="{2EF9B04D-C4BF-4217-BFC7-C48767A9E4C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56368" y="2210359"/>
            <a:ext cx="256975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="" xmlns:a16="http://schemas.microsoft.com/office/drawing/2014/main" id="{99CC0236-D300-482C-865A-F900B96969E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4531173" y="1780825"/>
            <a:ext cx="2569752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="" xmlns:a16="http://schemas.microsoft.com/office/drawing/2014/main" id="{646E9ABB-01FA-4721-95F8-E132B9F0817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531173" y="1474097"/>
            <a:ext cx="256975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074030623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4" name="Arrow: Pentagon 33">
            <a:extLst>
              <a:ext uri="{FF2B5EF4-FFF2-40B4-BE49-F238E27FC236}">
                <a16:creationId xmlns="" xmlns:a16="http://schemas.microsoft.com/office/drawing/2014/main" id="{6F644EB1-152D-42AC-94AC-27B24BB80B10}"/>
              </a:ext>
            </a:extLst>
          </p:cNvPr>
          <p:cNvSpPr/>
          <p:nvPr userDrawn="1"/>
        </p:nvSpPr>
        <p:spPr>
          <a:xfrm>
            <a:off x="0" y="1841962"/>
            <a:ext cx="5110287" cy="1550526"/>
          </a:xfrm>
          <a:prstGeom prst="homePlate">
            <a:avLst>
              <a:gd name="adj" fmla="val 25865"/>
            </a:avLst>
          </a:prstGeom>
          <a:solidFill>
            <a:schemeClr val="bg1">
              <a:lumMod val="85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cxnSp>
        <p:nvCxnSpPr>
          <p:cNvPr id="35" name="Straight Connector 34">
            <a:extLst>
              <a:ext uri="{FF2B5EF4-FFF2-40B4-BE49-F238E27FC236}">
                <a16:creationId xmlns="" xmlns:a16="http://schemas.microsoft.com/office/drawing/2014/main" id="{E0D4BD7F-0F66-456C-9CDA-166984DCF3CB}"/>
              </a:ext>
            </a:extLst>
          </p:cNvPr>
          <p:cNvCxnSpPr>
            <a:cxnSpLocks/>
          </p:cNvCxnSpPr>
          <p:nvPr userDrawn="1"/>
        </p:nvCxnSpPr>
        <p:spPr>
          <a:xfrm flipH="1">
            <a:off x="5016499" y="2443163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="" xmlns:a16="http://schemas.microsoft.com/office/drawing/2014/main" id="{44AC1D45-B058-468F-8262-8D8C81414CF6}"/>
              </a:ext>
            </a:extLst>
          </p:cNvPr>
          <p:cNvCxnSpPr>
            <a:cxnSpLocks/>
          </p:cNvCxnSpPr>
          <p:nvPr userDrawn="1"/>
        </p:nvCxnSpPr>
        <p:spPr>
          <a:xfrm flipH="1">
            <a:off x="5016499" y="2774156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Freeform 5">
            <a:extLst>
              <a:ext uri="{FF2B5EF4-FFF2-40B4-BE49-F238E27FC236}">
                <a16:creationId xmlns="" xmlns:a16="http://schemas.microsoft.com/office/drawing/2014/main" id="{B6847DF3-1F2B-4461-A776-7EC5D8A4A544}"/>
              </a:ext>
            </a:extLst>
          </p:cNvPr>
          <p:cNvSpPr>
            <a:spLocks noEditPoints="1"/>
          </p:cNvSpPr>
          <p:nvPr userDrawn="1"/>
        </p:nvSpPr>
        <p:spPr bwMode="auto">
          <a:xfrm rot="2700000">
            <a:off x="5432682" y="1890536"/>
            <a:ext cx="1460424" cy="1420909"/>
          </a:xfrm>
          <a:custGeom>
            <a:avLst/>
            <a:gdLst>
              <a:gd name="T0" fmla="*/ 366 w 8827"/>
              <a:gd name="T1" fmla="*/ 6006 h 8612"/>
              <a:gd name="T2" fmla="*/ 2503 w 8827"/>
              <a:gd name="T3" fmla="*/ 8612 h 8612"/>
              <a:gd name="T4" fmla="*/ 3030 w 8827"/>
              <a:gd name="T5" fmla="*/ 7538 h 8612"/>
              <a:gd name="T6" fmla="*/ 4885 w 8827"/>
              <a:gd name="T7" fmla="*/ 5342 h 8612"/>
              <a:gd name="T8" fmla="*/ 7471 w 8827"/>
              <a:gd name="T9" fmla="*/ 7419 h 8612"/>
              <a:gd name="T10" fmla="*/ 8468 w 8827"/>
              <a:gd name="T11" fmla="*/ 5945 h 8612"/>
              <a:gd name="T12" fmla="*/ 8447 w 8827"/>
              <a:gd name="T13" fmla="*/ 4979 h 8612"/>
              <a:gd name="T14" fmla="*/ 7621 w 8827"/>
              <a:gd name="T15" fmla="*/ 5098 h 8612"/>
              <a:gd name="T16" fmla="*/ 7739 w 8827"/>
              <a:gd name="T17" fmla="*/ 4272 h 8612"/>
              <a:gd name="T18" fmla="*/ 6973 w 8827"/>
              <a:gd name="T19" fmla="*/ 4330 h 8612"/>
              <a:gd name="T20" fmla="*/ 7750 w 8827"/>
              <a:gd name="T21" fmla="*/ 2264 h 8612"/>
              <a:gd name="T22" fmla="*/ 8748 w 8827"/>
              <a:gd name="T23" fmla="*/ 2555 h 8612"/>
              <a:gd name="T24" fmla="*/ 8218 w 8827"/>
              <a:gd name="T25" fmla="*/ 1671 h 8612"/>
              <a:gd name="T26" fmla="*/ 7157 w 8827"/>
              <a:gd name="T27" fmla="*/ 610 h 8612"/>
              <a:gd name="T28" fmla="*/ 6273 w 8827"/>
              <a:gd name="T29" fmla="*/ 79 h 8612"/>
              <a:gd name="T30" fmla="*/ 6563 w 8827"/>
              <a:gd name="T31" fmla="*/ 1077 h 8612"/>
              <a:gd name="T32" fmla="*/ 4497 w 8827"/>
              <a:gd name="T33" fmla="*/ 1854 h 8612"/>
              <a:gd name="T34" fmla="*/ 4556 w 8827"/>
              <a:gd name="T35" fmla="*/ 1088 h 8612"/>
              <a:gd name="T36" fmla="*/ 3730 w 8827"/>
              <a:gd name="T37" fmla="*/ 1207 h 8612"/>
              <a:gd name="T38" fmla="*/ 3848 w 8827"/>
              <a:gd name="T39" fmla="*/ 381 h 8612"/>
              <a:gd name="T40" fmla="*/ 2882 w 8827"/>
              <a:gd name="T41" fmla="*/ 359 h 8612"/>
              <a:gd name="T42" fmla="*/ 1409 w 8827"/>
              <a:gd name="T43" fmla="*/ 1357 h 8612"/>
              <a:gd name="T44" fmla="*/ 3492 w 8827"/>
              <a:gd name="T45" fmla="*/ 3950 h 8612"/>
              <a:gd name="T46" fmla="*/ 1310 w 8827"/>
              <a:gd name="T47" fmla="*/ 5818 h 8612"/>
              <a:gd name="T48" fmla="*/ 1286 w 8827"/>
              <a:gd name="T49" fmla="*/ 6319 h 8612"/>
              <a:gd name="T50" fmla="*/ 1256 w 8827"/>
              <a:gd name="T51" fmla="*/ 7239 h 8612"/>
              <a:gd name="T52" fmla="*/ 2495 w 8827"/>
              <a:gd name="T53" fmla="*/ 8113 h 8612"/>
              <a:gd name="T54" fmla="*/ 1609 w 8827"/>
              <a:gd name="T55" fmla="*/ 7592 h 8612"/>
              <a:gd name="T56" fmla="*/ 2529 w 8827"/>
              <a:gd name="T57" fmla="*/ 7562 h 8612"/>
              <a:gd name="T58" fmla="*/ 8162 w 8827"/>
              <a:gd name="T59" fmla="*/ 6812 h 8612"/>
              <a:gd name="T60" fmla="*/ 5744 w 8827"/>
              <a:gd name="T61" fmla="*/ 5466 h 8612"/>
              <a:gd name="T62" fmla="*/ 6284 w 8827"/>
              <a:gd name="T63" fmla="*/ 4149 h 8612"/>
              <a:gd name="T64" fmla="*/ 8162 w 8827"/>
              <a:gd name="T65" fmla="*/ 6812 h 8612"/>
              <a:gd name="T66" fmla="*/ 7381 w 8827"/>
              <a:gd name="T67" fmla="*/ 1895 h 8612"/>
              <a:gd name="T68" fmla="*/ 6449 w 8827"/>
              <a:gd name="T69" fmla="*/ 2378 h 8612"/>
              <a:gd name="T70" fmla="*/ 6932 w 8827"/>
              <a:gd name="T71" fmla="*/ 1446 h 8612"/>
              <a:gd name="T72" fmla="*/ 7864 w 8827"/>
              <a:gd name="T73" fmla="*/ 1317 h 8612"/>
              <a:gd name="T74" fmla="*/ 7334 w 8827"/>
              <a:gd name="T75" fmla="*/ 1140 h 8612"/>
              <a:gd name="T76" fmla="*/ 7864 w 8827"/>
              <a:gd name="T77" fmla="*/ 963 h 8612"/>
              <a:gd name="T78" fmla="*/ 6096 w 8827"/>
              <a:gd name="T79" fmla="*/ 2732 h 8612"/>
              <a:gd name="T80" fmla="*/ 5525 w 8827"/>
              <a:gd name="T81" fmla="*/ 4149 h 8612"/>
              <a:gd name="T82" fmla="*/ 4678 w 8827"/>
              <a:gd name="T83" fmla="*/ 3303 h 8612"/>
              <a:gd name="T84" fmla="*/ 3362 w 8827"/>
              <a:gd name="T85" fmla="*/ 3083 h 8612"/>
              <a:gd name="T86" fmla="*/ 2016 w 8827"/>
              <a:gd name="T87" fmla="*/ 665 h 8612"/>
              <a:gd name="T88" fmla="*/ 4679 w 8827"/>
              <a:gd name="T89" fmla="*/ 2543 h 8612"/>
              <a:gd name="T90" fmla="*/ 3362 w 8827"/>
              <a:gd name="T91" fmla="*/ 3083 h 8612"/>
              <a:gd name="T92" fmla="*/ 4681 w 8827"/>
              <a:gd name="T93" fmla="*/ 4147 h 8612"/>
              <a:gd name="T94" fmla="*/ 2660 w 8827"/>
              <a:gd name="T95" fmla="*/ 6560 h 8612"/>
              <a:gd name="T96" fmla="*/ 2288 w 8827"/>
              <a:gd name="T97" fmla="*/ 6187 h 8612"/>
              <a:gd name="T98" fmla="*/ 4337 w 8827"/>
              <a:gd name="T99" fmla="*/ 3715 h 86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8827" h="8612">
                <a:moveTo>
                  <a:pt x="1310" y="5818"/>
                </a:moveTo>
                <a:cubicBezTo>
                  <a:pt x="982" y="5780"/>
                  <a:pt x="562" y="5810"/>
                  <a:pt x="366" y="6006"/>
                </a:cubicBezTo>
                <a:cubicBezTo>
                  <a:pt x="0" y="6372"/>
                  <a:pt x="458" y="7158"/>
                  <a:pt x="1074" y="7774"/>
                </a:cubicBezTo>
                <a:cubicBezTo>
                  <a:pt x="1538" y="8238"/>
                  <a:pt x="2098" y="8612"/>
                  <a:pt x="2503" y="8612"/>
                </a:cubicBezTo>
                <a:cubicBezTo>
                  <a:pt x="2636" y="8612"/>
                  <a:pt x="2752" y="8572"/>
                  <a:pt x="2842" y="8482"/>
                </a:cubicBezTo>
                <a:cubicBezTo>
                  <a:pt x="3038" y="8286"/>
                  <a:pt x="3068" y="7866"/>
                  <a:pt x="3030" y="7538"/>
                </a:cubicBezTo>
                <a:cubicBezTo>
                  <a:pt x="3015" y="7406"/>
                  <a:pt x="2980" y="7216"/>
                  <a:pt x="2902" y="7010"/>
                </a:cubicBezTo>
                <a:lnTo>
                  <a:pt x="4885" y="5342"/>
                </a:lnTo>
                <a:cubicBezTo>
                  <a:pt x="5050" y="5492"/>
                  <a:pt x="5220" y="5656"/>
                  <a:pt x="5398" y="5827"/>
                </a:cubicBezTo>
                <a:cubicBezTo>
                  <a:pt x="6018" y="6422"/>
                  <a:pt x="6721" y="7098"/>
                  <a:pt x="7471" y="7419"/>
                </a:cubicBezTo>
                <a:cubicBezTo>
                  <a:pt x="7881" y="7595"/>
                  <a:pt x="8325" y="7464"/>
                  <a:pt x="8576" y="7093"/>
                </a:cubicBezTo>
                <a:cubicBezTo>
                  <a:pt x="8827" y="6722"/>
                  <a:pt x="8784" y="6261"/>
                  <a:pt x="8468" y="5945"/>
                </a:cubicBezTo>
                <a:lnTo>
                  <a:pt x="7974" y="5451"/>
                </a:lnTo>
                <a:lnTo>
                  <a:pt x="8447" y="4979"/>
                </a:lnTo>
                <a:lnTo>
                  <a:pt x="8093" y="4625"/>
                </a:lnTo>
                <a:lnTo>
                  <a:pt x="7621" y="5098"/>
                </a:lnTo>
                <a:cubicBezTo>
                  <a:pt x="7559" y="5034"/>
                  <a:pt x="7441" y="4925"/>
                  <a:pt x="7278" y="4733"/>
                </a:cubicBezTo>
                <a:lnTo>
                  <a:pt x="7739" y="4272"/>
                </a:lnTo>
                <a:lnTo>
                  <a:pt x="7385" y="3918"/>
                </a:lnTo>
                <a:lnTo>
                  <a:pt x="6973" y="4330"/>
                </a:lnTo>
                <a:cubicBezTo>
                  <a:pt x="6855" y="4153"/>
                  <a:pt x="6749" y="3968"/>
                  <a:pt x="6656" y="3775"/>
                </a:cubicBezTo>
                <a:cubicBezTo>
                  <a:pt x="7080" y="3318"/>
                  <a:pt x="7446" y="2813"/>
                  <a:pt x="7750" y="2264"/>
                </a:cubicBezTo>
                <a:lnTo>
                  <a:pt x="8395" y="2909"/>
                </a:lnTo>
                <a:lnTo>
                  <a:pt x="8748" y="2555"/>
                </a:lnTo>
                <a:lnTo>
                  <a:pt x="8041" y="1848"/>
                </a:lnTo>
                <a:lnTo>
                  <a:pt x="8218" y="1671"/>
                </a:lnTo>
                <a:cubicBezTo>
                  <a:pt x="8510" y="1378"/>
                  <a:pt x="8510" y="902"/>
                  <a:pt x="8218" y="610"/>
                </a:cubicBezTo>
                <a:cubicBezTo>
                  <a:pt x="7925" y="316"/>
                  <a:pt x="7450" y="316"/>
                  <a:pt x="7157" y="610"/>
                </a:cubicBezTo>
                <a:lnTo>
                  <a:pt x="6980" y="786"/>
                </a:lnTo>
                <a:lnTo>
                  <a:pt x="6273" y="79"/>
                </a:lnTo>
                <a:lnTo>
                  <a:pt x="5919" y="433"/>
                </a:lnTo>
                <a:lnTo>
                  <a:pt x="6563" y="1077"/>
                </a:lnTo>
                <a:cubicBezTo>
                  <a:pt x="6015" y="1382"/>
                  <a:pt x="5510" y="1748"/>
                  <a:pt x="5053" y="2172"/>
                </a:cubicBezTo>
                <a:cubicBezTo>
                  <a:pt x="4860" y="2079"/>
                  <a:pt x="4674" y="1973"/>
                  <a:pt x="4497" y="1854"/>
                </a:cubicBezTo>
                <a:lnTo>
                  <a:pt x="4909" y="1442"/>
                </a:lnTo>
                <a:lnTo>
                  <a:pt x="4556" y="1088"/>
                </a:lnTo>
                <a:lnTo>
                  <a:pt x="4094" y="1550"/>
                </a:lnTo>
                <a:cubicBezTo>
                  <a:pt x="3902" y="1387"/>
                  <a:pt x="3794" y="1269"/>
                  <a:pt x="3730" y="1207"/>
                </a:cubicBezTo>
                <a:lnTo>
                  <a:pt x="4202" y="735"/>
                </a:lnTo>
                <a:lnTo>
                  <a:pt x="3848" y="381"/>
                </a:lnTo>
                <a:lnTo>
                  <a:pt x="3376" y="853"/>
                </a:lnTo>
                <a:lnTo>
                  <a:pt x="2882" y="359"/>
                </a:lnTo>
                <a:cubicBezTo>
                  <a:pt x="2567" y="44"/>
                  <a:pt x="2106" y="0"/>
                  <a:pt x="1735" y="251"/>
                </a:cubicBezTo>
                <a:cubicBezTo>
                  <a:pt x="1364" y="502"/>
                  <a:pt x="1233" y="947"/>
                  <a:pt x="1409" y="1357"/>
                </a:cubicBezTo>
                <a:cubicBezTo>
                  <a:pt x="1730" y="2107"/>
                  <a:pt x="2405" y="2810"/>
                  <a:pt x="3001" y="3430"/>
                </a:cubicBezTo>
                <a:cubicBezTo>
                  <a:pt x="3174" y="3610"/>
                  <a:pt x="3340" y="3783"/>
                  <a:pt x="3492" y="3950"/>
                </a:cubicBezTo>
                <a:lnTo>
                  <a:pt x="1838" y="5946"/>
                </a:lnTo>
                <a:cubicBezTo>
                  <a:pt x="1632" y="5868"/>
                  <a:pt x="1441" y="5833"/>
                  <a:pt x="1310" y="5818"/>
                </a:cubicBezTo>
                <a:close/>
                <a:moveTo>
                  <a:pt x="735" y="6353"/>
                </a:moveTo>
                <a:cubicBezTo>
                  <a:pt x="809" y="6320"/>
                  <a:pt x="1016" y="6283"/>
                  <a:pt x="1286" y="6319"/>
                </a:cubicBezTo>
                <a:cubicBezTo>
                  <a:pt x="1439" y="6340"/>
                  <a:pt x="1699" y="6397"/>
                  <a:pt x="1940" y="6555"/>
                </a:cubicBezTo>
                <a:lnTo>
                  <a:pt x="1256" y="7239"/>
                </a:lnTo>
                <a:cubicBezTo>
                  <a:pt x="872" y="6806"/>
                  <a:pt x="734" y="6463"/>
                  <a:pt x="735" y="6353"/>
                </a:cubicBezTo>
                <a:close/>
                <a:moveTo>
                  <a:pt x="2495" y="8113"/>
                </a:moveTo>
                <a:lnTo>
                  <a:pt x="2494" y="8113"/>
                </a:lnTo>
                <a:cubicBezTo>
                  <a:pt x="2383" y="8113"/>
                  <a:pt x="2041" y="7976"/>
                  <a:pt x="1609" y="7592"/>
                </a:cubicBezTo>
                <a:lnTo>
                  <a:pt x="2293" y="6908"/>
                </a:lnTo>
                <a:cubicBezTo>
                  <a:pt x="2451" y="7149"/>
                  <a:pt x="2508" y="7409"/>
                  <a:pt x="2529" y="7562"/>
                </a:cubicBezTo>
                <a:cubicBezTo>
                  <a:pt x="2565" y="7832"/>
                  <a:pt x="2528" y="8039"/>
                  <a:pt x="2495" y="8113"/>
                </a:cubicBezTo>
                <a:close/>
                <a:moveTo>
                  <a:pt x="8162" y="6812"/>
                </a:moveTo>
                <a:cubicBezTo>
                  <a:pt x="8071" y="6947"/>
                  <a:pt x="7893" y="7056"/>
                  <a:pt x="7668" y="6959"/>
                </a:cubicBezTo>
                <a:cubicBezTo>
                  <a:pt x="7002" y="6674"/>
                  <a:pt x="6362" y="6060"/>
                  <a:pt x="5744" y="5466"/>
                </a:cubicBezTo>
                <a:cubicBezTo>
                  <a:pt x="5582" y="5309"/>
                  <a:pt x="5425" y="5159"/>
                  <a:pt x="5271" y="5017"/>
                </a:cubicBezTo>
                <a:cubicBezTo>
                  <a:pt x="5898" y="4487"/>
                  <a:pt x="6029" y="4389"/>
                  <a:pt x="6284" y="4149"/>
                </a:cubicBezTo>
                <a:cubicBezTo>
                  <a:pt x="6804" y="5140"/>
                  <a:pt x="7412" y="5549"/>
                  <a:pt x="8115" y="6299"/>
                </a:cubicBezTo>
                <a:cubicBezTo>
                  <a:pt x="8288" y="6472"/>
                  <a:pt x="8253" y="6678"/>
                  <a:pt x="8162" y="6812"/>
                </a:cubicBezTo>
                <a:close/>
                <a:moveTo>
                  <a:pt x="6932" y="1446"/>
                </a:moveTo>
                <a:lnTo>
                  <a:pt x="7381" y="1895"/>
                </a:lnTo>
                <a:cubicBezTo>
                  <a:pt x="7210" y="2219"/>
                  <a:pt x="7015" y="2527"/>
                  <a:pt x="6799" y="2819"/>
                </a:cubicBezTo>
                <a:cubicBezTo>
                  <a:pt x="6703" y="2663"/>
                  <a:pt x="6585" y="2514"/>
                  <a:pt x="6449" y="2378"/>
                </a:cubicBezTo>
                <a:cubicBezTo>
                  <a:pt x="6314" y="2242"/>
                  <a:pt x="6165" y="2124"/>
                  <a:pt x="6009" y="2028"/>
                </a:cubicBezTo>
                <a:cubicBezTo>
                  <a:pt x="6300" y="1812"/>
                  <a:pt x="6608" y="1618"/>
                  <a:pt x="6932" y="1446"/>
                </a:cubicBezTo>
                <a:close/>
                <a:moveTo>
                  <a:pt x="7864" y="963"/>
                </a:moveTo>
                <a:cubicBezTo>
                  <a:pt x="7962" y="1061"/>
                  <a:pt x="7962" y="1219"/>
                  <a:pt x="7864" y="1317"/>
                </a:cubicBezTo>
                <a:lnTo>
                  <a:pt x="7687" y="1494"/>
                </a:lnTo>
                <a:lnTo>
                  <a:pt x="7334" y="1140"/>
                </a:lnTo>
                <a:lnTo>
                  <a:pt x="7511" y="963"/>
                </a:lnTo>
                <a:cubicBezTo>
                  <a:pt x="7608" y="866"/>
                  <a:pt x="7766" y="866"/>
                  <a:pt x="7864" y="963"/>
                </a:cubicBezTo>
                <a:close/>
                <a:moveTo>
                  <a:pt x="5586" y="2366"/>
                </a:moveTo>
                <a:cubicBezTo>
                  <a:pt x="5767" y="2452"/>
                  <a:pt x="5941" y="2577"/>
                  <a:pt x="6096" y="2732"/>
                </a:cubicBezTo>
                <a:cubicBezTo>
                  <a:pt x="6251" y="2887"/>
                  <a:pt x="6375" y="3061"/>
                  <a:pt x="6461" y="3241"/>
                </a:cubicBezTo>
                <a:cubicBezTo>
                  <a:pt x="6010" y="3764"/>
                  <a:pt x="5576" y="4104"/>
                  <a:pt x="5525" y="4149"/>
                </a:cubicBezTo>
                <a:cubicBezTo>
                  <a:pt x="5352" y="4064"/>
                  <a:pt x="5184" y="3942"/>
                  <a:pt x="5035" y="3793"/>
                </a:cubicBezTo>
                <a:cubicBezTo>
                  <a:pt x="4885" y="3644"/>
                  <a:pt x="4764" y="3476"/>
                  <a:pt x="4678" y="3303"/>
                </a:cubicBezTo>
                <a:cubicBezTo>
                  <a:pt x="4717" y="3259"/>
                  <a:pt x="5044" y="2834"/>
                  <a:pt x="5586" y="2366"/>
                </a:cubicBezTo>
                <a:close/>
                <a:moveTo>
                  <a:pt x="3362" y="3083"/>
                </a:moveTo>
                <a:cubicBezTo>
                  <a:pt x="2768" y="2465"/>
                  <a:pt x="2154" y="1826"/>
                  <a:pt x="1868" y="1160"/>
                </a:cubicBezTo>
                <a:cubicBezTo>
                  <a:pt x="1772" y="934"/>
                  <a:pt x="1881" y="756"/>
                  <a:pt x="2016" y="665"/>
                </a:cubicBezTo>
                <a:cubicBezTo>
                  <a:pt x="2150" y="574"/>
                  <a:pt x="2355" y="539"/>
                  <a:pt x="2529" y="713"/>
                </a:cubicBezTo>
                <a:cubicBezTo>
                  <a:pt x="3277" y="1414"/>
                  <a:pt x="3688" y="2024"/>
                  <a:pt x="4679" y="2543"/>
                </a:cubicBezTo>
                <a:cubicBezTo>
                  <a:pt x="4402" y="2837"/>
                  <a:pt x="4272" y="3014"/>
                  <a:pt x="3814" y="3561"/>
                </a:cubicBezTo>
                <a:cubicBezTo>
                  <a:pt x="3671" y="3406"/>
                  <a:pt x="3520" y="3248"/>
                  <a:pt x="3362" y="3083"/>
                </a:cubicBezTo>
                <a:close/>
                <a:moveTo>
                  <a:pt x="4337" y="3715"/>
                </a:moveTo>
                <a:cubicBezTo>
                  <a:pt x="4432" y="3868"/>
                  <a:pt x="4548" y="4014"/>
                  <a:pt x="4681" y="4147"/>
                </a:cubicBezTo>
                <a:cubicBezTo>
                  <a:pt x="4815" y="4281"/>
                  <a:pt x="4962" y="4398"/>
                  <a:pt x="5116" y="4494"/>
                </a:cubicBezTo>
                <a:lnTo>
                  <a:pt x="2660" y="6560"/>
                </a:lnTo>
                <a:cubicBezTo>
                  <a:pt x="2610" y="6491"/>
                  <a:pt x="2553" y="6424"/>
                  <a:pt x="2489" y="6359"/>
                </a:cubicBezTo>
                <a:cubicBezTo>
                  <a:pt x="2424" y="6295"/>
                  <a:pt x="2357" y="6238"/>
                  <a:pt x="2288" y="6187"/>
                </a:cubicBezTo>
                <a:lnTo>
                  <a:pt x="4337" y="3715"/>
                </a:lnTo>
                <a:close/>
                <a:moveTo>
                  <a:pt x="4337" y="3715"/>
                </a:move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 w="1905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38" name="Rectangle 37">
            <a:extLst>
              <a:ext uri="{FF2B5EF4-FFF2-40B4-BE49-F238E27FC236}">
                <a16:creationId xmlns="" xmlns:a16="http://schemas.microsoft.com/office/drawing/2014/main" id="{0F6954A4-DCF0-4CA1-95B7-03B5BC0AE3A1}"/>
              </a:ext>
            </a:extLst>
          </p:cNvPr>
          <p:cNvSpPr/>
          <p:nvPr userDrawn="1"/>
        </p:nvSpPr>
        <p:spPr>
          <a:xfrm>
            <a:off x="0" y="1841962"/>
            <a:ext cx="132964" cy="1550526"/>
          </a:xfrm>
          <a:prstGeom prst="rect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 dirty="0">
              <a:solidFill>
                <a:srgbClr val="B00982"/>
              </a:solidFill>
            </a:endParaRPr>
          </a:p>
        </p:txBody>
      </p:sp>
      <p:sp>
        <p:nvSpPr>
          <p:cNvPr id="39" name="Arrow: Pentagon 38">
            <a:extLst>
              <a:ext uri="{FF2B5EF4-FFF2-40B4-BE49-F238E27FC236}">
                <a16:creationId xmlns="" xmlns:a16="http://schemas.microsoft.com/office/drawing/2014/main" id="{7A3CE496-44F5-4028-BAF7-7A647C0DBC50}"/>
              </a:ext>
            </a:extLst>
          </p:cNvPr>
          <p:cNvSpPr/>
          <p:nvPr userDrawn="1"/>
        </p:nvSpPr>
        <p:spPr>
          <a:xfrm rot="10800000">
            <a:off x="7081713" y="4309313"/>
            <a:ext cx="5110287" cy="1550526"/>
          </a:xfrm>
          <a:prstGeom prst="homePlate">
            <a:avLst>
              <a:gd name="adj" fmla="val 25865"/>
            </a:avLst>
          </a:prstGeom>
          <a:solidFill>
            <a:schemeClr val="bg1">
              <a:lumMod val="85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cxnSp>
        <p:nvCxnSpPr>
          <p:cNvPr id="40" name="Straight Connector 39">
            <a:extLst>
              <a:ext uri="{FF2B5EF4-FFF2-40B4-BE49-F238E27FC236}">
                <a16:creationId xmlns="" xmlns:a16="http://schemas.microsoft.com/office/drawing/2014/main" id="{32353F2F-0CB9-4AD2-A43C-D796480AC8CF}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6762531" y="5258638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="" xmlns:a16="http://schemas.microsoft.com/office/drawing/2014/main" id="{524BBCF8-DA87-45BC-B623-F515FF399667}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6762531" y="4927645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Freeform 5">
            <a:extLst>
              <a:ext uri="{FF2B5EF4-FFF2-40B4-BE49-F238E27FC236}">
                <a16:creationId xmlns="" xmlns:a16="http://schemas.microsoft.com/office/drawing/2014/main" id="{8F9892DF-FAE5-4944-A214-1087E7B802AE}"/>
              </a:ext>
            </a:extLst>
          </p:cNvPr>
          <p:cNvSpPr>
            <a:spLocks noEditPoints="1"/>
          </p:cNvSpPr>
          <p:nvPr userDrawn="1"/>
        </p:nvSpPr>
        <p:spPr bwMode="auto">
          <a:xfrm rot="13500000">
            <a:off x="5298894" y="4390356"/>
            <a:ext cx="1460424" cy="1420909"/>
          </a:xfrm>
          <a:custGeom>
            <a:avLst/>
            <a:gdLst>
              <a:gd name="T0" fmla="*/ 366 w 8827"/>
              <a:gd name="T1" fmla="*/ 6006 h 8612"/>
              <a:gd name="T2" fmla="*/ 2503 w 8827"/>
              <a:gd name="T3" fmla="*/ 8612 h 8612"/>
              <a:gd name="T4" fmla="*/ 3030 w 8827"/>
              <a:gd name="T5" fmla="*/ 7538 h 8612"/>
              <a:gd name="T6" fmla="*/ 4885 w 8827"/>
              <a:gd name="T7" fmla="*/ 5342 h 8612"/>
              <a:gd name="T8" fmla="*/ 7471 w 8827"/>
              <a:gd name="T9" fmla="*/ 7419 h 8612"/>
              <a:gd name="T10" fmla="*/ 8468 w 8827"/>
              <a:gd name="T11" fmla="*/ 5945 h 8612"/>
              <a:gd name="T12" fmla="*/ 8447 w 8827"/>
              <a:gd name="T13" fmla="*/ 4979 h 8612"/>
              <a:gd name="T14" fmla="*/ 7621 w 8827"/>
              <a:gd name="T15" fmla="*/ 5098 h 8612"/>
              <a:gd name="T16" fmla="*/ 7739 w 8827"/>
              <a:gd name="T17" fmla="*/ 4272 h 8612"/>
              <a:gd name="T18" fmla="*/ 6973 w 8827"/>
              <a:gd name="T19" fmla="*/ 4330 h 8612"/>
              <a:gd name="T20" fmla="*/ 7750 w 8827"/>
              <a:gd name="T21" fmla="*/ 2264 h 8612"/>
              <a:gd name="T22" fmla="*/ 8748 w 8827"/>
              <a:gd name="T23" fmla="*/ 2555 h 8612"/>
              <a:gd name="T24" fmla="*/ 8218 w 8827"/>
              <a:gd name="T25" fmla="*/ 1671 h 8612"/>
              <a:gd name="T26" fmla="*/ 7157 w 8827"/>
              <a:gd name="T27" fmla="*/ 610 h 8612"/>
              <a:gd name="T28" fmla="*/ 6273 w 8827"/>
              <a:gd name="T29" fmla="*/ 79 h 8612"/>
              <a:gd name="T30" fmla="*/ 6563 w 8827"/>
              <a:gd name="T31" fmla="*/ 1077 h 8612"/>
              <a:gd name="T32" fmla="*/ 4497 w 8827"/>
              <a:gd name="T33" fmla="*/ 1854 h 8612"/>
              <a:gd name="T34" fmla="*/ 4556 w 8827"/>
              <a:gd name="T35" fmla="*/ 1088 h 8612"/>
              <a:gd name="T36" fmla="*/ 3730 w 8827"/>
              <a:gd name="T37" fmla="*/ 1207 h 8612"/>
              <a:gd name="T38" fmla="*/ 3848 w 8827"/>
              <a:gd name="T39" fmla="*/ 381 h 8612"/>
              <a:gd name="T40" fmla="*/ 2882 w 8827"/>
              <a:gd name="T41" fmla="*/ 359 h 8612"/>
              <a:gd name="T42" fmla="*/ 1409 w 8827"/>
              <a:gd name="T43" fmla="*/ 1357 h 8612"/>
              <a:gd name="T44" fmla="*/ 3492 w 8827"/>
              <a:gd name="T45" fmla="*/ 3950 h 8612"/>
              <a:gd name="T46" fmla="*/ 1310 w 8827"/>
              <a:gd name="T47" fmla="*/ 5818 h 8612"/>
              <a:gd name="T48" fmla="*/ 1286 w 8827"/>
              <a:gd name="T49" fmla="*/ 6319 h 8612"/>
              <a:gd name="T50" fmla="*/ 1256 w 8827"/>
              <a:gd name="T51" fmla="*/ 7239 h 8612"/>
              <a:gd name="T52" fmla="*/ 2495 w 8827"/>
              <a:gd name="T53" fmla="*/ 8113 h 8612"/>
              <a:gd name="T54" fmla="*/ 1609 w 8827"/>
              <a:gd name="T55" fmla="*/ 7592 h 8612"/>
              <a:gd name="T56" fmla="*/ 2529 w 8827"/>
              <a:gd name="T57" fmla="*/ 7562 h 8612"/>
              <a:gd name="T58" fmla="*/ 8162 w 8827"/>
              <a:gd name="T59" fmla="*/ 6812 h 8612"/>
              <a:gd name="T60" fmla="*/ 5744 w 8827"/>
              <a:gd name="T61" fmla="*/ 5466 h 8612"/>
              <a:gd name="T62" fmla="*/ 6284 w 8827"/>
              <a:gd name="T63" fmla="*/ 4149 h 8612"/>
              <a:gd name="T64" fmla="*/ 8162 w 8827"/>
              <a:gd name="T65" fmla="*/ 6812 h 8612"/>
              <a:gd name="T66" fmla="*/ 7381 w 8827"/>
              <a:gd name="T67" fmla="*/ 1895 h 8612"/>
              <a:gd name="T68" fmla="*/ 6449 w 8827"/>
              <a:gd name="T69" fmla="*/ 2378 h 8612"/>
              <a:gd name="T70" fmla="*/ 6932 w 8827"/>
              <a:gd name="T71" fmla="*/ 1446 h 8612"/>
              <a:gd name="T72" fmla="*/ 7864 w 8827"/>
              <a:gd name="T73" fmla="*/ 1317 h 8612"/>
              <a:gd name="T74" fmla="*/ 7334 w 8827"/>
              <a:gd name="T75" fmla="*/ 1140 h 8612"/>
              <a:gd name="T76" fmla="*/ 7864 w 8827"/>
              <a:gd name="T77" fmla="*/ 963 h 8612"/>
              <a:gd name="T78" fmla="*/ 6096 w 8827"/>
              <a:gd name="T79" fmla="*/ 2732 h 8612"/>
              <a:gd name="T80" fmla="*/ 5525 w 8827"/>
              <a:gd name="T81" fmla="*/ 4149 h 8612"/>
              <a:gd name="T82" fmla="*/ 4678 w 8827"/>
              <a:gd name="T83" fmla="*/ 3303 h 8612"/>
              <a:gd name="T84" fmla="*/ 3362 w 8827"/>
              <a:gd name="T85" fmla="*/ 3083 h 8612"/>
              <a:gd name="T86" fmla="*/ 2016 w 8827"/>
              <a:gd name="T87" fmla="*/ 665 h 8612"/>
              <a:gd name="T88" fmla="*/ 4679 w 8827"/>
              <a:gd name="T89" fmla="*/ 2543 h 8612"/>
              <a:gd name="T90" fmla="*/ 3362 w 8827"/>
              <a:gd name="T91" fmla="*/ 3083 h 8612"/>
              <a:gd name="T92" fmla="*/ 4681 w 8827"/>
              <a:gd name="T93" fmla="*/ 4147 h 8612"/>
              <a:gd name="T94" fmla="*/ 2660 w 8827"/>
              <a:gd name="T95" fmla="*/ 6560 h 8612"/>
              <a:gd name="T96" fmla="*/ 2288 w 8827"/>
              <a:gd name="T97" fmla="*/ 6187 h 8612"/>
              <a:gd name="T98" fmla="*/ 4337 w 8827"/>
              <a:gd name="T99" fmla="*/ 3715 h 86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8827" h="8612">
                <a:moveTo>
                  <a:pt x="1310" y="5818"/>
                </a:moveTo>
                <a:cubicBezTo>
                  <a:pt x="982" y="5780"/>
                  <a:pt x="562" y="5810"/>
                  <a:pt x="366" y="6006"/>
                </a:cubicBezTo>
                <a:cubicBezTo>
                  <a:pt x="0" y="6372"/>
                  <a:pt x="458" y="7158"/>
                  <a:pt x="1074" y="7774"/>
                </a:cubicBezTo>
                <a:cubicBezTo>
                  <a:pt x="1538" y="8238"/>
                  <a:pt x="2098" y="8612"/>
                  <a:pt x="2503" y="8612"/>
                </a:cubicBezTo>
                <a:cubicBezTo>
                  <a:pt x="2636" y="8612"/>
                  <a:pt x="2752" y="8572"/>
                  <a:pt x="2842" y="8482"/>
                </a:cubicBezTo>
                <a:cubicBezTo>
                  <a:pt x="3038" y="8286"/>
                  <a:pt x="3068" y="7866"/>
                  <a:pt x="3030" y="7538"/>
                </a:cubicBezTo>
                <a:cubicBezTo>
                  <a:pt x="3015" y="7406"/>
                  <a:pt x="2980" y="7216"/>
                  <a:pt x="2902" y="7010"/>
                </a:cubicBezTo>
                <a:lnTo>
                  <a:pt x="4885" y="5342"/>
                </a:lnTo>
                <a:cubicBezTo>
                  <a:pt x="5050" y="5492"/>
                  <a:pt x="5220" y="5656"/>
                  <a:pt x="5398" y="5827"/>
                </a:cubicBezTo>
                <a:cubicBezTo>
                  <a:pt x="6018" y="6422"/>
                  <a:pt x="6721" y="7098"/>
                  <a:pt x="7471" y="7419"/>
                </a:cubicBezTo>
                <a:cubicBezTo>
                  <a:pt x="7881" y="7595"/>
                  <a:pt x="8325" y="7464"/>
                  <a:pt x="8576" y="7093"/>
                </a:cubicBezTo>
                <a:cubicBezTo>
                  <a:pt x="8827" y="6722"/>
                  <a:pt x="8784" y="6261"/>
                  <a:pt x="8468" y="5945"/>
                </a:cubicBezTo>
                <a:lnTo>
                  <a:pt x="7974" y="5451"/>
                </a:lnTo>
                <a:lnTo>
                  <a:pt x="8447" y="4979"/>
                </a:lnTo>
                <a:lnTo>
                  <a:pt x="8093" y="4625"/>
                </a:lnTo>
                <a:lnTo>
                  <a:pt x="7621" y="5098"/>
                </a:lnTo>
                <a:cubicBezTo>
                  <a:pt x="7559" y="5034"/>
                  <a:pt x="7441" y="4925"/>
                  <a:pt x="7278" y="4733"/>
                </a:cubicBezTo>
                <a:lnTo>
                  <a:pt x="7739" y="4272"/>
                </a:lnTo>
                <a:lnTo>
                  <a:pt x="7385" y="3918"/>
                </a:lnTo>
                <a:lnTo>
                  <a:pt x="6973" y="4330"/>
                </a:lnTo>
                <a:cubicBezTo>
                  <a:pt x="6855" y="4153"/>
                  <a:pt x="6749" y="3968"/>
                  <a:pt x="6656" y="3775"/>
                </a:cubicBezTo>
                <a:cubicBezTo>
                  <a:pt x="7080" y="3318"/>
                  <a:pt x="7446" y="2813"/>
                  <a:pt x="7750" y="2264"/>
                </a:cubicBezTo>
                <a:lnTo>
                  <a:pt x="8395" y="2909"/>
                </a:lnTo>
                <a:lnTo>
                  <a:pt x="8748" y="2555"/>
                </a:lnTo>
                <a:lnTo>
                  <a:pt x="8041" y="1848"/>
                </a:lnTo>
                <a:lnTo>
                  <a:pt x="8218" y="1671"/>
                </a:lnTo>
                <a:cubicBezTo>
                  <a:pt x="8510" y="1378"/>
                  <a:pt x="8510" y="902"/>
                  <a:pt x="8218" y="610"/>
                </a:cubicBezTo>
                <a:cubicBezTo>
                  <a:pt x="7925" y="316"/>
                  <a:pt x="7450" y="316"/>
                  <a:pt x="7157" y="610"/>
                </a:cubicBezTo>
                <a:lnTo>
                  <a:pt x="6980" y="786"/>
                </a:lnTo>
                <a:lnTo>
                  <a:pt x="6273" y="79"/>
                </a:lnTo>
                <a:lnTo>
                  <a:pt x="5919" y="433"/>
                </a:lnTo>
                <a:lnTo>
                  <a:pt x="6563" y="1077"/>
                </a:lnTo>
                <a:cubicBezTo>
                  <a:pt x="6015" y="1382"/>
                  <a:pt x="5510" y="1748"/>
                  <a:pt x="5053" y="2172"/>
                </a:cubicBezTo>
                <a:cubicBezTo>
                  <a:pt x="4860" y="2079"/>
                  <a:pt x="4674" y="1973"/>
                  <a:pt x="4497" y="1854"/>
                </a:cubicBezTo>
                <a:lnTo>
                  <a:pt x="4909" y="1442"/>
                </a:lnTo>
                <a:lnTo>
                  <a:pt x="4556" y="1088"/>
                </a:lnTo>
                <a:lnTo>
                  <a:pt x="4094" y="1550"/>
                </a:lnTo>
                <a:cubicBezTo>
                  <a:pt x="3902" y="1387"/>
                  <a:pt x="3794" y="1269"/>
                  <a:pt x="3730" y="1207"/>
                </a:cubicBezTo>
                <a:lnTo>
                  <a:pt x="4202" y="735"/>
                </a:lnTo>
                <a:lnTo>
                  <a:pt x="3848" y="381"/>
                </a:lnTo>
                <a:lnTo>
                  <a:pt x="3376" y="853"/>
                </a:lnTo>
                <a:lnTo>
                  <a:pt x="2882" y="359"/>
                </a:lnTo>
                <a:cubicBezTo>
                  <a:pt x="2567" y="44"/>
                  <a:pt x="2106" y="0"/>
                  <a:pt x="1735" y="251"/>
                </a:cubicBezTo>
                <a:cubicBezTo>
                  <a:pt x="1364" y="502"/>
                  <a:pt x="1233" y="947"/>
                  <a:pt x="1409" y="1357"/>
                </a:cubicBezTo>
                <a:cubicBezTo>
                  <a:pt x="1730" y="2107"/>
                  <a:pt x="2405" y="2810"/>
                  <a:pt x="3001" y="3430"/>
                </a:cubicBezTo>
                <a:cubicBezTo>
                  <a:pt x="3174" y="3610"/>
                  <a:pt x="3340" y="3783"/>
                  <a:pt x="3492" y="3950"/>
                </a:cubicBezTo>
                <a:lnTo>
                  <a:pt x="1838" y="5946"/>
                </a:lnTo>
                <a:cubicBezTo>
                  <a:pt x="1632" y="5868"/>
                  <a:pt x="1441" y="5833"/>
                  <a:pt x="1310" y="5818"/>
                </a:cubicBezTo>
                <a:close/>
                <a:moveTo>
                  <a:pt x="735" y="6353"/>
                </a:moveTo>
                <a:cubicBezTo>
                  <a:pt x="809" y="6320"/>
                  <a:pt x="1016" y="6283"/>
                  <a:pt x="1286" y="6319"/>
                </a:cubicBezTo>
                <a:cubicBezTo>
                  <a:pt x="1439" y="6340"/>
                  <a:pt x="1699" y="6397"/>
                  <a:pt x="1940" y="6555"/>
                </a:cubicBezTo>
                <a:lnTo>
                  <a:pt x="1256" y="7239"/>
                </a:lnTo>
                <a:cubicBezTo>
                  <a:pt x="872" y="6806"/>
                  <a:pt x="734" y="6463"/>
                  <a:pt x="735" y="6353"/>
                </a:cubicBezTo>
                <a:close/>
                <a:moveTo>
                  <a:pt x="2495" y="8113"/>
                </a:moveTo>
                <a:lnTo>
                  <a:pt x="2494" y="8113"/>
                </a:lnTo>
                <a:cubicBezTo>
                  <a:pt x="2383" y="8113"/>
                  <a:pt x="2041" y="7976"/>
                  <a:pt x="1609" y="7592"/>
                </a:cubicBezTo>
                <a:lnTo>
                  <a:pt x="2293" y="6908"/>
                </a:lnTo>
                <a:cubicBezTo>
                  <a:pt x="2451" y="7149"/>
                  <a:pt x="2508" y="7409"/>
                  <a:pt x="2529" y="7562"/>
                </a:cubicBezTo>
                <a:cubicBezTo>
                  <a:pt x="2565" y="7832"/>
                  <a:pt x="2528" y="8039"/>
                  <a:pt x="2495" y="8113"/>
                </a:cubicBezTo>
                <a:close/>
                <a:moveTo>
                  <a:pt x="8162" y="6812"/>
                </a:moveTo>
                <a:cubicBezTo>
                  <a:pt x="8071" y="6947"/>
                  <a:pt x="7893" y="7056"/>
                  <a:pt x="7668" y="6959"/>
                </a:cubicBezTo>
                <a:cubicBezTo>
                  <a:pt x="7002" y="6674"/>
                  <a:pt x="6362" y="6060"/>
                  <a:pt x="5744" y="5466"/>
                </a:cubicBezTo>
                <a:cubicBezTo>
                  <a:pt x="5582" y="5309"/>
                  <a:pt x="5425" y="5159"/>
                  <a:pt x="5271" y="5017"/>
                </a:cubicBezTo>
                <a:cubicBezTo>
                  <a:pt x="5898" y="4487"/>
                  <a:pt x="6029" y="4389"/>
                  <a:pt x="6284" y="4149"/>
                </a:cubicBezTo>
                <a:cubicBezTo>
                  <a:pt x="6804" y="5140"/>
                  <a:pt x="7412" y="5549"/>
                  <a:pt x="8115" y="6299"/>
                </a:cubicBezTo>
                <a:cubicBezTo>
                  <a:pt x="8288" y="6472"/>
                  <a:pt x="8253" y="6678"/>
                  <a:pt x="8162" y="6812"/>
                </a:cubicBezTo>
                <a:close/>
                <a:moveTo>
                  <a:pt x="6932" y="1446"/>
                </a:moveTo>
                <a:lnTo>
                  <a:pt x="7381" y="1895"/>
                </a:lnTo>
                <a:cubicBezTo>
                  <a:pt x="7210" y="2219"/>
                  <a:pt x="7015" y="2527"/>
                  <a:pt x="6799" y="2819"/>
                </a:cubicBezTo>
                <a:cubicBezTo>
                  <a:pt x="6703" y="2663"/>
                  <a:pt x="6585" y="2514"/>
                  <a:pt x="6449" y="2378"/>
                </a:cubicBezTo>
                <a:cubicBezTo>
                  <a:pt x="6314" y="2242"/>
                  <a:pt x="6165" y="2124"/>
                  <a:pt x="6009" y="2028"/>
                </a:cubicBezTo>
                <a:cubicBezTo>
                  <a:pt x="6300" y="1812"/>
                  <a:pt x="6608" y="1618"/>
                  <a:pt x="6932" y="1446"/>
                </a:cubicBezTo>
                <a:close/>
                <a:moveTo>
                  <a:pt x="7864" y="963"/>
                </a:moveTo>
                <a:cubicBezTo>
                  <a:pt x="7962" y="1061"/>
                  <a:pt x="7962" y="1219"/>
                  <a:pt x="7864" y="1317"/>
                </a:cubicBezTo>
                <a:lnTo>
                  <a:pt x="7687" y="1494"/>
                </a:lnTo>
                <a:lnTo>
                  <a:pt x="7334" y="1140"/>
                </a:lnTo>
                <a:lnTo>
                  <a:pt x="7511" y="963"/>
                </a:lnTo>
                <a:cubicBezTo>
                  <a:pt x="7608" y="866"/>
                  <a:pt x="7766" y="866"/>
                  <a:pt x="7864" y="963"/>
                </a:cubicBezTo>
                <a:close/>
                <a:moveTo>
                  <a:pt x="5586" y="2366"/>
                </a:moveTo>
                <a:cubicBezTo>
                  <a:pt x="5767" y="2452"/>
                  <a:pt x="5941" y="2577"/>
                  <a:pt x="6096" y="2732"/>
                </a:cubicBezTo>
                <a:cubicBezTo>
                  <a:pt x="6251" y="2887"/>
                  <a:pt x="6375" y="3061"/>
                  <a:pt x="6461" y="3241"/>
                </a:cubicBezTo>
                <a:cubicBezTo>
                  <a:pt x="6010" y="3764"/>
                  <a:pt x="5576" y="4104"/>
                  <a:pt x="5525" y="4149"/>
                </a:cubicBezTo>
                <a:cubicBezTo>
                  <a:pt x="5352" y="4064"/>
                  <a:pt x="5184" y="3942"/>
                  <a:pt x="5035" y="3793"/>
                </a:cubicBezTo>
                <a:cubicBezTo>
                  <a:pt x="4885" y="3644"/>
                  <a:pt x="4764" y="3476"/>
                  <a:pt x="4678" y="3303"/>
                </a:cubicBezTo>
                <a:cubicBezTo>
                  <a:pt x="4717" y="3259"/>
                  <a:pt x="5044" y="2834"/>
                  <a:pt x="5586" y="2366"/>
                </a:cubicBezTo>
                <a:close/>
                <a:moveTo>
                  <a:pt x="3362" y="3083"/>
                </a:moveTo>
                <a:cubicBezTo>
                  <a:pt x="2768" y="2465"/>
                  <a:pt x="2154" y="1826"/>
                  <a:pt x="1868" y="1160"/>
                </a:cubicBezTo>
                <a:cubicBezTo>
                  <a:pt x="1772" y="934"/>
                  <a:pt x="1881" y="756"/>
                  <a:pt x="2016" y="665"/>
                </a:cubicBezTo>
                <a:cubicBezTo>
                  <a:pt x="2150" y="574"/>
                  <a:pt x="2355" y="539"/>
                  <a:pt x="2529" y="713"/>
                </a:cubicBezTo>
                <a:cubicBezTo>
                  <a:pt x="3277" y="1414"/>
                  <a:pt x="3688" y="2024"/>
                  <a:pt x="4679" y="2543"/>
                </a:cubicBezTo>
                <a:cubicBezTo>
                  <a:pt x="4402" y="2837"/>
                  <a:pt x="4272" y="3014"/>
                  <a:pt x="3814" y="3561"/>
                </a:cubicBezTo>
                <a:cubicBezTo>
                  <a:pt x="3671" y="3406"/>
                  <a:pt x="3520" y="3248"/>
                  <a:pt x="3362" y="3083"/>
                </a:cubicBezTo>
                <a:close/>
                <a:moveTo>
                  <a:pt x="4337" y="3715"/>
                </a:moveTo>
                <a:cubicBezTo>
                  <a:pt x="4432" y="3868"/>
                  <a:pt x="4548" y="4014"/>
                  <a:pt x="4681" y="4147"/>
                </a:cubicBezTo>
                <a:cubicBezTo>
                  <a:pt x="4815" y="4281"/>
                  <a:pt x="4962" y="4398"/>
                  <a:pt x="5116" y="4494"/>
                </a:cubicBezTo>
                <a:lnTo>
                  <a:pt x="2660" y="6560"/>
                </a:lnTo>
                <a:cubicBezTo>
                  <a:pt x="2610" y="6491"/>
                  <a:pt x="2553" y="6424"/>
                  <a:pt x="2489" y="6359"/>
                </a:cubicBezTo>
                <a:cubicBezTo>
                  <a:pt x="2424" y="6295"/>
                  <a:pt x="2357" y="6238"/>
                  <a:pt x="2288" y="6187"/>
                </a:cubicBezTo>
                <a:lnTo>
                  <a:pt x="4337" y="3715"/>
                </a:lnTo>
                <a:close/>
                <a:moveTo>
                  <a:pt x="4337" y="3715"/>
                </a:move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 w="1905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45" name="Rectangle 44">
            <a:extLst>
              <a:ext uri="{FF2B5EF4-FFF2-40B4-BE49-F238E27FC236}">
                <a16:creationId xmlns="" xmlns:a16="http://schemas.microsoft.com/office/drawing/2014/main" id="{CD80A3BE-2A4E-4A44-B602-15F745EA1F72}"/>
              </a:ext>
            </a:extLst>
          </p:cNvPr>
          <p:cNvSpPr/>
          <p:nvPr userDrawn="1"/>
        </p:nvSpPr>
        <p:spPr>
          <a:xfrm>
            <a:off x="12059036" y="4309313"/>
            <a:ext cx="132964" cy="1550526"/>
          </a:xfrm>
          <a:prstGeom prst="rect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AutoShape 1">
            <a:extLst>
              <a:ext uri="{FF2B5EF4-FFF2-40B4-BE49-F238E27FC236}">
                <a16:creationId xmlns="" xmlns:a16="http://schemas.microsoft.com/office/drawing/2014/main" id="{8406D93E-67FD-4C84-9435-5A851628F24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1578943" y="3993989"/>
            <a:ext cx="2451264" cy="2387812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Picture Placeholder 9">
            <a:extLst>
              <a:ext uri="{FF2B5EF4-FFF2-40B4-BE49-F238E27FC236}">
                <a16:creationId xmlns="" xmlns:a16="http://schemas.microsoft.com/office/drawing/2014/main" id="{3488F792-D893-4121-A5E2-1E8FD2BD5E7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672549" y="3861225"/>
            <a:ext cx="2317844" cy="231848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0" name="AutoShape 1">
            <a:extLst>
              <a:ext uri="{FF2B5EF4-FFF2-40B4-BE49-F238E27FC236}">
                <a16:creationId xmlns="" xmlns:a16="http://schemas.microsoft.com/office/drawing/2014/main" id="{B95C48D1-456D-4A34-BAEF-E3EEF45BA28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161793" y="1492837"/>
            <a:ext cx="2451264" cy="2387812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Picture Placeholder 9">
            <a:extLst>
              <a:ext uri="{FF2B5EF4-FFF2-40B4-BE49-F238E27FC236}">
                <a16:creationId xmlns="" xmlns:a16="http://schemas.microsoft.com/office/drawing/2014/main" id="{8D2ED337-E865-400D-A76C-6D2C70A062D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255399" y="1360073"/>
            <a:ext cx="2317844" cy="231848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31D58F20-43C3-47FF-9033-4EB748A5D83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86542" y="2466379"/>
            <a:ext cx="282843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FFAB4611-8A5E-453A-B07E-845CC815C7E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86542" y="2159651"/>
            <a:ext cx="282843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C4F2ECC2-D742-4511-834F-5586AEC9293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629419" y="4902393"/>
            <a:ext cx="282843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34D39EBA-A038-4993-B202-88847F6252E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629419" y="4595665"/>
            <a:ext cx="282843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29893133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4" name="Freeform 11">
            <a:extLst>
              <a:ext uri="{FF2B5EF4-FFF2-40B4-BE49-F238E27FC236}">
                <a16:creationId xmlns="" xmlns:a16="http://schemas.microsoft.com/office/drawing/2014/main" id="{06A83186-7906-4AA4-A41A-C01F876B0F6A}"/>
              </a:ext>
            </a:extLst>
          </p:cNvPr>
          <p:cNvSpPr>
            <a:spLocks/>
          </p:cNvSpPr>
          <p:nvPr userDrawn="1"/>
        </p:nvSpPr>
        <p:spPr bwMode="auto">
          <a:xfrm>
            <a:off x="1971172" y="4672582"/>
            <a:ext cx="282596" cy="462128"/>
          </a:xfrm>
          <a:custGeom>
            <a:avLst/>
            <a:gdLst>
              <a:gd name="T0" fmla="*/ 52 w 72"/>
              <a:gd name="T1" fmla="*/ 0 h 117"/>
              <a:gd name="T2" fmla="*/ 52 w 72"/>
              <a:gd name="T3" fmla="*/ 71 h 117"/>
              <a:gd name="T4" fmla="*/ 69 w 72"/>
              <a:gd name="T5" fmla="*/ 71 h 117"/>
              <a:gd name="T6" fmla="*/ 72 w 72"/>
              <a:gd name="T7" fmla="*/ 73 h 117"/>
              <a:gd name="T8" fmla="*/ 71 w 72"/>
              <a:gd name="T9" fmla="*/ 77 h 117"/>
              <a:gd name="T10" fmla="*/ 36 w 72"/>
              <a:gd name="T11" fmla="*/ 117 h 117"/>
              <a:gd name="T12" fmla="*/ 1 w 72"/>
              <a:gd name="T13" fmla="*/ 77 h 117"/>
              <a:gd name="T14" fmla="*/ 0 w 72"/>
              <a:gd name="T15" fmla="*/ 73 h 117"/>
              <a:gd name="T16" fmla="*/ 3 w 72"/>
              <a:gd name="T17" fmla="*/ 71 h 117"/>
              <a:gd name="T18" fmla="*/ 20 w 72"/>
              <a:gd name="T19" fmla="*/ 71 h 117"/>
              <a:gd name="T20" fmla="*/ 20 w 72"/>
              <a:gd name="T21" fmla="*/ 0 h 117"/>
              <a:gd name="T22" fmla="*/ 52 w 72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2" h="117">
                <a:moveTo>
                  <a:pt x="52" y="0"/>
                </a:moveTo>
                <a:cubicBezTo>
                  <a:pt x="52" y="71"/>
                  <a:pt x="52" y="71"/>
                  <a:pt x="52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0" y="71"/>
                  <a:pt x="71" y="72"/>
                  <a:pt x="72" y="73"/>
                </a:cubicBezTo>
                <a:cubicBezTo>
                  <a:pt x="72" y="75"/>
                  <a:pt x="72" y="76"/>
                  <a:pt x="71" y="77"/>
                </a:cubicBezTo>
                <a:cubicBezTo>
                  <a:pt x="36" y="117"/>
                  <a:pt x="36" y="117"/>
                  <a:pt x="36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0" y="73"/>
                </a:cubicBezTo>
                <a:cubicBezTo>
                  <a:pt x="1" y="72"/>
                  <a:pt x="2" y="71"/>
                  <a:pt x="3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2" y="0"/>
                  <a:pt x="52" y="0"/>
                  <a:pt x="52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5" name="Freeform 14">
            <a:extLst>
              <a:ext uri="{FF2B5EF4-FFF2-40B4-BE49-F238E27FC236}">
                <a16:creationId xmlns="" xmlns:a16="http://schemas.microsoft.com/office/drawing/2014/main" id="{190B03C6-33D0-443A-9193-FC59F7879949}"/>
              </a:ext>
            </a:extLst>
          </p:cNvPr>
          <p:cNvSpPr>
            <a:spLocks/>
          </p:cNvSpPr>
          <p:nvPr userDrawn="1"/>
        </p:nvSpPr>
        <p:spPr bwMode="auto">
          <a:xfrm>
            <a:off x="2049302" y="4672582"/>
            <a:ext cx="126337" cy="99740"/>
          </a:xfrm>
          <a:custGeom>
            <a:avLst/>
            <a:gdLst>
              <a:gd name="T0" fmla="*/ 32 w 32"/>
              <a:gd name="T1" fmla="*/ 0 h 25"/>
              <a:gd name="T2" fmla="*/ 0 w 32"/>
              <a:gd name="T3" fmla="*/ 0 h 25"/>
              <a:gd name="T4" fmla="*/ 0 w 32"/>
              <a:gd name="T5" fmla="*/ 25 h 25"/>
              <a:gd name="T6" fmla="*/ 16 w 32"/>
              <a:gd name="T7" fmla="*/ 20 h 25"/>
              <a:gd name="T8" fmla="*/ 32 w 32"/>
              <a:gd name="T9" fmla="*/ 25 h 25"/>
              <a:gd name="T10" fmla="*/ 32 w 32"/>
              <a:gd name="T11" fmla="*/ 0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2" h="25">
                <a:moveTo>
                  <a:pt x="32" y="0"/>
                </a:moveTo>
                <a:cubicBezTo>
                  <a:pt x="0" y="0"/>
                  <a:pt x="0" y="0"/>
                  <a:pt x="0" y="0"/>
                </a:cubicBezTo>
                <a:cubicBezTo>
                  <a:pt x="0" y="25"/>
                  <a:pt x="0" y="25"/>
                  <a:pt x="0" y="25"/>
                </a:cubicBezTo>
                <a:cubicBezTo>
                  <a:pt x="4" y="22"/>
                  <a:pt x="10" y="20"/>
                  <a:pt x="16" y="20"/>
                </a:cubicBezTo>
                <a:cubicBezTo>
                  <a:pt x="22" y="20"/>
                  <a:pt x="28" y="22"/>
                  <a:pt x="32" y="25"/>
                </a:cubicBezTo>
                <a:cubicBezTo>
                  <a:pt x="32" y="0"/>
                  <a:pt x="32" y="0"/>
                  <a:pt x="32" y="0"/>
                </a:cubicBezTo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Freeform 15">
            <a:extLst>
              <a:ext uri="{FF2B5EF4-FFF2-40B4-BE49-F238E27FC236}">
                <a16:creationId xmlns="" xmlns:a16="http://schemas.microsoft.com/office/drawing/2014/main" id="{C22C56A2-1305-43DA-9FDC-85070EF7356B}"/>
              </a:ext>
            </a:extLst>
          </p:cNvPr>
          <p:cNvSpPr>
            <a:spLocks/>
          </p:cNvSpPr>
          <p:nvPr userDrawn="1"/>
        </p:nvSpPr>
        <p:spPr bwMode="auto">
          <a:xfrm>
            <a:off x="1231435" y="1730256"/>
            <a:ext cx="1760409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2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39" y="749"/>
                  <a:pt x="224" y="749"/>
                </a:cubicBezTo>
                <a:cubicBezTo>
                  <a:pt x="209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6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0" y="0"/>
                  <a:pt x="224" y="0"/>
                </a:cubicBezTo>
                <a:cubicBezTo>
                  <a:pt x="348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7" name="Oval 16">
            <a:extLst>
              <a:ext uri="{FF2B5EF4-FFF2-40B4-BE49-F238E27FC236}">
                <a16:creationId xmlns="" xmlns:a16="http://schemas.microsoft.com/office/drawing/2014/main" id="{13A8764F-740F-4840-B77F-751D506FF15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364421" y="1863242"/>
            <a:ext cx="1494436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 b="1" dirty="0">
              <a:solidFill>
                <a:schemeClr val="accent1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38" name="Freeform 17">
            <a:extLst>
              <a:ext uri="{FF2B5EF4-FFF2-40B4-BE49-F238E27FC236}">
                <a16:creationId xmlns="" xmlns:a16="http://schemas.microsoft.com/office/drawing/2014/main" id="{5D460B17-FADB-42F7-8AF1-89F3EED7E4E1}"/>
              </a:ext>
            </a:extLst>
          </p:cNvPr>
          <p:cNvSpPr>
            <a:spLocks/>
          </p:cNvSpPr>
          <p:nvPr userDrawn="1"/>
        </p:nvSpPr>
        <p:spPr bwMode="auto">
          <a:xfrm>
            <a:off x="4620928" y="4672582"/>
            <a:ext cx="285921" cy="462128"/>
          </a:xfrm>
          <a:custGeom>
            <a:avLst/>
            <a:gdLst>
              <a:gd name="T0" fmla="*/ 53 w 73"/>
              <a:gd name="T1" fmla="*/ 0 h 117"/>
              <a:gd name="T2" fmla="*/ 53 w 73"/>
              <a:gd name="T3" fmla="*/ 71 h 117"/>
              <a:gd name="T4" fmla="*/ 69 w 73"/>
              <a:gd name="T5" fmla="*/ 71 h 117"/>
              <a:gd name="T6" fmla="*/ 73 w 73"/>
              <a:gd name="T7" fmla="*/ 73 h 117"/>
              <a:gd name="T8" fmla="*/ 72 w 73"/>
              <a:gd name="T9" fmla="*/ 77 h 117"/>
              <a:gd name="T10" fmla="*/ 37 w 73"/>
              <a:gd name="T11" fmla="*/ 117 h 117"/>
              <a:gd name="T12" fmla="*/ 1 w 73"/>
              <a:gd name="T13" fmla="*/ 77 h 117"/>
              <a:gd name="T14" fmla="*/ 1 w 73"/>
              <a:gd name="T15" fmla="*/ 73 h 117"/>
              <a:gd name="T16" fmla="*/ 4 w 73"/>
              <a:gd name="T17" fmla="*/ 71 h 117"/>
              <a:gd name="T18" fmla="*/ 20 w 73"/>
              <a:gd name="T19" fmla="*/ 71 h 117"/>
              <a:gd name="T20" fmla="*/ 20 w 73"/>
              <a:gd name="T21" fmla="*/ 0 h 117"/>
              <a:gd name="T22" fmla="*/ 53 w 73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3" h="117">
                <a:moveTo>
                  <a:pt x="53" y="0"/>
                </a:moveTo>
                <a:cubicBezTo>
                  <a:pt x="53" y="71"/>
                  <a:pt x="53" y="71"/>
                  <a:pt x="53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1" y="71"/>
                  <a:pt x="72" y="72"/>
                  <a:pt x="73" y="73"/>
                </a:cubicBezTo>
                <a:cubicBezTo>
                  <a:pt x="73" y="75"/>
                  <a:pt x="73" y="76"/>
                  <a:pt x="72" y="77"/>
                </a:cubicBezTo>
                <a:cubicBezTo>
                  <a:pt x="37" y="117"/>
                  <a:pt x="37" y="117"/>
                  <a:pt x="37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1" y="73"/>
                </a:cubicBezTo>
                <a:cubicBezTo>
                  <a:pt x="1" y="72"/>
                  <a:pt x="3" y="71"/>
                  <a:pt x="4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3" y="0"/>
                  <a:pt x="53" y="0"/>
                  <a:pt x="53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39" name="Freeform 18">
            <a:extLst>
              <a:ext uri="{FF2B5EF4-FFF2-40B4-BE49-F238E27FC236}">
                <a16:creationId xmlns="" xmlns:a16="http://schemas.microsoft.com/office/drawing/2014/main" id="{6EDBE147-47CA-42D3-968F-BB3DEF21057E}"/>
              </a:ext>
            </a:extLst>
          </p:cNvPr>
          <p:cNvSpPr>
            <a:spLocks/>
          </p:cNvSpPr>
          <p:nvPr userDrawn="1"/>
        </p:nvSpPr>
        <p:spPr bwMode="auto">
          <a:xfrm>
            <a:off x="4699057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  <a:close/>
              </a:path>
            </a:pathLst>
          </a:custGeom>
          <a:solidFill>
            <a:srgbClr val="D3D1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" name="Freeform 19">
            <a:extLst>
              <a:ext uri="{FF2B5EF4-FFF2-40B4-BE49-F238E27FC236}">
                <a16:creationId xmlns="" xmlns:a16="http://schemas.microsoft.com/office/drawing/2014/main" id="{DDECD4D5-D0FD-4B66-A506-F63EF6696C88}"/>
              </a:ext>
            </a:extLst>
          </p:cNvPr>
          <p:cNvSpPr>
            <a:spLocks/>
          </p:cNvSpPr>
          <p:nvPr userDrawn="1"/>
        </p:nvSpPr>
        <p:spPr bwMode="auto">
          <a:xfrm>
            <a:off x="4699057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" name="Freeform 20">
            <a:extLst>
              <a:ext uri="{FF2B5EF4-FFF2-40B4-BE49-F238E27FC236}">
                <a16:creationId xmlns="" xmlns:a16="http://schemas.microsoft.com/office/drawing/2014/main" id="{0D082388-38B8-4485-85A8-8D36D0521118}"/>
              </a:ext>
            </a:extLst>
          </p:cNvPr>
          <p:cNvSpPr>
            <a:spLocks/>
          </p:cNvSpPr>
          <p:nvPr userDrawn="1"/>
        </p:nvSpPr>
        <p:spPr bwMode="auto">
          <a:xfrm>
            <a:off x="4699057" y="4672582"/>
            <a:ext cx="129662" cy="99740"/>
          </a:xfrm>
          <a:custGeom>
            <a:avLst/>
            <a:gdLst>
              <a:gd name="T0" fmla="*/ 33 w 33"/>
              <a:gd name="T1" fmla="*/ 0 h 25"/>
              <a:gd name="T2" fmla="*/ 0 w 33"/>
              <a:gd name="T3" fmla="*/ 0 h 25"/>
              <a:gd name="T4" fmla="*/ 0 w 33"/>
              <a:gd name="T5" fmla="*/ 25 h 25"/>
              <a:gd name="T6" fmla="*/ 17 w 33"/>
              <a:gd name="T7" fmla="*/ 20 h 25"/>
              <a:gd name="T8" fmla="*/ 33 w 33"/>
              <a:gd name="T9" fmla="*/ 25 h 25"/>
              <a:gd name="T10" fmla="*/ 33 w 33"/>
              <a:gd name="T11" fmla="*/ 0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3" h="25">
                <a:moveTo>
                  <a:pt x="33" y="0"/>
                </a:moveTo>
                <a:cubicBezTo>
                  <a:pt x="0" y="0"/>
                  <a:pt x="0" y="0"/>
                  <a:pt x="0" y="0"/>
                </a:cubicBezTo>
                <a:cubicBezTo>
                  <a:pt x="0" y="25"/>
                  <a:pt x="0" y="25"/>
                  <a:pt x="0" y="25"/>
                </a:cubicBezTo>
                <a:cubicBezTo>
                  <a:pt x="5" y="22"/>
                  <a:pt x="11" y="20"/>
                  <a:pt x="17" y="20"/>
                </a:cubicBezTo>
                <a:cubicBezTo>
                  <a:pt x="23" y="20"/>
                  <a:pt x="28" y="22"/>
                  <a:pt x="33" y="25"/>
                </a:cubicBezTo>
                <a:cubicBezTo>
                  <a:pt x="33" y="0"/>
                  <a:pt x="33" y="0"/>
                  <a:pt x="33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" name="Freeform 21">
            <a:extLst>
              <a:ext uri="{FF2B5EF4-FFF2-40B4-BE49-F238E27FC236}">
                <a16:creationId xmlns="" xmlns:a16="http://schemas.microsoft.com/office/drawing/2014/main" id="{EC82976A-92E6-4FAB-B484-DB31CA7E5856}"/>
              </a:ext>
            </a:extLst>
          </p:cNvPr>
          <p:cNvSpPr>
            <a:spLocks/>
          </p:cNvSpPr>
          <p:nvPr userDrawn="1"/>
        </p:nvSpPr>
        <p:spPr bwMode="auto">
          <a:xfrm>
            <a:off x="3884515" y="1730256"/>
            <a:ext cx="1762071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2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39" y="749"/>
                  <a:pt x="224" y="749"/>
                </a:cubicBezTo>
                <a:cubicBezTo>
                  <a:pt x="208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5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0" y="0"/>
                  <a:pt x="224" y="0"/>
                </a:cubicBezTo>
                <a:cubicBezTo>
                  <a:pt x="347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5" name="Oval 22">
            <a:extLst>
              <a:ext uri="{FF2B5EF4-FFF2-40B4-BE49-F238E27FC236}">
                <a16:creationId xmlns="" xmlns:a16="http://schemas.microsoft.com/office/drawing/2014/main" id="{FFC4BEB6-B2C1-4DDA-9674-855685B265C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019164" y="1863242"/>
            <a:ext cx="1492773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 dirty="0">
              <a:solidFill>
                <a:schemeClr val="accent2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46" name="Freeform 23">
            <a:extLst>
              <a:ext uri="{FF2B5EF4-FFF2-40B4-BE49-F238E27FC236}">
                <a16:creationId xmlns="" xmlns:a16="http://schemas.microsoft.com/office/drawing/2014/main" id="{76B01798-FCDB-4B0C-AD3D-325E6F7CDB0B}"/>
              </a:ext>
            </a:extLst>
          </p:cNvPr>
          <p:cNvSpPr>
            <a:spLocks/>
          </p:cNvSpPr>
          <p:nvPr userDrawn="1"/>
        </p:nvSpPr>
        <p:spPr bwMode="auto">
          <a:xfrm>
            <a:off x="7274008" y="4672582"/>
            <a:ext cx="285921" cy="462128"/>
          </a:xfrm>
          <a:custGeom>
            <a:avLst/>
            <a:gdLst>
              <a:gd name="T0" fmla="*/ 53 w 73"/>
              <a:gd name="T1" fmla="*/ 0 h 117"/>
              <a:gd name="T2" fmla="*/ 53 w 73"/>
              <a:gd name="T3" fmla="*/ 71 h 117"/>
              <a:gd name="T4" fmla="*/ 69 w 73"/>
              <a:gd name="T5" fmla="*/ 71 h 117"/>
              <a:gd name="T6" fmla="*/ 72 w 73"/>
              <a:gd name="T7" fmla="*/ 73 h 117"/>
              <a:gd name="T8" fmla="*/ 72 w 73"/>
              <a:gd name="T9" fmla="*/ 77 h 117"/>
              <a:gd name="T10" fmla="*/ 36 w 73"/>
              <a:gd name="T11" fmla="*/ 117 h 117"/>
              <a:gd name="T12" fmla="*/ 1 w 73"/>
              <a:gd name="T13" fmla="*/ 77 h 117"/>
              <a:gd name="T14" fmla="*/ 0 w 73"/>
              <a:gd name="T15" fmla="*/ 73 h 117"/>
              <a:gd name="T16" fmla="*/ 4 w 73"/>
              <a:gd name="T17" fmla="*/ 71 h 117"/>
              <a:gd name="T18" fmla="*/ 20 w 73"/>
              <a:gd name="T19" fmla="*/ 71 h 117"/>
              <a:gd name="T20" fmla="*/ 20 w 73"/>
              <a:gd name="T21" fmla="*/ 0 h 117"/>
              <a:gd name="T22" fmla="*/ 53 w 73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3" h="117">
                <a:moveTo>
                  <a:pt x="53" y="0"/>
                </a:moveTo>
                <a:cubicBezTo>
                  <a:pt x="53" y="71"/>
                  <a:pt x="53" y="71"/>
                  <a:pt x="53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0" y="71"/>
                  <a:pt x="72" y="72"/>
                  <a:pt x="72" y="73"/>
                </a:cubicBezTo>
                <a:cubicBezTo>
                  <a:pt x="73" y="75"/>
                  <a:pt x="73" y="76"/>
                  <a:pt x="72" y="77"/>
                </a:cubicBezTo>
                <a:cubicBezTo>
                  <a:pt x="36" y="117"/>
                  <a:pt x="36" y="117"/>
                  <a:pt x="36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0" y="73"/>
                </a:cubicBezTo>
                <a:cubicBezTo>
                  <a:pt x="1" y="72"/>
                  <a:pt x="2" y="71"/>
                  <a:pt x="4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3" y="0"/>
                  <a:pt x="53" y="0"/>
                  <a:pt x="53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9" name="Freeform 24">
            <a:extLst>
              <a:ext uri="{FF2B5EF4-FFF2-40B4-BE49-F238E27FC236}">
                <a16:creationId xmlns="" xmlns:a16="http://schemas.microsoft.com/office/drawing/2014/main" id="{807BAF84-ED61-42A3-B1BC-303EC39B64E9}"/>
              </a:ext>
            </a:extLst>
          </p:cNvPr>
          <p:cNvSpPr>
            <a:spLocks/>
          </p:cNvSpPr>
          <p:nvPr userDrawn="1"/>
        </p:nvSpPr>
        <p:spPr bwMode="auto">
          <a:xfrm>
            <a:off x="7352138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  <a:close/>
              </a:path>
            </a:pathLst>
          </a:custGeom>
          <a:solidFill>
            <a:srgbClr val="D3D1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Freeform 25">
            <a:extLst>
              <a:ext uri="{FF2B5EF4-FFF2-40B4-BE49-F238E27FC236}">
                <a16:creationId xmlns="" xmlns:a16="http://schemas.microsoft.com/office/drawing/2014/main" id="{C1DFABAA-A23C-4168-94F9-7E38D44E1D95}"/>
              </a:ext>
            </a:extLst>
          </p:cNvPr>
          <p:cNvSpPr>
            <a:spLocks/>
          </p:cNvSpPr>
          <p:nvPr userDrawn="1"/>
        </p:nvSpPr>
        <p:spPr bwMode="auto">
          <a:xfrm>
            <a:off x="7352138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Freeform 26">
            <a:extLst>
              <a:ext uri="{FF2B5EF4-FFF2-40B4-BE49-F238E27FC236}">
                <a16:creationId xmlns="" xmlns:a16="http://schemas.microsoft.com/office/drawing/2014/main" id="{95C2323C-6F87-42B5-B049-2A16126FBF04}"/>
              </a:ext>
            </a:extLst>
          </p:cNvPr>
          <p:cNvSpPr>
            <a:spLocks/>
          </p:cNvSpPr>
          <p:nvPr userDrawn="1"/>
        </p:nvSpPr>
        <p:spPr bwMode="auto">
          <a:xfrm>
            <a:off x="7352138" y="4672582"/>
            <a:ext cx="129662" cy="99740"/>
          </a:xfrm>
          <a:custGeom>
            <a:avLst/>
            <a:gdLst>
              <a:gd name="T0" fmla="*/ 33 w 33"/>
              <a:gd name="T1" fmla="*/ 0 h 25"/>
              <a:gd name="T2" fmla="*/ 0 w 33"/>
              <a:gd name="T3" fmla="*/ 0 h 25"/>
              <a:gd name="T4" fmla="*/ 0 w 33"/>
              <a:gd name="T5" fmla="*/ 25 h 25"/>
              <a:gd name="T6" fmla="*/ 16 w 33"/>
              <a:gd name="T7" fmla="*/ 20 h 25"/>
              <a:gd name="T8" fmla="*/ 33 w 33"/>
              <a:gd name="T9" fmla="*/ 25 h 25"/>
              <a:gd name="T10" fmla="*/ 33 w 33"/>
              <a:gd name="T11" fmla="*/ 0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3" h="25">
                <a:moveTo>
                  <a:pt x="33" y="0"/>
                </a:moveTo>
                <a:cubicBezTo>
                  <a:pt x="0" y="0"/>
                  <a:pt x="0" y="0"/>
                  <a:pt x="0" y="0"/>
                </a:cubicBezTo>
                <a:cubicBezTo>
                  <a:pt x="0" y="25"/>
                  <a:pt x="0" y="25"/>
                  <a:pt x="0" y="25"/>
                </a:cubicBezTo>
                <a:cubicBezTo>
                  <a:pt x="5" y="22"/>
                  <a:pt x="10" y="20"/>
                  <a:pt x="16" y="20"/>
                </a:cubicBezTo>
                <a:cubicBezTo>
                  <a:pt x="22" y="20"/>
                  <a:pt x="28" y="22"/>
                  <a:pt x="33" y="25"/>
                </a:cubicBezTo>
                <a:cubicBezTo>
                  <a:pt x="33" y="0"/>
                  <a:pt x="33" y="0"/>
                  <a:pt x="33" y="0"/>
                </a:cubicBezTo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" name="Freeform 27">
            <a:extLst>
              <a:ext uri="{FF2B5EF4-FFF2-40B4-BE49-F238E27FC236}">
                <a16:creationId xmlns="" xmlns:a16="http://schemas.microsoft.com/office/drawing/2014/main" id="{08D9EF60-7096-4B0E-AD95-3236E30E3241}"/>
              </a:ext>
            </a:extLst>
          </p:cNvPr>
          <p:cNvSpPr>
            <a:spLocks/>
          </p:cNvSpPr>
          <p:nvPr userDrawn="1"/>
        </p:nvSpPr>
        <p:spPr bwMode="auto">
          <a:xfrm>
            <a:off x="6534271" y="1730256"/>
            <a:ext cx="1762071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3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40" y="749"/>
                  <a:pt x="224" y="749"/>
                </a:cubicBezTo>
                <a:cubicBezTo>
                  <a:pt x="209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6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1" y="0"/>
                  <a:pt x="224" y="0"/>
                </a:cubicBezTo>
                <a:cubicBezTo>
                  <a:pt x="348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8" name="Oval 28">
            <a:extLst>
              <a:ext uri="{FF2B5EF4-FFF2-40B4-BE49-F238E27FC236}">
                <a16:creationId xmlns="" xmlns:a16="http://schemas.microsoft.com/office/drawing/2014/main" id="{2966B2E4-BD8B-416B-B085-63F725B8A6A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668920" y="1863242"/>
            <a:ext cx="1492773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 dirty="0">
              <a:solidFill>
                <a:schemeClr val="accent3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59" name="Freeform 29">
            <a:extLst>
              <a:ext uri="{FF2B5EF4-FFF2-40B4-BE49-F238E27FC236}">
                <a16:creationId xmlns="" xmlns:a16="http://schemas.microsoft.com/office/drawing/2014/main" id="{9FB8F7D1-0F32-4AB3-B6DC-471E4D7EAB16}"/>
              </a:ext>
            </a:extLst>
          </p:cNvPr>
          <p:cNvSpPr>
            <a:spLocks/>
          </p:cNvSpPr>
          <p:nvPr userDrawn="1"/>
        </p:nvSpPr>
        <p:spPr bwMode="auto">
          <a:xfrm>
            <a:off x="9927088" y="4672582"/>
            <a:ext cx="282596" cy="462128"/>
          </a:xfrm>
          <a:custGeom>
            <a:avLst/>
            <a:gdLst>
              <a:gd name="T0" fmla="*/ 52 w 72"/>
              <a:gd name="T1" fmla="*/ 0 h 117"/>
              <a:gd name="T2" fmla="*/ 52 w 72"/>
              <a:gd name="T3" fmla="*/ 71 h 117"/>
              <a:gd name="T4" fmla="*/ 69 w 72"/>
              <a:gd name="T5" fmla="*/ 71 h 117"/>
              <a:gd name="T6" fmla="*/ 72 w 72"/>
              <a:gd name="T7" fmla="*/ 73 h 117"/>
              <a:gd name="T8" fmla="*/ 71 w 72"/>
              <a:gd name="T9" fmla="*/ 77 h 117"/>
              <a:gd name="T10" fmla="*/ 36 w 72"/>
              <a:gd name="T11" fmla="*/ 117 h 117"/>
              <a:gd name="T12" fmla="*/ 1 w 72"/>
              <a:gd name="T13" fmla="*/ 77 h 117"/>
              <a:gd name="T14" fmla="*/ 0 w 72"/>
              <a:gd name="T15" fmla="*/ 73 h 117"/>
              <a:gd name="T16" fmla="*/ 3 w 72"/>
              <a:gd name="T17" fmla="*/ 71 h 117"/>
              <a:gd name="T18" fmla="*/ 20 w 72"/>
              <a:gd name="T19" fmla="*/ 71 h 117"/>
              <a:gd name="T20" fmla="*/ 20 w 72"/>
              <a:gd name="T21" fmla="*/ 0 h 117"/>
              <a:gd name="T22" fmla="*/ 52 w 72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2" h="117">
                <a:moveTo>
                  <a:pt x="52" y="0"/>
                </a:moveTo>
                <a:cubicBezTo>
                  <a:pt x="52" y="71"/>
                  <a:pt x="52" y="71"/>
                  <a:pt x="52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0" y="71"/>
                  <a:pt x="71" y="72"/>
                  <a:pt x="72" y="73"/>
                </a:cubicBezTo>
                <a:cubicBezTo>
                  <a:pt x="72" y="75"/>
                  <a:pt x="72" y="76"/>
                  <a:pt x="71" y="77"/>
                </a:cubicBezTo>
                <a:cubicBezTo>
                  <a:pt x="36" y="117"/>
                  <a:pt x="36" y="117"/>
                  <a:pt x="36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0" y="73"/>
                </a:cubicBezTo>
                <a:cubicBezTo>
                  <a:pt x="1" y="72"/>
                  <a:pt x="2" y="71"/>
                  <a:pt x="3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2" y="0"/>
                  <a:pt x="52" y="0"/>
                  <a:pt x="52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3" name="Freeform 30">
            <a:extLst>
              <a:ext uri="{FF2B5EF4-FFF2-40B4-BE49-F238E27FC236}">
                <a16:creationId xmlns="" xmlns:a16="http://schemas.microsoft.com/office/drawing/2014/main" id="{FC64434E-8C97-4971-A636-7F01C5E65696}"/>
              </a:ext>
            </a:extLst>
          </p:cNvPr>
          <p:cNvSpPr>
            <a:spLocks/>
          </p:cNvSpPr>
          <p:nvPr userDrawn="1"/>
        </p:nvSpPr>
        <p:spPr bwMode="auto">
          <a:xfrm>
            <a:off x="10005218" y="4672582"/>
            <a:ext cx="126337" cy="99740"/>
          </a:xfrm>
          <a:custGeom>
            <a:avLst/>
            <a:gdLst>
              <a:gd name="T0" fmla="*/ 76 w 76"/>
              <a:gd name="T1" fmla="*/ 0 h 60"/>
              <a:gd name="T2" fmla="*/ 0 w 76"/>
              <a:gd name="T3" fmla="*/ 0 h 60"/>
              <a:gd name="T4" fmla="*/ 0 w 76"/>
              <a:gd name="T5" fmla="*/ 0 h 60"/>
              <a:gd name="T6" fmla="*/ 76 w 76"/>
              <a:gd name="T7" fmla="*/ 0 h 60"/>
              <a:gd name="T8" fmla="*/ 76 w 76"/>
              <a:gd name="T9" fmla="*/ 60 h 60"/>
              <a:gd name="T10" fmla="*/ 76 w 76"/>
              <a:gd name="T11" fmla="*/ 60 h 60"/>
              <a:gd name="T12" fmla="*/ 76 w 76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6" h="60">
                <a:moveTo>
                  <a:pt x="76" y="0"/>
                </a:moveTo>
                <a:lnTo>
                  <a:pt x="0" y="0"/>
                </a:lnTo>
                <a:lnTo>
                  <a:pt x="0" y="0"/>
                </a:lnTo>
                <a:lnTo>
                  <a:pt x="76" y="0"/>
                </a:lnTo>
                <a:lnTo>
                  <a:pt x="76" y="60"/>
                </a:lnTo>
                <a:lnTo>
                  <a:pt x="76" y="60"/>
                </a:lnTo>
                <a:lnTo>
                  <a:pt x="76" y="0"/>
                </a:lnTo>
                <a:close/>
              </a:path>
            </a:pathLst>
          </a:custGeom>
          <a:solidFill>
            <a:srgbClr val="D3D1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Freeform 31">
            <a:extLst>
              <a:ext uri="{FF2B5EF4-FFF2-40B4-BE49-F238E27FC236}">
                <a16:creationId xmlns="" xmlns:a16="http://schemas.microsoft.com/office/drawing/2014/main" id="{61A8823B-8714-448D-A16A-AF552DD63067}"/>
              </a:ext>
            </a:extLst>
          </p:cNvPr>
          <p:cNvSpPr>
            <a:spLocks/>
          </p:cNvSpPr>
          <p:nvPr userDrawn="1"/>
        </p:nvSpPr>
        <p:spPr bwMode="auto">
          <a:xfrm>
            <a:off x="10005218" y="4672582"/>
            <a:ext cx="126337" cy="99740"/>
          </a:xfrm>
          <a:custGeom>
            <a:avLst/>
            <a:gdLst>
              <a:gd name="T0" fmla="*/ 76 w 76"/>
              <a:gd name="T1" fmla="*/ 0 h 60"/>
              <a:gd name="T2" fmla="*/ 0 w 76"/>
              <a:gd name="T3" fmla="*/ 0 h 60"/>
              <a:gd name="T4" fmla="*/ 0 w 76"/>
              <a:gd name="T5" fmla="*/ 0 h 60"/>
              <a:gd name="T6" fmla="*/ 76 w 76"/>
              <a:gd name="T7" fmla="*/ 0 h 60"/>
              <a:gd name="T8" fmla="*/ 76 w 76"/>
              <a:gd name="T9" fmla="*/ 60 h 60"/>
              <a:gd name="T10" fmla="*/ 76 w 76"/>
              <a:gd name="T11" fmla="*/ 60 h 60"/>
              <a:gd name="T12" fmla="*/ 76 w 76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6" h="60">
                <a:moveTo>
                  <a:pt x="76" y="0"/>
                </a:moveTo>
                <a:lnTo>
                  <a:pt x="0" y="0"/>
                </a:lnTo>
                <a:lnTo>
                  <a:pt x="0" y="0"/>
                </a:lnTo>
                <a:lnTo>
                  <a:pt x="76" y="0"/>
                </a:lnTo>
                <a:lnTo>
                  <a:pt x="76" y="60"/>
                </a:lnTo>
                <a:lnTo>
                  <a:pt x="76" y="60"/>
                </a:lnTo>
                <a:lnTo>
                  <a:pt x="76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Freeform 33">
            <a:extLst>
              <a:ext uri="{FF2B5EF4-FFF2-40B4-BE49-F238E27FC236}">
                <a16:creationId xmlns="" xmlns:a16="http://schemas.microsoft.com/office/drawing/2014/main" id="{F528E356-252C-424C-8BB2-48900DA918A7}"/>
              </a:ext>
            </a:extLst>
          </p:cNvPr>
          <p:cNvSpPr>
            <a:spLocks/>
          </p:cNvSpPr>
          <p:nvPr userDrawn="1"/>
        </p:nvSpPr>
        <p:spPr bwMode="auto">
          <a:xfrm>
            <a:off x="9189013" y="1730256"/>
            <a:ext cx="1760409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2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39" y="749"/>
                  <a:pt x="224" y="749"/>
                </a:cubicBezTo>
                <a:cubicBezTo>
                  <a:pt x="209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6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0" y="0"/>
                  <a:pt x="224" y="0"/>
                </a:cubicBezTo>
                <a:cubicBezTo>
                  <a:pt x="348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6" name="Oval 34">
            <a:extLst>
              <a:ext uri="{FF2B5EF4-FFF2-40B4-BE49-F238E27FC236}">
                <a16:creationId xmlns="" xmlns:a16="http://schemas.microsoft.com/office/drawing/2014/main" id="{F798CD91-4420-420D-88E1-0F4EEBF6BBF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322000" y="1863242"/>
            <a:ext cx="1494436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 dirty="0">
              <a:solidFill>
                <a:schemeClr val="accent4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71965465-F886-496A-82F6-79C2476A3D3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111284" y="5198441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A632B837-8E5D-4864-891D-6E53BA3B815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763533" y="5198440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2C48F975-F81F-4FBE-810E-1B975D4A61E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414951" y="5198439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66B3A0F7-90F7-4722-A55D-0A175EA6F8C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066369" y="5198439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B5486EB7-8F44-448F-A63A-17967658B02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303057" y="3750752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="" xmlns:a16="http://schemas.microsoft.com/office/drawing/2014/main" id="{62871DDC-1331-438C-A2CB-64C042129BE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955306" y="3755071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88866D9B-5FA1-4757-9FDE-56C0AE44C60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613278" y="3750752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="" xmlns:a16="http://schemas.microsoft.com/office/drawing/2014/main" id="{2B39A72A-5493-425C-8FFF-324A1A90319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258142" y="3750752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14187128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Picture Placeholder 2">
            <a:extLst>
              <a:ext uri="{FF2B5EF4-FFF2-40B4-BE49-F238E27FC236}">
                <a16:creationId xmlns="" xmlns:a16="http://schemas.microsoft.com/office/drawing/2014/main" id="{95A367AA-154C-42E6-8E63-C53C0574534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2343150"/>
            <a:ext cx="12192000" cy="26479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8CA87594-F4D4-41AB-8A40-16795280FFF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63853" y="3275111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E1343B69-EEB9-4030-B631-DDEE5F5CD79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63852" y="2968383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6289E6B5-B9DA-4B69-9E0C-457FDE9660A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63853" y="5643446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AA1A3F5B-9A3D-442F-95B7-942FB3C4B9F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63852" y="5336718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EE20CF1E-C192-40F3-B246-0CDBBC98890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09359" y="3275111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7DF8F416-E1F5-4A70-89DB-6EC96DE02D8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09358" y="2968383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C8BCBDAD-1FD1-499F-A3EA-C256708964C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809359" y="5643446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="" xmlns:a16="http://schemas.microsoft.com/office/drawing/2014/main" id="{07804E3C-6E1A-4C39-96EC-EFF1C90C575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809358" y="5336718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4322758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AutoShape 1">
            <a:extLst>
              <a:ext uri="{FF2B5EF4-FFF2-40B4-BE49-F238E27FC236}">
                <a16:creationId xmlns="" xmlns:a16="http://schemas.microsoft.com/office/drawing/2014/main" id="{D02016BB-A6FC-4B18-928E-019BBD2468BF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903192" y="3971932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6" name="AutoShape 1">
            <a:extLst>
              <a:ext uri="{FF2B5EF4-FFF2-40B4-BE49-F238E27FC236}">
                <a16:creationId xmlns="" xmlns:a16="http://schemas.microsoft.com/office/drawing/2014/main" id="{0D75BF10-EBBD-4E43-810E-EC62B455A080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903192" y="1677680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7" name="AutoShape 1">
            <a:extLst>
              <a:ext uri="{FF2B5EF4-FFF2-40B4-BE49-F238E27FC236}">
                <a16:creationId xmlns="" xmlns:a16="http://schemas.microsoft.com/office/drawing/2014/main" id="{F04012C9-9C6D-4861-B9F5-C755422215A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80792" y="1659229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="" xmlns:a16="http://schemas.microsoft.com/office/drawing/2014/main" id="{FBC3C078-E1D0-4E28-A7D2-27FF9F28BFDF}"/>
              </a:ext>
            </a:extLst>
          </p:cNvPr>
          <p:cNvGrpSpPr/>
          <p:nvPr userDrawn="1"/>
        </p:nvGrpSpPr>
        <p:grpSpPr>
          <a:xfrm>
            <a:off x="4907401" y="2694588"/>
            <a:ext cx="893779" cy="933885"/>
            <a:chOff x="4705711" y="3115098"/>
            <a:chExt cx="893779" cy="933885"/>
          </a:xfrm>
        </p:grpSpPr>
        <p:sp>
          <p:nvSpPr>
            <p:cNvPr id="19" name="AutoShape 1">
              <a:extLst>
                <a:ext uri="{FF2B5EF4-FFF2-40B4-BE49-F238E27FC236}">
                  <a16:creationId xmlns="" xmlns:a16="http://schemas.microsoft.com/office/drawing/2014/main" id="{BE25B985-5DFE-460C-8F07-624F051D91FD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20" name="AutoShape 1">
              <a:extLst>
                <a:ext uri="{FF2B5EF4-FFF2-40B4-BE49-F238E27FC236}">
                  <a16:creationId xmlns="" xmlns:a16="http://schemas.microsoft.com/office/drawing/2014/main" id="{3DC52CDF-D304-49DB-A524-8F25B3F181EE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21" name="AutoShape 1">
            <a:extLst>
              <a:ext uri="{FF2B5EF4-FFF2-40B4-BE49-F238E27FC236}">
                <a16:creationId xmlns="" xmlns:a16="http://schemas.microsoft.com/office/drawing/2014/main" id="{1D92244D-5FAA-46D8-89E6-A07072A69BBD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80793" y="3960122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="" xmlns:a16="http://schemas.microsoft.com/office/drawing/2014/main" id="{3BF21B90-B6ED-4BED-B017-912608309842}"/>
              </a:ext>
            </a:extLst>
          </p:cNvPr>
          <p:cNvGrpSpPr/>
          <p:nvPr userDrawn="1"/>
        </p:nvGrpSpPr>
        <p:grpSpPr>
          <a:xfrm>
            <a:off x="4907402" y="4015253"/>
            <a:ext cx="893779" cy="933885"/>
            <a:chOff x="4705711" y="3115098"/>
            <a:chExt cx="893779" cy="933885"/>
          </a:xfrm>
        </p:grpSpPr>
        <p:sp>
          <p:nvSpPr>
            <p:cNvPr id="23" name="AutoShape 1">
              <a:extLst>
                <a:ext uri="{FF2B5EF4-FFF2-40B4-BE49-F238E27FC236}">
                  <a16:creationId xmlns="" xmlns:a16="http://schemas.microsoft.com/office/drawing/2014/main" id="{311CC32D-D378-4437-8AD2-6D8998E47D9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24" name="AutoShape 1">
              <a:extLst>
                <a:ext uri="{FF2B5EF4-FFF2-40B4-BE49-F238E27FC236}">
                  <a16:creationId xmlns="" xmlns:a16="http://schemas.microsoft.com/office/drawing/2014/main" id="{EB93BF6B-B558-4870-9380-B5AFAA07EBB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="" xmlns:a16="http://schemas.microsoft.com/office/drawing/2014/main" id="{6ED47D25-24AB-42AC-84FE-E51C20DD181C}"/>
              </a:ext>
            </a:extLst>
          </p:cNvPr>
          <p:cNvGrpSpPr/>
          <p:nvPr userDrawn="1"/>
        </p:nvGrpSpPr>
        <p:grpSpPr>
          <a:xfrm>
            <a:off x="6332184" y="2690667"/>
            <a:ext cx="893779" cy="933885"/>
            <a:chOff x="4705711" y="3115098"/>
            <a:chExt cx="893779" cy="933885"/>
          </a:xfrm>
        </p:grpSpPr>
        <p:sp>
          <p:nvSpPr>
            <p:cNvPr id="26" name="AutoShape 1">
              <a:extLst>
                <a:ext uri="{FF2B5EF4-FFF2-40B4-BE49-F238E27FC236}">
                  <a16:creationId xmlns="" xmlns:a16="http://schemas.microsoft.com/office/drawing/2014/main" id="{4939F33D-1D5C-4BCD-88F1-6F4E58F9AA34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27" name="AutoShape 1">
              <a:extLst>
                <a:ext uri="{FF2B5EF4-FFF2-40B4-BE49-F238E27FC236}">
                  <a16:creationId xmlns="" xmlns:a16="http://schemas.microsoft.com/office/drawing/2014/main" id="{7A70FE6B-8F01-4C92-A1D9-2A2C06C83AB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="" xmlns:a16="http://schemas.microsoft.com/office/drawing/2014/main" id="{12B15A08-48C8-48FE-BF1C-8B22E57B6081}"/>
              </a:ext>
            </a:extLst>
          </p:cNvPr>
          <p:cNvGrpSpPr/>
          <p:nvPr userDrawn="1"/>
        </p:nvGrpSpPr>
        <p:grpSpPr>
          <a:xfrm>
            <a:off x="6334172" y="4011332"/>
            <a:ext cx="893779" cy="933885"/>
            <a:chOff x="4705711" y="3115098"/>
            <a:chExt cx="893779" cy="933885"/>
          </a:xfrm>
        </p:grpSpPr>
        <p:sp>
          <p:nvSpPr>
            <p:cNvPr id="29" name="AutoShape 1">
              <a:extLst>
                <a:ext uri="{FF2B5EF4-FFF2-40B4-BE49-F238E27FC236}">
                  <a16:creationId xmlns="" xmlns:a16="http://schemas.microsoft.com/office/drawing/2014/main" id="{F27A1F80-9F6E-4E05-960E-BE017A398D6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30" name="AutoShape 1">
              <a:extLst>
                <a:ext uri="{FF2B5EF4-FFF2-40B4-BE49-F238E27FC236}">
                  <a16:creationId xmlns="" xmlns:a16="http://schemas.microsoft.com/office/drawing/2014/main" id="{504BA4EF-06C5-45AC-AFF5-CF828FD0D80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="" xmlns:a16="http://schemas.microsoft.com/office/drawing/2014/main" id="{BF8FBB13-1522-480D-9918-4B4774B8B0B7}"/>
              </a:ext>
            </a:extLst>
          </p:cNvPr>
          <p:cNvGrpSpPr/>
          <p:nvPr userDrawn="1"/>
        </p:nvGrpSpPr>
        <p:grpSpPr>
          <a:xfrm rot="5400000" flipH="1">
            <a:off x="2845099" y="2659117"/>
            <a:ext cx="141882" cy="70941"/>
            <a:chOff x="683419" y="5379244"/>
            <a:chExt cx="180974" cy="90487"/>
          </a:xfrm>
        </p:grpSpPr>
        <p:cxnSp>
          <p:nvCxnSpPr>
            <p:cNvPr id="32" name="Straight Connector 31">
              <a:extLst>
                <a:ext uri="{FF2B5EF4-FFF2-40B4-BE49-F238E27FC236}">
                  <a16:creationId xmlns="" xmlns:a16="http://schemas.microsoft.com/office/drawing/2014/main" id="{CAD3D976-203D-4D17-A527-1C1C5508FBA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="" xmlns:a16="http://schemas.microsoft.com/office/drawing/2014/main" id="{FA124517-B50C-41A1-A78E-45D0736FAE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="" xmlns:a16="http://schemas.microsoft.com/office/drawing/2014/main" id="{4F7F8D14-AC42-4289-9B2B-1B0237D12747}"/>
              </a:ext>
            </a:extLst>
          </p:cNvPr>
          <p:cNvGrpSpPr/>
          <p:nvPr userDrawn="1"/>
        </p:nvGrpSpPr>
        <p:grpSpPr>
          <a:xfrm rot="5400000" flipH="1">
            <a:off x="2845099" y="4912826"/>
            <a:ext cx="141882" cy="70941"/>
            <a:chOff x="683419" y="5379244"/>
            <a:chExt cx="180974" cy="90487"/>
          </a:xfrm>
        </p:grpSpPr>
        <p:cxnSp>
          <p:nvCxnSpPr>
            <p:cNvPr id="35" name="Straight Connector 34">
              <a:extLst>
                <a:ext uri="{FF2B5EF4-FFF2-40B4-BE49-F238E27FC236}">
                  <a16:creationId xmlns="" xmlns:a16="http://schemas.microsoft.com/office/drawing/2014/main" id="{59186335-BBDC-433D-A361-BD03472A9D2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="" xmlns:a16="http://schemas.microsoft.com/office/drawing/2014/main" id="{8B0C5BD3-ADDB-4FE3-92CE-76C878802A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="" xmlns:a16="http://schemas.microsoft.com/office/drawing/2014/main" id="{6A44BAB0-E1AE-4009-9B2E-F1B8B094342D}"/>
              </a:ext>
            </a:extLst>
          </p:cNvPr>
          <p:cNvGrpSpPr/>
          <p:nvPr userDrawn="1"/>
        </p:nvGrpSpPr>
        <p:grpSpPr>
          <a:xfrm rot="5400000" flipV="1">
            <a:off x="9152567" y="4916521"/>
            <a:ext cx="141882" cy="70941"/>
            <a:chOff x="683419" y="5379244"/>
            <a:chExt cx="180974" cy="90487"/>
          </a:xfrm>
        </p:grpSpPr>
        <p:cxnSp>
          <p:nvCxnSpPr>
            <p:cNvPr id="38" name="Straight Connector 37">
              <a:extLst>
                <a:ext uri="{FF2B5EF4-FFF2-40B4-BE49-F238E27FC236}">
                  <a16:creationId xmlns="" xmlns:a16="http://schemas.microsoft.com/office/drawing/2014/main" id="{280085E2-18FD-4B18-BE05-0CB68EED2CE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="" xmlns:a16="http://schemas.microsoft.com/office/drawing/2014/main" id="{62690F2A-A140-402C-85D8-B94CF9381E4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>
            <a:extLst>
              <a:ext uri="{FF2B5EF4-FFF2-40B4-BE49-F238E27FC236}">
                <a16:creationId xmlns="" xmlns:a16="http://schemas.microsoft.com/office/drawing/2014/main" id="{65384542-1DBA-480B-9EFD-1529FBD5A02D}"/>
              </a:ext>
            </a:extLst>
          </p:cNvPr>
          <p:cNvGrpSpPr/>
          <p:nvPr userDrawn="1"/>
        </p:nvGrpSpPr>
        <p:grpSpPr>
          <a:xfrm rot="5400000" flipV="1">
            <a:off x="9153495" y="2638305"/>
            <a:ext cx="141882" cy="70941"/>
            <a:chOff x="683419" y="5379244"/>
            <a:chExt cx="180974" cy="90487"/>
          </a:xfrm>
        </p:grpSpPr>
        <p:cxnSp>
          <p:nvCxnSpPr>
            <p:cNvPr id="41" name="Straight Connector 40">
              <a:extLst>
                <a:ext uri="{FF2B5EF4-FFF2-40B4-BE49-F238E27FC236}">
                  <a16:creationId xmlns="" xmlns:a16="http://schemas.microsoft.com/office/drawing/2014/main" id="{713F8ABC-CDC9-422A-8579-9E75373F3C8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="" xmlns:a16="http://schemas.microsoft.com/office/drawing/2014/main" id="{D5E575A2-00B4-43A2-A442-8892BFB3DD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318C7114-DFFE-4565-B469-8569B6C9A51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2546096"/>
            <a:ext cx="218497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652919D8-0B6C-435B-B0C9-AD550BDCBF5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2311" y="4794408"/>
            <a:ext cx="218497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5DC5D9BD-7961-4C1B-9044-47F02EEB3A4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348326" y="4794407"/>
            <a:ext cx="216385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="" xmlns:a16="http://schemas.microsoft.com/office/drawing/2014/main" id="{B9047743-08F8-423E-B52A-B81CB1F895F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348326" y="2519887"/>
            <a:ext cx="216385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EB26EFC5-C1A2-45B4-AD5A-9BB0DD1AD27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962458" y="3016740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S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C1EF20C8-5FD9-40C7-B13D-7858B9C7774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95078" y="3016740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W</a:t>
            </a:r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FA5225DF-B32E-47BB-9339-80301EC68AF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962458" y="433513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O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7765D134-EF49-4F06-99B7-55C59CE7D3F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395078" y="433513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8C8607F7-43F5-472D-8F79-04C1B56060C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018138" y="2806735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="" xmlns:a16="http://schemas.microsoft.com/office/drawing/2014/main" id="{C374188B-9D85-4C83-B6A5-D94B052DCA2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7018138" y="5126668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14090CEA-3690-40F0-97F1-15724765D75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226097" y="5120724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AC336D01-CF97-4BF5-A705-D696FDEFF0C7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3141364" y="2809403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93320784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 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6E555D86-8A8A-463F-96AB-771A3F1AD32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606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EDD38DC9-B183-4C5E-B0E4-6AE2CD7A3B6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43446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="" xmlns:a16="http://schemas.microsoft.com/office/drawing/2014/main" id="{8B4710F4-3080-47BE-BD86-73B9E1F295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7358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" name="Text Placeholder 16">
            <a:extLst>
              <a:ext uri="{FF2B5EF4-FFF2-40B4-BE49-F238E27FC236}">
                <a16:creationId xmlns="" xmlns:a16="http://schemas.microsoft.com/office/drawing/2014/main" id="{2A9A0D0E-BFA5-4AAF-8988-3512D566B7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505618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505618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2" name="Text Placeholder 16">
            <a:extLst>
              <a:ext uri="{FF2B5EF4-FFF2-40B4-BE49-F238E27FC236}">
                <a16:creationId xmlns="" xmlns:a16="http://schemas.microsoft.com/office/drawing/2014/main" id="{F4B5ECE3-8499-4DAA-A278-C7547C505B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62762" y="34737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="" xmlns:a16="http://schemas.microsoft.com/office/drawing/2014/main" id="{3D5629B0-8AFB-4DBC-825A-69C30827159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8391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90471649-86C3-40DF-8BAF-B0B8039E519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22178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="" xmlns:a16="http://schemas.microsoft.com/office/drawing/2014/main" id="{82E77AAB-4428-4918-8A64-3630E618ED0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80573758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 1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76910" y="469900"/>
            <a:ext cx="505618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576909" y="942145"/>
            <a:ext cx="505618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="" xmlns:a16="http://schemas.microsoft.com/office/drawing/2014/main" id="{82E77AAB-4428-4918-8A64-3630E618ED0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9" name="Text Placeholder 16">
            <a:extLst>
              <a:ext uri="{FF2B5EF4-FFF2-40B4-BE49-F238E27FC236}">
                <a16:creationId xmlns="" xmlns:a16="http://schemas.microsoft.com/office/drawing/2014/main" id="{989D3833-65DB-49AB-8B8C-954D3A7D972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576909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10E02D9C-DE24-4A45-991F-E5D380BA7CE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238011" y="4606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D0B424CE-27F0-447F-B760-D31C96B59A3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238011" y="43446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882729FB-6506-4A27-B6CD-C739C0F1CB5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38011" y="37358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2EA37DD4-0FDC-49E3-A46F-FEFCD415811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238011" y="34737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864A6C2F-544D-4B45-A396-9786DFBAE86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238011" y="548391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C6B10A79-60E6-4274-BF50-FD7FB958460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238011" y="522178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454425110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4" name="Freeform 29">
            <a:extLst>
              <a:ext uri="{FF2B5EF4-FFF2-40B4-BE49-F238E27FC236}">
                <a16:creationId xmlns="" xmlns:a16="http://schemas.microsoft.com/office/drawing/2014/main" id="{DEBDB3A2-9332-4E92-A920-0DE5A8C9DA5B}"/>
              </a:ext>
            </a:extLst>
          </p:cNvPr>
          <p:cNvSpPr>
            <a:spLocks/>
          </p:cNvSpPr>
          <p:nvPr userDrawn="1"/>
        </p:nvSpPr>
        <p:spPr bwMode="auto">
          <a:xfrm>
            <a:off x="5916419" y="1911356"/>
            <a:ext cx="1624018" cy="1782231"/>
          </a:xfrm>
          <a:custGeom>
            <a:avLst/>
            <a:gdLst>
              <a:gd name="T0" fmla="*/ 0 w 698"/>
              <a:gd name="T1" fmla="*/ 0 h 766"/>
              <a:gd name="T2" fmla="*/ 414 w 698"/>
              <a:gd name="T3" fmla="*/ 0 h 766"/>
              <a:gd name="T4" fmla="*/ 459 w 698"/>
              <a:gd name="T5" fmla="*/ 5 h 766"/>
              <a:gd name="T6" fmla="*/ 500 w 698"/>
              <a:gd name="T7" fmla="*/ 19 h 766"/>
              <a:gd name="T8" fmla="*/ 538 w 698"/>
              <a:gd name="T9" fmla="*/ 40 h 766"/>
              <a:gd name="T10" fmla="*/ 570 w 698"/>
              <a:gd name="T11" fmla="*/ 70 h 766"/>
              <a:gd name="T12" fmla="*/ 598 w 698"/>
              <a:gd name="T13" fmla="*/ 105 h 766"/>
              <a:gd name="T14" fmla="*/ 680 w 698"/>
              <a:gd name="T15" fmla="*/ 249 h 766"/>
              <a:gd name="T16" fmla="*/ 687 w 698"/>
              <a:gd name="T17" fmla="*/ 263 h 766"/>
              <a:gd name="T18" fmla="*/ 694 w 698"/>
              <a:gd name="T19" fmla="*/ 284 h 766"/>
              <a:gd name="T20" fmla="*/ 698 w 698"/>
              <a:gd name="T21" fmla="*/ 314 h 766"/>
              <a:gd name="T22" fmla="*/ 698 w 698"/>
              <a:gd name="T23" fmla="*/ 352 h 766"/>
              <a:gd name="T24" fmla="*/ 694 w 698"/>
              <a:gd name="T25" fmla="*/ 382 h 766"/>
              <a:gd name="T26" fmla="*/ 687 w 698"/>
              <a:gd name="T27" fmla="*/ 412 h 766"/>
              <a:gd name="T28" fmla="*/ 677 w 698"/>
              <a:gd name="T29" fmla="*/ 438 h 766"/>
              <a:gd name="T30" fmla="*/ 668 w 698"/>
              <a:gd name="T31" fmla="*/ 456 h 766"/>
              <a:gd name="T32" fmla="*/ 661 w 698"/>
              <a:gd name="T33" fmla="*/ 470 h 766"/>
              <a:gd name="T34" fmla="*/ 659 w 698"/>
              <a:gd name="T35" fmla="*/ 475 h 766"/>
              <a:gd name="T36" fmla="*/ 489 w 698"/>
              <a:gd name="T37" fmla="*/ 766 h 766"/>
              <a:gd name="T38" fmla="*/ 296 w 698"/>
              <a:gd name="T39" fmla="*/ 431 h 766"/>
              <a:gd name="T40" fmla="*/ 114 w 698"/>
              <a:gd name="T41" fmla="*/ 119 h 766"/>
              <a:gd name="T42" fmla="*/ 109 w 698"/>
              <a:gd name="T43" fmla="*/ 109 h 766"/>
              <a:gd name="T44" fmla="*/ 100 w 698"/>
              <a:gd name="T45" fmla="*/ 95 h 766"/>
              <a:gd name="T46" fmla="*/ 84 w 698"/>
              <a:gd name="T47" fmla="*/ 74 h 766"/>
              <a:gd name="T48" fmla="*/ 65 w 698"/>
              <a:gd name="T49" fmla="*/ 51 h 766"/>
              <a:gd name="T50" fmla="*/ 42 w 698"/>
              <a:gd name="T51" fmla="*/ 28 h 766"/>
              <a:gd name="T52" fmla="*/ 16 w 698"/>
              <a:gd name="T53" fmla="*/ 9 h 766"/>
              <a:gd name="T54" fmla="*/ 0 w 698"/>
              <a:gd name="T55" fmla="*/ 0 h 7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698" h="766">
                <a:moveTo>
                  <a:pt x="0" y="0"/>
                </a:moveTo>
                <a:lnTo>
                  <a:pt x="414" y="0"/>
                </a:lnTo>
                <a:lnTo>
                  <a:pt x="459" y="5"/>
                </a:lnTo>
                <a:lnTo>
                  <a:pt x="500" y="19"/>
                </a:lnTo>
                <a:lnTo>
                  <a:pt x="538" y="40"/>
                </a:lnTo>
                <a:lnTo>
                  <a:pt x="570" y="70"/>
                </a:lnTo>
                <a:lnTo>
                  <a:pt x="598" y="105"/>
                </a:lnTo>
                <a:lnTo>
                  <a:pt x="680" y="249"/>
                </a:lnTo>
                <a:lnTo>
                  <a:pt x="687" y="263"/>
                </a:lnTo>
                <a:lnTo>
                  <a:pt x="694" y="284"/>
                </a:lnTo>
                <a:lnTo>
                  <a:pt x="698" y="314"/>
                </a:lnTo>
                <a:lnTo>
                  <a:pt x="698" y="352"/>
                </a:lnTo>
                <a:lnTo>
                  <a:pt x="694" y="382"/>
                </a:lnTo>
                <a:lnTo>
                  <a:pt x="687" y="412"/>
                </a:lnTo>
                <a:lnTo>
                  <a:pt x="677" y="438"/>
                </a:lnTo>
                <a:lnTo>
                  <a:pt x="668" y="456"/>
                </a:lnTo>
                <a:lnTo>
                  <a:pt x="661" y="470"/>
                </a:lnTo>
                <a:lnTo>
                  <a:pt x="659" y="475"/>
                </a:lnTo>
                <a:lnTo>
                  <a:pt x="489" y="766"/>
                </a:lnTo>
                <a:lnTo>
                  <a:pt x="296" y="431"/>
                </a:lnTo>
                <a:lnTo>
                  <a:pt x="114" y="119"/>
                </a:lnTo>
                <a:lnTo>
                  <a:pt x="109" y="109"/>
                </a:lnTo>
                <a:lnTo>
                  <a:pt x="100" y="95"/>
                </a:lnTo>
                <a:lnTo>
                  <a:pt x="84" y="74"/>
                </a:lnTo>
                <a:lnTo>
                  <a:pt x="65" y="51"/>
                </a:lnTo>
                <a:lnTo>
                  <a:pt x="42" y="28"/>
                </a:lnTo>
                <a:lnTo>
                  <a:pt x="16" y="9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5" name="Freeform 30">
            <a:extLst>
              <a:ext uri="{FF2B5EF4-FFF2-40B4-BE49-F238E27FC236}">
                <a16:creationId xmlns="" xmlns:a16="http://schemas.microsoft.com/office/drawing/2014/main" id="{F53E53D7-8A99-4CBD-B547-12DADEE7D156}"/>
              </a:ext>
            </a:extLst>
          </p:cNvPr>
          <p:cNvSpPr>
            <a:spLocks/>
          </p:cNvSpPr>
          <p:nvPr userDrawn="1"/>
        </p:nvSpPr>
        <p:spPr bwMode="auto">
          <a:xfrm>
            <a:off x="4639077" y="3835514"/>
            <a:ext cx="1624018" cy="1786885"/>
          </a:xfrm>
          <a:custGeom>
            <a:avLst/>
            <a:gdLst>
              <a:gd name="T0" fmla="*/ 212 w 698"/>
              <a:gd name="T1" fmla="*/ 0 h 768"/>
              <a:gd name="T2" fmla="*/ 405 w 698"/>
              <a:gd name="T3" fmla="*/ 335 h 768"/>
              <a:gd name="T4" fmla="*/ 586 w 698"/>
              <a:gd name="T5" fmla="*/ 650 h 768"/>
              <a:gd name="T6" fmla="*/ 591 w 698"/>
              <a:gd name="T7" fmla="*/ 657 h 768"/>
              <a:gd name="T8" fmla="*/ 600 w 698"/>
              <a:gd name="T9" fmla="*/ 673 h 768"/>
              <a:gd name="T10" fmla="*/ 614 w 698"/>
              <a:gd name="T11" fmla="*/ 694 h 768"/>
              <a:gd name="T12" fmla="*/ 633 w 698"/>
              <a:gd name="T13" fmla="*/ 715 h 768"/>
              <a:gd name="T14" fmla="*/ 656 w 698"/>
              <a:gd name="T15" fmla="*/ 738 h 768"/>
              <a:gd name="T16" fmla="*/ 684 w 698"/>
              <a:gd name="T17" fmla="*/ 759 h 768"/>
              <a:gd name="T18" fmla="*/ 698 w 698"/>
              <a:gd name="T19" fmla="*/ 768 h 768"/>
              <a:gd name="T20" fmla="*/ 286 w 698"/>
              <a:gd name="T21" fmla="*/ 768 h 768"/>
              <a:gd name="T22" fmla="*/ 242 w 698"/>
              <a:gd name="T23" fmla="*/ 764 h 768"/>
              <a:gd name="T24" fmla="*/ 200 w 698"/>
              <a:gd name="T25" fmla="*/ 750 h 768"/>
              <a:gd name="T26" fmla="*/ 163 w 698"/>
              <a:gd name="T27" fmla="*/ 729 h 768"/>
              <a:gd name="T28" fmla="*/ 130 w 698"/>
              <a:gd name="T29" fmla="*/ 699 h 768"/>
              <a:gd name="T30" fmla="*/ 102 w 698"/>
              <a:gd name="T31" fmla="*/ 661 h 768"/>
              <a:gd name="T32" fmla="*/ 32 w 698"/>
              <a:gd name="T33" fmla="*/ 542 h 768"/>
              <a:gd name="T34" fmla="*/ 35 w 698"/>
              <a:gd name="T35" fmla="*/ 540 h 768"/>
              <a:gd name="T36" fmla="*/ 25 w 698"/>
              <a:gd name="T37" fmla="*/ 529 h 768"/>
              <a:gd name="T38" fmla="*/ 23 w 698"/>
              <a:gd name="T39" fmla="*/ 524 h 768"/>
              <a:gd name="T40" fmla="*/ 16 w 698"/>
              <a:gd name="T41" fmla="*/ 508 h 768"/>
              <a:gd name="T42" fmla="*/ 7 w 698"/>
              <a:gd name="T43" fmla="*/ 484 h 768"/>
              <a:gd name="T44" fmla="*/ 0 w 698"/>
              <a:gd name="T45" fmla="*/ 452 h 768"/>
              <a:gd name="T46" fmla="*/ 0 w 698"/>
              <a:gd name="T47" fmla="*/ 412 h 768"/>
              <a:gd name="T48" fmla="*/ 4 w 698"/>
              <a:gd name="T49" fmla="*/ 382 h 768"/>
              <a:gd name="T50" fmla="*/ 11 w 698"/>
              <a:gd name="T51" fmla="*/ 351 h 768"/>
              <a:gd name="T52" fmla="*/ 21 w 698"/>
              <a:gd name="T53" fmla="*/ 326 h 768"/>
              <a:gd name="T54" fmla="*/ 30 w 698"/>
              <a:gd name="T55" fmla="*/ 307 h 768"/>
              <a:gd name="T56" fmla="*/ 39 w 698"/>
              <a:gd name="T57" fmla="*/ 293 h 768"/>
              <a:gd name="T58" fmla="*/ 42 w 698"/>
              <a:gd name="T59" fmla="*/ 286 h 768"/>
              <a:gd name="T60" fmla="*/ 212 w 698"/>
              <a:gd name="T61" fmla="*/ 0 h 7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698" h="768">
                <a:moveTo>
                  <a:pt x="212" y="0"/>
                </a:moveTo>
                <a:lnTo>
                  <a:pt x="405" y="335"/>
                </a:lnTo>
                <a:lnTo>
                  <a:pt x="586" y="650"/>
                </a:lnTo>
                <a:lnTo>
                  <a:pt x="591" y="657"/>
                </a:lnTo>
                <a:lnTo>
                  <a:pt x="600" y="673"/>
                </a:lnTo>
                <a:lnTo>
                  <a:pt x="614" y="694"/>
                </a:lnTo>
                <a:lnTo>
                  <a:pt x="633" y="715"/>
                </a:lnTo>
                <a:lnTo>
                  <a:pt x="656" y="738"/>
                </a:lnTo>
                <a:lnTo>
                  <a:pt x="684" y="759"/>
                </a:lnTo>
                <a:lnTo>
                  <a:pt x="698" y="768"/>
                </a:lnTo>
                <a:lnTo>
                  <a:pt x="286" y="768"/>
                </a:lnTo>
                <a:lnTo>
                  <a:pt x="242" y="764"/>
                </a:lnTo>
                <a:lnTo>
                  <a:pt x="200" y="750"/>
                </a:lnTo>
                <a:lnTo>
                  <a:pt x="163" y="729"/>
                </a:lnTo>
                <a:lnTo>
                  <a:pt x="130" y="699"/>
                </a:lnTo>
                <a:lnTo>
                  <a:pt x="102" y="661"/>
                </a:lnTo>
                <a:lnTo>
                  <a:pt x="32" y="542"/>
                </a:lnTo>
                <a:lnTo>
                  <a:pt x="35" y="540"/>
                </a:lnTo>
                <a:lnTo>
                  <a:pt x="25" y="529"/>
                </a:lnTo>
                <a:lnTo>
                  <a:pt x="23" y="524"/>
                </a:lnTo>
                <a:lnTo>
                  <a:pt x="16" y="508"/>
                </a:lnTo>
                <a:lnTo>
                  <a:pt x="7" y="484"/>
                </a:lnTo>
                <a:lnTo>
                  <a:pt x="0" y="452"/>
                </a:lnTo>
                <a:lnTo>
                  <a:pt x="0" y="412"/>
                </a:lnTo>
                <a:lnTo>
                  <a:pt x="4" y="382"/>
                </a:lnTo>
                <a:lnTo>
                  <a:pt x="11" y="351"/>
                </a:lnTo>
                <a:lnTo>
                  <a:pt x="21" y="326"/>
                </a:lnTo>
                <a:lnTo>
                  <a:pt x="30" y="307"/>
                </a:lnTo>
                <a:lnTo>
                  <a:pt x="39" y="293"/>
                </a:lnTo>
                <a:lnTo>
                  <a:pt x="42" y="286"/>
                </a:lnTo>
                <a:lnTo>
                  <a:pt x="212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6" name="Freeform 31">
            <a:extLst>
              <a:ext uri="{FF2B5EF4-FFF2-40B4-BE49-F238E27FC236}">
                <a16:creationId xmlns="" xmlns:a16="http://schemas.microsoft.com/office/drawing/2014/main" id="{AB1EA265-5B8A-40A2-B0B2-6810ED2FF3CD}"/>
              </a:ext>
            </a:extLst>
          </p:cNvPr>
          <p:cNvSpPr>
            <a:spLocks/>
          </p:cNvSpPr>
          <p:nvPr userDrawn="1"/>
        </p:nvSpPr>
        <p:spPr bwMode="auto">
          <a:xfrm>
            <a:off x="6630709" y="2690791"/>
            <a:ext cx="1521644" cy="1875298"/>
          </a:xfrm>
          <a:custGeom>
            <a:avLst/>
            <a:gdLst>
              <a:gd name="T0" fmla="*/ 422 w 654"/>
              <a:gd name="T1" fmla="*/ 0 h 806"/>
              <a:gd name="T2" fmla="*/ 629 w 654"/>
              <a:gd name="T3" fmla="*/ 357 h 806"/>
              <a:gd name="T4" fmla="*/ 645 w 654"/>
              <a:gd name="T5" fmla="*/ 396 h 806"/>
              <a:gd name="T6" fmla="*/ 654 w 654"/>
              <a:gd name="T7" fmla="*/ 441 h 806"/>
              <a:gd name="T8" fmla="*/ 654 w 654"/>
              <a:gd name="T9" fmla="*/ 485 h 806"/>
              <a:gd name="T10" fmla="*/ 645 w 654"/>
              <a:gd name="T11" fmla="*/ 527 h 806"/>
              <a:gd name="T12" fmla="*/ 629 w 654"/>
              <a:gd name="T13" fmla="*/ 569 h 806"/>
              <a:gd name="T14" fmla="*/ 547 w 654"/>
              <a:gd name="T15" fmla="*/ 708 h 806"/>
              <a:gd name="T16" fmla="*/ 536 w 654"/>
              <a:gd name="T17" fmla="*/ 722 h 806"/>
              <a:gd name="T18" fmla="*/ 519 w 654"/>
              <a:gd name="T19" fmla="*/ 741 h 806"/>
              <a:gd name="T20" fmla="*/ 498 w 654"/>
              <a:gd name="T21" fmla="*/ 760 h 806"/>
              <a:gd name="T22" fmla="*/ 468 w 654"/>
              <a:gd name="T23" fmla="*/ 778 h 806"/>
              <a:gd name="T24" fmla="*/ 435 w 654"/>
              <a:gd name="T25" fmla="*/ 790 h 806"/>
              <a:gd name="T26" fmla="*/ 405 w 654"/>
              <a:gd name="T27" fmla="*/ 799 h 806"/>
              <a:gd name="T28" fmla="*/ 377 w 654"/>
              <a:gd name="T29" fmla="*/ 804 h 806"/>
              <a:gd name="T30" fmla="*/ 354 w 654"/>
              <a:gd name="T31" fmla="*/ 804 h 806"/>
              <a:gd name="T32" fmla="*/ 342 w 654"/>
              <a:gd name="T33" fmla="*/ 806 h 806"/>
              <a:gd name="T34" fmla="*/ 340 w 654"/>
              <a:gd name="T35" fmla="*/ 806 h 806"/>
              <a:gd name="T36" fmla="*/ 338 w 654"/>
              <a:gd name="T37" fmla="*/ 806 h 806"/>
              <a:gd name="T38" fmla="*/ 0 w 654"/>
              <a:gd name="T39" fmla="*/ 804 h 806"/>
              <a:gd name="T40" fmla="*/ 196 w 654"/>
              <a:gd name="T41" fmla="*/ 469 h 806"/>
              <a:gd name="T42" fmla="*/ 377 w 654"/>
              <a:gd name="T43" fmla="*/ 156 h 806"/>
              <a:gd name="T44" fmla="*/ 382 w 654"/>
              <a:gd name="T45" fmla="*/ 149 h 806"/>
              <a:gd name="T46" fmla="*/ 389 w 654"/>
              <a:gd name="T47" fmla="*/ 135 h 806"/>
              <a:gd name="T48" fmla="*/ 398 w 654"/>
              <a:gd name="T49" fmla="*/ 112 h 806"/>
              <a:gd name="T50" fmla="*/ 410 w 654"/>
              <a:gd name="T51" fmla="*/ 84 h 806"/>
              <a:gd name="T52" fmla="*/ 417 w 654"/>
              <a:gd name="T53" fmla="*/ 52 h 806"/>
              <a:gd name="T54" fmla="*/ 422 w 654"/>
              <a:gd name="T55" fmla="*/ 19 h 806"/>
              <a:gd name="T56" fmla="*/ 422 w 654"/>
              <a:gd name="T57" fmla="*/ 0 h 8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654" h="806">
                <a:moveTo>
                  <a:pt x="422" y="0"/>
                </a:moveTo>
                <a:lnTo>
                  <a:pt x="629" y="357"/>
                </a:lnTo>
                <a:lnTo>
                  <a:pt x="645" y="396"/>
                </a:lnTo>
                <a:lnTo>
                  <a:pt x="654" y="441"/>
                </a:lnTo>
                <a:lnTo>
                  <a:pt x="654" y="485"/>
                </a:lnTo>
                <a:lnTo>
                  <a:pt x="645" y="527"/>
                </a:lnTo>
                <a:lnTo>
                  <a:pt x="629" y="569"/>
                </a:lnTo>
                <a:lnTo>
                  <a:pt x="547" y="708"/>
                </a:lnTo>
                <a:lnTo>
                  <a:pt x="536" y="722"/>
                </a:lnTo>
                <a:lnTo>
                  <a:pt x="519" y="741"/>
                </a:lnTo>
                <a:lnTo>
                  <a:pt x="498" y="760"/>
                </a:lnTo>
                <a:lnTo>
                  <a:pt x="468" y="778"/>
                </a:lnTo>
                <a:lnTo>
                  <a:pt x="435" y="790"/>
                </a:lnTo>
                <a:lnTo>
                  <a:pt x="405" y="799"/>
                </a:lnTo>
                <a:lnTo>
                  <a:pt x="377" y="804"/>
                </a:lnTo>
                <a:lnTo>
                  <a:pt x="354" y="804"/>
                </a:lnTo>
                <a:lnTo>
                  <a:pt x="342" y="806"/>
                </a:lnTo>
                <a:lnTo>
                  <a:pt x="340" y="806"/>
                </a:lnTo>
                <a:lnTo>
                  <a:pt x="338" y="806"/>
                </a:lnTo>
                <a:lnTo>
                  <a:pt x="0" y="804"/>
                </a:lnTo>
                <a:lnTo>
                  <a:pt x="196" y="469"/>
                </a:lnTo>
                <a:lnTo>
                  <a:pt x="377" y="156"/>
                </a:lnTo>
                <a:lnTo>
                  <a:pt x="382" y="149"/>
                </a:lnTo>
                <a:lnTo>
                  <a:pt x="389" y="135"/>
                </a:lnTo>
                <a:lnTo>
                  <a:pt x="398" y="112"/>
                </a:lnTo>
                <a:lnTo>
                  <a:pt x="410" y="84"/>
                </a:lnTo>
                <a:lnTo>
                  <a:pt x="417" y="52"/>
                </a:lnTo>
                <a:lnTo>
                  <a:pt x="422" y="19"/>
                </a:lnTo>
                <a:lnTo>
                  <a:pt x="422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7" name="Freeform 32">
            <a:extLst>
              <a:ext uri="{FF2B5EF4-FFF2-40B4-BE49-F238E27FC236}">
                <a16:creationId xmlns="" xmlns:a16="http://schemas.microsoft.com/office/drawing/2014/main" id="{B7A85E06-327E-461E-AA86-4CC8186B595B}"/>
              </a:ext>
            </a:extLst>
          </p:cNvPr>
          <p:cNvSpPr>
            <a:spLocks/>
          </p:cNvSpPr>
          <p:nvPr userDrawn="1"/>
        </p:nvSpPr>
        <p:spPr bwMode="auto">
          <a:xfrm>
            <a:off x="4399429" y="1911356"/>
            <a:ext cx="2112619" cy="1077250"/>
          </a:xfrm>
          <a:custGeom>
            <a:avLst/>
            <a:gdLst>
              <a:gd name="T0" fmla="*/ 389 w 908"/>
              <a:gd name="T1" fmla="*/ 0 h 463"/>
              <a:gd name="T2" fmla="*/ 545 w 908"/>
              <a:gd name="T3" fmla="*/ 0 h 463"/>
              <a:gd name="T4" fmla="*/ 573 w 908"/>
              <a:gd name="T5" fmla="*/ 2 h 463"/>
              <a:gd name="T6" fmla="*/ 610 w 908"/>
              <a:gd name="T7" fmla="*/ 12 h 463"/>
              <a:gd name="T8" fmla="*/ 650 w 908"/>
              <a:gd name="T9" fmla="*/ 35 h 463"/>
              <a:gd name="T10" fmla="*/ 675 w 908"/>
              <a:gd name="T11" fmla="*/ 54 h 463"/>
              <a:gd name="T12" fmla="*/ 696 w 908"/>
              <a:gd name="T13" fmla="*/ 74 h 463"/>
              <a:gd name="T14" fmla="*/ 715 w 908"/>
              <a:gd name="T15" fmla="*/ 95 h 463"/>
              <a:gd name="T16" fmla="*/ 727 w 908"/>
              <a:gd name="T17" fmla="*/ 114 h 463"/>
              <a:gd name="T18" fmla="*/ 736 w 908"/>
              <a:gd name="T19" fmla="*/ 128 h 463"/>
              <a:gd name="T20" fmla="*/ 738 w 908"/>
              <a:gd name="T21" fmla="*/ 133 h 463"/>
              <a:gd name="T22" fmla="*/ 908 w 908"/>
              <a:gd name="T23" fmla="*/ 424 h 463"/>
              <a:gd name="T24" fmla="*/ 159 w 908"/>
              <a:gd name="T25" fmla="*/ 424 h 463"/>
              <a:gd name="T26" fmla="*/ 156 w 908"/>
              <a:gd name="T27" fmla="*/ 424 h 463"/>
              <a:gd name="T28" fmla="*/ 154 w 908"/>
              <a:gd name="T29" fmla="*/ 424 h 463"/>
              <a:gd name="T30" fmla="*/ 133 w 908"/>
              <a:gd name="T31" fmla="*/ 424 h 463"/>
              <a:gd name="T32" fmla="*/ 98 w 908"/>
              <a:gd name="T33" fmla="*/ 429 h 463"/>
              <a:gd name="T34" fmla="*/ 56 w 908"/>
              <a:gd name="T35" fmla="*/ 438 h 463"/>
              <a:gd name="T36" fmla="*/ 14 w 908"/>
              <a:gd name="T37" fmla="*/ 454 h 463"/>
              <a:gd name="T38" fmla="*/ 0 w 908"/>
              <a:gd name="T39" fmla="*/ 463 h 463"/>
              <a:gd name="T40" fmla="*/ 205 w 908"/>
              <a:gd name="T41" fmla="*/ 105 h 463"/>
              <a:gd name="T42" fmla="*/ 233 w 908"/>
              <a:gd name="T43" fmla="*/ 70 h 463"/>
              <a:gd name="T44" fmla="*/ 266 w 908"/>
              <a:gd name="T45" fmla="*/ 40 h 463"/>
              <a:gd name="T46" fmla="*/ 303 w 908"/>
              <a:gd name="T47" fmla="*/ 19 h 463"/>
              <a:gd name="T48" fmla="*/ 345 w 908"/>
              <a:gd name="T49" fmla="*/ 5 h 463"/>
              <a:gd name="T50" fmla="*/ 389 w 908"/>
              <a:gd name="T51" fmla="*/ 0 h 4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908" h="463">
                <a:moveTo>
                  <a:pt x="389" y="0"/>
                </a:moveTo>
                <a:lnTo>
                  <a:pt x="545" y="0"/>
                </a:lnTo>
                <a:lnTo>
                  <a:pt x="573" y="2"/>
                </a:lnTo>
                <a:lnTo>
                  <a:pt x="610" y="12"/>
                </a:lnTo>
                <a:lnTo>
                  <a:pt x="650" y="35"/>
                </a:lnTo>
                <a:lnTo>
                  <a:pt x="675" y="54"/>
                </a:lnTo>
                <a:lnTo>
                  <a:pt x="696" y="74"/>
                </a:lnTo>
                <a:lnTo>
                  <a:pt x="715" y="95"/>
                </a:lnTo>
                <a:lnTo>
                  <a:pt x="727" y="114"/>
                </a:lnTo>
                <a:lnTo>
                  <a:pt x="736" y="128"/>
                </a:lnTo>
                <a:lnTo>
                  <a:pt x="738" y="133"/>
                </a:lnTo>
                <a:lnTo>
                  <a:pt x="908" y="424"/>
                </a:lnTo>
                <a:lnTo>
                  <a:pt x="159" y="424"/>
                </a:lnTo>
                <a:lnTo>
                  <a:pt x="156" y="424"/>
                </a:lnTo>
                <a:lnTo>
                  <a:pt x="154" y="424"/>
                </a:lnTo>
                <a:lnTo>
                  <a:pt x="133" y="424"/>
                </a:lnTo>
                <a:lnTo>
                  <a:pt x="98" y="429"/>
                </a:lnTo>
                <a:lnTo>
                  <a:pt x="56" y="438"/>
                </a:lnTo>
                <a:lnTo>
                  <a:pt x="14" y="454"/>
                </a:lnTo>
                <a:lnTo>
                  <a:pt x="0" y="463"/>
                </a:lnTo>
                <a:lnTo>
                  <a:pt x="205" y="105"/>
                </a:lnTo>
                <a:lnTo>
                  <a:pt x="233" y="70"/>
                </a:lnTo>
                <a:lnTo>
                  <a:pt x="266" y="40"/>
                </a:lnTo>
                <a:lnTo>
                  <a:pt x="303" y="19"/>
                </a:lnTo>
                <a:lnTo>
                  <a:pt x="345" y="5"/>
                </a:lnTo>
                <a:lnTo>
                  <a:pt x="389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8" name="Freeform 33">
            <a:extLst>
              <a:ext uri="{FF2B5EF4-FFF2-40B4-BE49-F238E27FC236}">
                <a16:creationId xmlns="" xmlns:a16="http://schemas.microsoft.com/office/drawing/2014/main" id="{6AC50997-21D3-4FD2-8C19-40F0E7262241}"/>
              </a:ext>
            </a:extLst>
          </p:cNvPr>
          <p:cNvSpPr>
            <a:spLocks/>
          </p:cNvSpPr>
          <p:nvPr userDrawn="1"/>
        </p:nvSpPr>
        <p:spPr bwMode="auto">
          <a:xfrm>
            <a:off x="5672120" y="4545150"/>
            <a:ext cx="2112619" cy="1077250"/>
          </a:xfrm>
          <a:custGeom>
            <a:avLst/>
            <a:gdLst>
              <a:gd name="T0" fmla="*/ 908 w 908"/>
              <a:gd name="T1" fmla="*/ 0 h 463"/>
              <a:gd name="T2" fmla="*/ 703 w 908"/>
              <a:gd name="T3" fmla="*/ 356 h 463"/>
              <a:gd name="T4" fmla="*/ 675 w 908"/>
              <a:gd name="T5" fmla="*/ 394 h 463"/>
              <a:gd name="T6" fmla="*/ 643 w 908"/>
              <a:gd name="T7" fmla="*/ 424 h 463"/>
              <a:gd name="T8" fmla="*/ 605 w 908"/>
              <a:gd name="T9" fmla="*/ 445 h 463"/>
              <a:gd name="T10" fmla="*/ 564 w 908"/>
              <a:gd name="T11" fmla="*/ 459 h 463"/>
              <a:gd name="T12" fmla="*/ 519 w 908"/>
              <a:gd name="T13" fmla="*/ 463 h 463"/>
              <a:gd name="T14" fmla="*/ 356 w 908"/>
              <a:gd name="T15" fmla="*/ 463 h 463"/>
              <a:gd name="T16" fmla="*/ 331 w 908"/>
              <a:gd name="T17" fmla="*/ 461 h 463"/>
              <a:gd name="T18" fmla="*/ 296 w 908"/>
              <a:gd name="T19" fmla="*/ 449 h 463"/>
              <a:gd name="T20" fmla="*/ 256 w 908"/>
              <a:gd name="T21" fmla="*/ 428 h 463"/>
              <a:gd name="T22" fmla="*/ 233 w 908"/>
              <a:gd name="T23" fmla="*/ 410 h 463"/>
              <a:gd name="T24" fmla="*/ 210 w 908"/>
              <a:gd name="T25" fmla="*/ 389 h 463"/>
              <a:gd name="T26" fmla="*/ 194 w 908"/>
              <a:gd name="T27" fmla="*/ 368 h 463"/>
              <a:gd name="T28" fmla="*/ 180 w 908"/>
              <a:gd name="T29" fmla="*/ 349 h 463"/>
              <a:gd name="T30" fmla="*/ 173 w 908"/>
              <a:gd name="T31" fmla="*/ 335 h 463"/>
              <a:gd name="T32" fmla="*/ 168 w 908"/>
              <a:gd name="T33" fmla="*/ 331 h 463"/>
              <a:gd name="T34" fmla="*/ 0 w 908"/>
              <a:gd name="T35" fmla="*/ 40 h 463"/>
              <a:gd name="T36" fmla="*/ 750 w 908"/>
              <a:gd name="T37" fmla="*/ 40 h 463"/>
              <a:gd name="T38" fmla="*/ 752 w 908"/>
              <a:gd name="T39" fmla="*/ 40 h 463"/>
              <a:gd name="T40" fmla="*/ 754 w 908"/>
              <a:gd name="T41" fmla="*/ 40 h 463"/>
              <a:gd name="T42" fmla="*/ 775 w 908"/>
              <a:gd name="T43" fmla="*/ 37 h 463"/>
              <a:gd name="T44" fmla="*/ 810 w 908"/>
              <a:gd name="T45" fmla="*/ 35 h 463"/>
              <a:gd name="T46" fmla="*/ 852 w 908"/>
              <a:gd name="T47" fmla="*/ 26 h 463"/>
              <a:gd name="T48" fmla="*/ 894 w 908"/>
              <a:gd name="T49" fmla="*/ 9 h 463"/>
              <a:gd name="T50" fmla="*/ 908 w 908"/>
              <a:gd name="T51" fmla="*/ 0 h 4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908" h="463">
                <a:moveTo>
                  <a:pt x="908" y="0"/>
                </a:moveTo>
                <a:lnTo>
                  <a:pt x="703" y="356"/>
                </a:lnTo>
                <a:lnTo>
                  <a:pt x="675" y="394"/>
                </a:lnTo>
                <a:lnTo>
                  <a:pt x="643" y="424"/>
                </a:lnTo>
                <a:lnTo>
                  <a:pt x="605" y="445"/>
                </a:lnTo>
                <a:lnTo>
                  <a:pt x="564" y="459"/>
                </a:lnTo>
                <a:lnTo>
                  <a:pt x="519" y="463"/>
                </a:lnTo>
                <a:lnTo>
                  <a:pt x="356" y="463"/>
                </a:lnTo>
                <a:lnTo>
                  <a:pt x="331" y="461"/>
                </a:lnTo>
                <a:lnTo>
                  <a:pt x="296" y="449"/>
                </a:lnTo>
                <a:lnTo>
                  <a:pt x="256" y="428"/>
                </a:lnTo>
                <a:lnTo>
                  <a:pt x="233" y="410"/>
                </a:lnTo>
                <a:lnTo>
                  <a:pt x="210" y="389"/>
                </a:lnTo>
                <a:lnTo>
                  <a:pt x="194" y="368"/>
                </a:lnTo>
                <a:lnTo>
                  <a:pt x="180" y="349"/>
                </a:lnTo>
                <a:lnTo>
                  <a:pt x="173" y="335"/>
                </a:lnTo>
                <a:lnTo>
                  <a:pt x="168" y="331"/>
                </a:lnTo>
                <a:lnTo>
                  <a:pt x="0" y="40"/>
                </a:lnTo>
                <a:lnTo>
                  <a:pt x="750" y="40"/>
                </a:lnTo>
                <a:lnTo>
                  <a:pt x="752" y="40"/>
                </a:lnTo>
                <a:lnTo>
                  <a:pt x="754" y="40"/>
                </a:lnTo>
                <a:lnTo>
                  <a:pt x="775" y="37"/>
                </a:lnTo>
                <a:lnTo>
                  <a:pt x="810" y="35"/>
                </a:lnTo>
                <a:lnTo>
                  <a:pt x="852" y="26"/>
                </a:lnTo>
                <a:lnTo>
                  <a:pt x="894" y="9"/>
                </a:lnTo>
                <a:lnTo>
                  <a:pt x="908" y="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9" name="Freeform 34">
            <a:extLst>
              <a:ext uri="{FF2B5EF4-FFF2-40B4-BE49-F238E27FC236}">
                <a16:creationId xmlns="" xmlns:a16="http://schemas.microsoft.com/office/drawing/2014/main" id="{4F637C8A-FECC-44A9-BEF2-214FADF20AD3}"/>
              </a:ext>
            </a:extLst>
          </p:cNvPr>
          <p:cNvSpPr>
            <a:spLocks/>
          </p:cNvSpPr>
          <p:nvPr userDrawn="1"/>
        </p:nvSpPr>
        <p:spPr bwMode="auto">
          <a:xfrm>
            <a:off x="4027161" y="2967665"/>
            <a:ext cx="1521644" cy="1863666"/>
          </a:xfrm>
          <a:custGeom>
            <a:avLst/>
            <a:gdLst>
              <a:gd name="T0" fmla="*/ 314 w 654"/>
              <a:gd name="T1" fmla="*/ 0 h 801"/>
              <a:gd name="T2" fmla="*/ 316 w 654"/>
              <a:gd name="T3" fmla="*/ 0 h 801"/>
              <a:gd name="T4" fmla="*/ 319 w 654"/>
              <a:gd name="T5" fmla="*/ 0 h 801"/>
              <a:gd name="T6" fmla="*/ 654 w 654"/>
              <a:gd name="T7" fmla="*/ 0 h 801"/>
              <a:gd name="T8" fmla="*/ 461 w 654"/>
              <a:gd name="T9" fmla="*/ 336 h 801"/>
              <a:gd name="T10" fmla="*/ 279 w 654"/>
              <a:gd name="T11" fmla="*/ 645 h 801"/>
              <a:gd name="T12" fmla="*/ 274 w 654"/>
              <a:gd name="T13" fmla="*/ 652 h 801"/>
              <a:gd name="T14" fmla="*/ 265 w 654"/>
              <a:gd name="T15" fmla="*/ 666 h 801"/>
              <a:gd name="T16" fmla="*/ 256 w 654"/>
              <a:gd name="T17" fmla="*/ 690 h 801"/>
              <a:gd name="T18" fmla="*/ 244 w 654"/>
              <a:gd name="T19" fmla="*/ 718 h 801"/>
              <a:gd name="T20" fmla="*/ 237 w 654"/>
              <a:gd name="T21" fmla="*/ 750 h 801"/>
              <a:gd name="T22" fmla="*/ 233 w 654"/>
              <a:gd name="T23" fmla="*/ 783 h 801"/>
              <a:gd name="T24" fmla="*/ 233 w 654"/>
              <a:gd name="T25" fmla="*/ 801 h 801"/>
              <a:gd name="T26" fmla="*/ 28 w 654"/>
              <a:gd name="T27" fmla="*/ 450 h 801"/>
              <a:gd name="T28" fmla="*/ 9 w 654"/>
              <a:gd name="T29" fmla="*/ 408 h 801"/>
              <a:gd name="T30" fmla="*/ 0 w 654"/>
              <a:gd name="T31" fmla="*/ 366 h 801"/>
              <a:gd name="T32" fmla="*/ 0 w 654"/>
              <a:gd name="T33" fmla="*/ 322 h 801"/>
              <a:gd name="T34" fmla="*/ 9 w 654"/>
              <a:gd name="T35" fmla="*/ 277 h 801"/>
              <a:gd name="T36" fmla="*/ 28 w 654"/>
              <a:gd name="T37" fmla="*/ 238 h 801"/>
              <a:gd name="T38" fmla="*/ 107 w 654"/>
              <a:gd name="T39" fmla="*/ 100 h 801"/>
              <a:gd name="T40" fmla="*/ 119 w 654"/>
              <a:gd name="T41" fmla="*/ 84 h 801"/>
              <a:gd name="T42" fmla="*/ 135 w 654"/>
              <a:gd name="T43" fmla="*/ 65 h 801"/>
              <a:gd name="T44" fmla="*/ 158 w 654"/>
              <a:gd name="T45" fmla="*/ 47 h 801"/>
              <a:gd name="T46" fmla="*/ 188 w 654"/>
              <a:gd name="T47" fmla="*/ 28 h 801"/>
              <a:gd name="T48" fmla="*/ 221 w 654"/>
              <a:gd name="T49" fmla="*/ 14 h 801"/>
              <a:gd name="T50" fmla="*/ 251 w 654"/>
              <a:gd name="T51" fmla="*/ 7 h 801"/>
              <a:gd name="T52" fmla="*/ 279 w 654"/>
              <a:gd name="T53" fmla="*/ 2 h 801"/>
              <a:gd name="T54" fmla="*/ 302 w 654"/>
              <a:gd name="T55" fmla="*/ 0 h 801"/>
              <a:gd name="T56" fmla="*/ 314 w 654"/>
              <a:gd name="T57" fmla="*/ 0 h 8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654" h="801">
                <a:moveTo>
                  <a:pt x="314" y="0"/>
                </a:moveTo>
                <a:lnTo>
                  <a:pt x="316" y="0"/>
                </a:lnTo>
                <a:lnTo>
                  <a:pt x="319" y="0"/>
                </a:lnTo>
                <a:lnTo>
                  <a:pt x="654" y="0"/>
                </a:lnTo>
                <a:lnTo>
                  <a:pt x="461" y="336"/>
                </a:lnTo>
                <a:lnTo>
                  <a:pt x="279" y="645"/>
                </a:lnTo>
                <a:lnTo>
                  <a:pt x="274" y="652"/>
                </a:lnTo>
                <a:lnTo>
                  <a:pt x="265" y="666"/>
                </a:lnTo>
                <a:lnTo>
                  <a:pt x="256" y="690"/>
                </a:lnTo>
                <a:lnTo>
                  <a:pt x="244" y="718"/>
                </a:lnTo>
                <a:lnTo>
                  <a:pt x="237" y="750"/>
                </a:lnTo>
                <a:lnTo>
                  <a:pt x="233" y="783"/>
                </a:lnTo>
                <a:lnTo>
                  <a:pt x="233" y="801"/>
                </a:lnTo>
                <a:lnTo>
                  <a:pt x="28" y="450"/>
                </a:lnTo>
                <a:lnTo>
                  <a:pt x="9" y="408"/>
                </a:lnTo>
                <a:lnTo>
                  <a:pt x="0" y="366"/>
                </a:lnTo>
                <a:lnTo>
                  <a:pt x="0" y="322"/>
                </a:lnTo>
                <a:lnTo>
                  <a:pt x="9" y="277"/>
                </a:lnTo>
                <a:lnTo>
                  <a:pt x="28" y="238"/>
                </a:lnTo>
                <a:lnTo>
                  <a:pt x="107" y="100"/>
                </a:lnTo>
                <a:lnTo>
                  <a:pt x="119" y="84"/>
                </a:lnTo>
                <a:lnTo>
                  <a:pt x="135" y="65"/>
                </a:lnTo>
                <a:lnTo>
                  <a:pt x="158" y="47"/>
                </a:lnTo>
                <a:lnTo>
                  <a:pt x="188" y="28"/>
                </a:lnTo>
                <a:lnTo>
                  <a:pt x="221" y="14"/>
                </a:lnTo>
                <a:lnTo>
                  <a:pt x="251" y="7"/>
                </a:lnTo>
                <a:lnTo>
                  <a:pt x="279" y="2"/>
                </a:lnTo>
                <a:lnTo>
                  <a:pt x="302" y="0"/>
                </a:lnTo>
                <a:lnTo>
                  <a:pt x="314" y="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0" name="AutoShape 1">
            <a:extLst>
              <a:ext uri="{FF2B5EF4-FFF2-40B4-BE49-F238E27FC236}">
                <a16:creationId xmlns="" xmlns:a16="http://schemas.microsoft.com/office/drawing/2014/main" id="{A00A0B58-CE68-4E44-82B8-16C27B66C40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3104658" y="2143698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1" name="AutoShape 1">
            <a:extLst>
              <a:ext uri="{FF2B5EF4-FFF2-40B4-BE49-F238E27FC236}">
                <a16:creationId xmlns="" xmlns:a16="http://schemas.microsoft.com/office/drawing/2014/main" id="{A31A2BCF-3BF9-4C79-84BE-0BC4161FFC3D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09168" y="2169675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3" name="AutoShape 1">
            <a:extLst>
              <a:ext uri="{FF2B5EF4-FFF2-40B4-BE49-F238E27FC236}">
                <a16:creationId xmlns="" xmlns:a16="http://schemas.microsoft.com/office/drawing/2014/main" id="{52F7C7AA-626C-4E90-B05C-C528D96AE7FE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2773838" y="3419674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4" name="AutoShape 1">
            <a:extLst>
              <a:ext uri="{FF2B5EF4-FFF2-40B4-BE49-F238E27FC236}">
                <a16:creationId xmlns="" xmlns:a16="http://schemas.microsoft.com/office/drawing/2014/main" id="{4046416C-0366-4854-9106-7B97D405D00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783336" y="344565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6" name="AutoShape 1">
            <a:extLst>
              <a:ext uri="{FF2B5EF4-FFF2-40B4-BE49-F238E27FC236}">
                <a16:creationId xmlns="" xmlns:a16="http://schemas.microsoft.com/office/drawing/2014/main" id="{FAC02425-D424-4510-83C3-C8008E8D9BD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3115217" y="4666256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7" name="AutoShape 1">
            <a:extLst>
              <a:ext uri="{FF2B5EF4-FFF2-40B4-BE49-F238E27FC236}">
                <a16:creationId xmlns="" xmlns:a16="http://schemas.microsoft.com/office/drawing/2014/main" id="{8A797036-5FD7-4623-B66B-86511055AA9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19727" y="4692233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9" name="AutoShape 1">
            <a:extLst>
              <a:ext uri="{FF2B5EF4-FFF2-40B4-BE49-F238E27FC236}">
                <a16:creationId xmlns="" xmlns:a16="http://schemas.microsoft.com/office/drawing/2014/main" id="{30E5CF48-267F-4139-9FFF-E4ED3F9D06AF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8217999" y="2139436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0" name="AutoShape 1">
            <a:extLst>
              <a:ext uri="{FF2B5EF4-FFF2-40B4-BE49-F238E27FC236}">
                <a16:creationId xmlns="" xmlns:a16="http://schemas.microsoft.com/office/drawing/2014/main" id="{A26ED238-8580-4099-B22E-A2C1B744085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222509" y="2165413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1" name="AutoShape 1">
            <a:extLst>
              <a:ext uri="{FF2B5EF4-FFF2-40B4-BE49-F238E27FC236}">
                <a16:creationId xmlns="" xmlns:a16="http://schemas.microsoft.com/office/drawing/2014/main" id="{11966DA1-6163-4A86-8499-1C981F1B2EBA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8544851" y="3419673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2" name="AutoShape 1">
            <a:extLst>
              <a:ext uri="{FF2B5EF4-FFF2-40B4-BE49-F238E27FC236}">
                <a16:creationId xmlns="" xmlns:a16="http://schemas.microsoft.com/office/drawing/2014/main" id="{7D23E5E7-BC9E-4BA3-944B-DE79C3B63F4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549361" y="3445650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3" name="AutoShape 1">
            <a:extLst>
              <a:ext uri="{FF2B5EF4-FFF2-40B4-BE49-F238E27FC236}">
                <a16:creationId xmlns="" xmlns:a16="http://schemas.microsoft.com/office/drawing/2014/main" id="{359F860F-79B7-47F3-B545-C156DCDA017A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8217876" y="4663534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4" name="AutoShape 1">
            <a:extLst>
              <a:ext uri="{FF2B5EF4-FFF2-40B4-BE49-F238E27FC236}">
                <a16:creationId xmlns="" xmlns:a16="http://schemas.microsoft.com/office/drawing/2014/main" id="{8AC88379-83D0-4A1D-9A32-CBB68E5266F6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222386" y="468951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95C20057-BD35-489E-9F67-7FF5358452A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79534" y="2453696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="" xmlns:a16="http://schemas.microsoft.com/office/drawing/2014/main" id="{F5D8779C-6362-446A-88D5-A59250CAB8B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855755" y="374560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="" xmlns:a16="http://schemas.microsoft.com/office/drawing/2014/main" id="{0D46C340-8EB0-4C00-B9C0-3ABC637C22E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17708" y="4977794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="" xmlns:a16="http://schemas.microsoft.com/office/drawing/2014/main" id="{0EA4749C-7B6E-49DE-BC6D-7529BB95C0A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295947" y="2453696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6</a:t>
            </a:r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="" xmlns:a16="http://schemas.microsoft.com/office/drawing/2014/main" id="{51766B6D-79D8-477F-BE12-350D455AA4A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630984" y="374560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5</a:t>
            </a:r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="" xmlns:a16="http://schemas.microsoft.com/office/drawing/2014/main" id="{4BB8441F-BCCD-4C2D-B245-B4E1F3053FD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295948" y="4977794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4</a:t>
            </a:r>
            <a:endParaRPr lang="ro-RO" dirty="0"/>
          </a:p>
        </p:txBody>
      </p:sp>
      <p:sp>
        <p:nvSpPr>
          <p:cNvPr id="120" name="Text Placeholder 16">
            <a:extLst>
              <a:ext uri="{FF2B5EF4-FFF2-40B4-BE49-F238E27FC236}">
                <a16:creationId xmlns="" xmlns:a16="http://schemas.microsoft.com/office/drawing/2014/main" id="{EFFEF313-2B4C-4228-BEB6-03403D80E63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424385" y="3462134"/>
            <a:ext cx="1335846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here to add text</a:t>
            </a:r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="" xmlns:a16="http://schemas.microsoft.com/office/drawing/2014/main" id="{31489524-D2FE-46C0-A1DC-D94C82CF3242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9219680" y="2407694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2" name="Text Placeholder 16">
            <a:extLst>
              <a:ext uri="{FF2B5EF4-FFF2-40B4-BE49-F238E27FC236}">
                <a16:creationId xmlns="" xmlns:a16="http://schemas.microsoft.com/office/drawing/2014/main" id="{9F5F5CC4-8040-49D9-96EA-5C5B20415D5D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9219680" y="2147592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3" name="Text Placeholder 16">
            <a:extLst>
              <a:ext uri="{FF2B5EF4-FFF2-40B4-BE49-F238E27FC236}">
                <a16:creationId xmlns="" xmlns:a16="http://schemas.microsoft.com/office/drawing/2014/main" id="{F4BAF345-DB50-4506-8A6A-A86DB49F2C1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9213866" y="4953548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="" xmlns:a16="http://schemas.microsoft.com/office/drawing/2014/main" id="{01B2E0F1-BE73-4DC4-A904-F6497C256B40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9213866" y="469344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="" xmlns:a16="http://schemas.microsoft.com/office/drawing/2014/main" id="{C4A12E7A-6FC2-4035-A382-D9BA5EF4DA98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548334" y="3730895"/>
            <a:ext cx="195776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6" name="Text Placeholder 16">
            <a:extLst>
              <a:ext uri="{FF2B5EF4-FFF2-40B4-BE49-F238E27FC236}">
                <a16:creationId xmlns="" xmlns:a16="http://schemas.microsoft.com/office/drawing/2014/main" id="{CA08E256-59D3-4ACC-97D2-81131A091669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9548334" y="3470793"/>
            <a:ext cx="195776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7" name="Text Placeholder 16">
            <a:extLst>
              <a:ext uri="{FF2B5EF4-FFF2-40B4-BE49-F238E27FC236}">
                <a16:creationId xmlns="" xmlns:a16="http://schemas.microsoft.com/office/drawing/2014/main" id="{85C7A12B-135D-43EA-AB22-00A1D5E8E4AF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692870" y="4941980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8" name="Text Placeholder 16">
            <a:extLst>
              <a:ext uri="{FF2B5EF4-FFF2-40B4-BE49-F238E27FC236}">
                <a16:creationId xmlns="" xmlns:a16="http://schemas.microsoft.com/office/drawing/2014/main" id="{DFAD7D41-5A62-489C-B402-04FCD1C9E9A7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692870" y="4681878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9" name="Text Placeholder 16">
            <a:extLst>
              <a:ext uri="{FF2B5EF4-FFF2-40B4-BE49-F238E27FC236}">
                <a16:creationId xmlns="" xmlns:a16="http://schemas.microsoft.com/office/drawing/2014/main" id="{C61F2C19-4BB0-4939-979C-980B3533F4F9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697193" y="2407088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0" name="Text Placeholder 16">
            <a:extLst>
              <a:ext uri="{FF2B5EF4-FFF2-40B4-BE49-F238E27FC236}">
                <a16:creationId xmlns="" xmlns:a16="http://schemas.microsoft.com/office/drawing/2014/main" id="{10886523-CFBE-4826-9AEE-7824BFD7371B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697193" y="214698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1" name="Text Placeholder 16">
            <a:extLst>
              <a:ext uri="{FF2B5EF4-FFF2-40B4-BE49-F238E27FC236}">
                <a16:creationId xmlns="" xmlns:a16="http://schemas.microsoft.com/office/drawing/2014/main" id="{C8D3CC8B-D20D-4125-8738-B704123932F9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692870" y="3706780"/>
            <a:ext cx="198567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2" name="Text Placeholder 16">
            <a:extLst>
              <a:ext uri="{FF2B5EF4-FFF2-40B4-BE49-F238E27FC236}">
                <a16:creationId xmlns="" xmlns:a16="http://schemas.microsoft.com/office/drawing/2014/main" id="{5E4348DE-31CF-4140-9514-68B3BB6C7EA9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692870" y="3446678"/>
            <a:ext cx="198567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547387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7.xml"/></Relationships>
</file>

<file path=ppt/slideMasters/_rels/slideMaster5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28.xml"/><Relationship Id="rId42" Type="http://schemas.openxmlformats.org/officeDocument/2006/relationships/slideLayout" Target="../slideLayouts/slideLayout49.xml"/><Relationship Id="rId47" Type="http://schemas.openxmlformats.org/officeDocument/2006/relationships/slideLayout" Target="../slideLayouts/slideLayout54.xml"/><Relationship Id="rId63" Type="http://schemas.openxmlformats.org/officeDocument/2006/relationships/slideLayout" Target="../slideLayouts/slideLayout70.xml"/><Relationship Id="rId68" Type="http://schemas.openxmlformats.org/officeDocument/2006/relationships/slideLayout" Target="../slideLayouts/slideLayout75.xml"/><Relationship Id="rId84" Type="http://schemas.openxmlformats.org/officeDocument/2006/relationships/slideLayout" Target="../slideLayouts/slideLayout91.xml"/><Relationship Id="rId89" Type="http://schemas.openxmlformats.org/officeDocument/2006/relationships/slideLayout" Target="../slideLayouts/slideLayout96.xml"/><Relationship Id="rId7" Type="http://schemas.openxmlformats.org/officeDocument/2006/relationships/slideLayout" Target="../slideLayouts/slideLayout14.xml"/><Relationship Id="rId71" Type="http://schemas.openxmlformats.org/officeDocument/2006/relationships/slideLayout" Target="../slideLayouts/slideLayout78.xml"/><Relationship Id="rId92" Type="http://schemas.openxmlformats.org/officeDocument/2006/relationships/slideLayout" Target="../slideLayouts/slideLayout99.xml"/><Relationship Id="rId2" Type="http://schemas.openxmlformats.org/officeDocument/2006/relationships/slideLayout" Target="../slideLayouts/slideLayout9.xml"/><Relationship Id="rId16" Type="http://schemas.openxmlformats.org/officeDocument/2006/relationships/slideLayout" Target="../slideLayouts/slideLayout23.xml"/><Relationship Id="rId29" Type="http://schemas.openxmlformats.org/officeDocument/2006/relationships/slideLayout" Target="../slideLayouts/slideLayout36.xml"/><Relationship Id="rId107" Type="http://schemas.openxmlformats.org/officeDocument/2006/relationships/theme" Target="../theme/theme5.xml"/><Relationship Id="rId11" Type="http://schemas.openxmlformats.org/officeDocument/2006/relationships/slideLayout" Target="../slideLayouts/slideLayout18.xml"/><Relationship Id="rId24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9.xml"/><Relationship Id="rId37" Type="http://schemas.openxmlformats.org/officeDocument/2006/relationships/slideLayout" Target="../slideLayouts/slideLayout44.xml"/><Relationship Id="rId40" Type="http://schemas.openxmlformats.org/officeDocument/2006/relationships/slideLayout" Target="../slideLayouts/slideLayout47.xml"/><Relationship Id="rId45" Type="http://schemas.openxmlformats.org/officeDocument/2006/relationships/slideLayout" Target="../slideLayouts/slideLayout52.xml"/><Relationship Id="rId53" Type="http://schemas.openxmlformats.org/officeDocument/2006/relationships/slideLayout" Target="../slideLayouts/slideLayout60.xml"/><Relationship Id="rId58" Type="http://schemas.openxmlformats.org/officeDocument/2006/relationships/slideLayout" Target="../slideLayouts/slideLayout65.xml"/><Relationship Id="rId66" Type="http://schemas.openxmlformats.org/officeDocument/2006/relationships/slideLayout" Target="../slideLayouts/slideLayout73.xml"/><Relationship Id="rId74" Type="http://schemas.openxmlformats.org/officeDocument/2006/relationships/slideLayout" Target="../slideLayouts/slideLayout81.xml"/><Relationship Id="rId79" Type="http://schemas.openxmlformats.org/officeDocument/2006/relationships/slideLayout" Target="../slideLayouts/slideLayout86.xml"/><Relationship Id="rId87" Type="http://schemas.openxmlformats.org/officeDocument/2006/relationships/slideLayout" Target="../slideLayouts/slideLayout94.xml"/><Relationship Id="rId102" Type="http://schemas.openxmlformats.org/officeDocument/2006/relationships/slideLayout" Target="../slideLayouts/slideLayout109.xml"/><Relationship Id="rId5" Type="http://schemas.openxmlformats.org/officeDocument/2006/relationships/slideLayout" Target="../slideLayouts/slideLayout12.xml"/><Relationship Id="rId61" Type="http://schemas.openxmlformats.org/officeDocument/2006/relationships/slideLayout" Target="../slideLayouts/slideLayout68.xml"/><Relationship Id="rId82" Type="http://schemas.openxmlformats.org/officeDocument/2006/relationships/slideLayout" Target="../slideLayouts/slideLayout89.xml"/><Relationship Id="rId90" Type="http://schemas.openxmlformats.org/officeDocument/2006/relationships/slideLayout" Target="../slideLayouts/slideLayout97.xml"/><Relationship Id="rId95" Type="http://schemas.openxmlformats.org/officeDocument/2006/relationships/slideLayout" Target="../slideLayouts/slideLayout102.xml"/><Relationship Id="rId1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9.xml"/><Relationship Id="rId27" Type="http://schemas.openxmlformats.org/officeDocument/2006/relationships/slideLayout" Target="../slideLayouts/slideLayout34.xml"/><Relationship Id="rId30" Type="http://schemas.openxmlformats.org/officeDocument/2006/relationships/slideLayout" Target="../slideLayouts/slideLayout37.xml"/><Relationship Id="rId35" Type="http://schemas.openxmlformats.org/officeDocument/2006/relationships/slideLayout" Target="../slideLayouts/slideLayout42.xml"/><Relationship Id="rId43" Type="http://schemas.openxmlformats.org/officeDocument/2006/relationships/slideLayout" Target="../slideLayouts/slideLayout50.xml"/><Relationship Id="rId48" Type="http://schemas.openxmlformats.org/officeDocument/2006/relationships/slideLayout" Target="../slideLayouts/slideLayout55.xml"/><Relationship Id="rId56" Type="http://schemas.openxmlformats.org/officeDocument/2006/relationships/slideLayout" Target="../slideLayouts/slideLayout63.xml"/><Relationship Id="rId64" Type="http://schemas.openxmlformats.org/officeDocument/2006/relationships/slideLayout" Target="../slideLayouts/slideLayout71.xml"/><Relationship Id="rId69" Type="http://schemas.openxmlformats.org/officeDocument/2006/relationships/slideLayout" Target="../slideLayouts/slideLayout76.xml"/><Relationship Id="rId77" Type="http://schemas.openxmlformats.org/officeDocument/2006/relationships/slideLayout" Target="../slideLayouts/slideLayout84.xml"/><Relationship Id="rId100" Type="http://schemas.openxmlformats.org/officeDocument/2006/relationships/slideLayout" Target="../slideLayouts/slideLayout107.xml"/><Relationship Id="rId105" Type="http://schemas.openxmlformats.org/officeDocument/2006/relationships/slideLayout" Target="../slideLayouts/slideLayout112.xml"/><Relationship Id="rId8" Type="http://schemas.openxmlformats.org/officeDocument/2006/relationships/slideLayout" Target="../slideLayouts/slideLayout15.xml"/><Relationship Id="rId51" Type="http://schemas.openxmlformats.org/officeDocument/2006/relationships/slideLayout" Target="../slideLayouts/slideLayout58.xml"/><Relationship Id="rId72" Type="http://schemas.openxmlformats.org/officeDocument/2006/relationships/slideLayout" Target="../slideLayouts/slideLayout79.xml"/><Relationship Id="rId80" Type="http://schemas.openxmlformats.org/officeDocument/2006/relationships/slideLayout" Target="../slideLayouts/slideLayout87.xml"/><Relationship Id="rId85" Type="http://schemas.openxmlformats.org/officeDocument/2006/relationships/slideLayout" Target="../slideLayouts/slideLayout92.xml"/><Relationship Id="rId93" Type="http://schemas.openxmlformats.org/officeDocument/2006/relationships/slideLayout" Target="../slideLayouts/slideLayout100.xml"/><Relationship Id="rId98" Type="http://schemas.openxmlformats.org/officeDocument/2006/relationships/slideLayout" Target="../slideLayouts/slideLayout105.xml"/><Relationship Id="rId3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9.xml"/><Relationship Id="rId17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32.xml"/><Relationship Id="rId33" Type="http://schemas.openxmlformats.org/officeDocument/2006/relationships/slideLayout" Target="../slideLayouts/slideLayout40.xml"/><Relationship Id="rId38" Type="http://schemas.openxmlformats.org/officeDocument/2006/relationships/slideLayout" Target="../slideLayouts/slideLayout45.xml"/><Relationship Id="rId46" Type="http://schemas.openxmlformats.org/officeDocument/2006/relationships/slideLayout" Target="../slideLayouts/slideLayout53.xml"/><Relationship Id="rId59" Type="http://schemas.openxmlformats.org/officeDocument/2006/relationships/slideLayout" Target="../slideLayouts/slideLayout66.xml"/><Relationship Id="rId67" Type="http://schemas.openxmlformats.org/officeDocument/2006/relationships/slideLayout" Target="../slideLayouts/slideLayout74.xml"/><Relationship Id="rId103" Type="http://schemas.openxmlformats.org/officeDocument/2006/relationships/slideLayout" Target="../slideLayouts/slideLayout110.xml"/><Relationship Id="rId20" Type="http://schemas.openxmlformats.org/officeDocument/2006/relationships/slideLayout" Target="../slideLayouts/slideLayout27.xml"/><Relationship Id="rId41" Type="http://schemas.openxmlformats.org/officeDocument/2006/relationships/slideLayout" Target="../slideLayouts/slideLayout48.xml"/><Relationship Id="rId54" Type="http://schemas.openxmlformats.org/officeDocument/2006/relationships/slideLayout" Target="../slideLayouts/slideLayout61.xml"/><Relationship Id="rId62" Type="http://schemas.openxmlformats.org/officeDocument/2006/relationships/slideLayout" Target="../slideLayouts/slideLayout69.xml"/><Relationship Id="rId70" Type="http://schemas.openxmlformats.org/officeDocument/2006/relationships/slideLayout" Target="../slideLayouts/slideLayout77.xml"/><Relationship Id="rId75" Type="http://schemas.openxmlformats.org/officeDocument/2006/relationships/slideLayout" Target="../slideLayouts/slideLayout82.xml"/><Relationship Id="rId83" Type="http://schemas.openxmlformats.org/officeDocument/2006/relationships/slideLayout" Target="../slideLayouts/slideLayout90.xml"/><Relationship Id="rId88" Type="http://schemas.openxmlformats.org/officeDocument/2006/relationships/slideLayout" Target="../slideLayouts/slideLayout95.xml"/><Relationship Id="rId91" Type="http://schemas.openxmlformats.org/officeDocument/2006/relationships/slideLayout" Target="../slideLayouts/slideLayout98.xml"/><Relationship Id="rId96" Type="http://schemas.openxmlformats.org/officeDocument/2006/relationships/slideLayout" Target="../slideLayouts/slideLayout103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30.xml"/><Relationship Id="rId28" Type="http://schemas.openxmlformats.org/officeDocument/2006/relationships/slideLayout" Target="../slideLayouts/slideLayout35.xml"/><Relationship Id="rId36" Type="http://schemas.openxmlformats.org/officeDocument/2006/relationships/slideLayout" Target="../slideLayouts/slideLayout43.xml"/><Relationship Id="rId49" Type="http://schemas.openxmlformats.org/officeDocument/2006/relationships/slideLayout" Target="../slideLayouts/slideLayout56.xml"/><Relationship Id="rId57" Type="http://schemas.openxmlformats.org/officeDocument/2006/relationships/slideLayout" Target="../slideLayouts/slideLayout64.xml"/><Relationship Id="rId106" Type="http://schemas.openxmlformats.org/officeDocument/2006/relationships/slideLayout" Target="../slideLayouts/slideLayout113.xml"/><Relationship Id="rId10" Type="http://schemas.openxmlformats.org/officeDocument/2006/relationships/slideLayout" Target="../slideLayouts/slideLayout17.xml"/><Relationship Id="rId31" Type="http://schemas.openxmlformats.org/officeDocument/2006/relationships/slideLayout" Target="../slideLayouts/slideLayout38.xml"/><Relationship Id="rId44" Type="http://schemas.openxmlformats.org/officeDocument/2006/relationships/slideLayout" Target="../slideLayouts/slideLayout51.xml"/><Relationship Id="rId52" Type="http://schemas.openxmlformats.org/officeDocument/2006/relationships/slideLayout" Target="../slideLayouts/slideLayout59.xml"/><Relationship Id="rId60" Type="http://schemas.openxmlformats.org/officeDocument/2006/relationships/slideLayout" Target="../slideLayouts/slideLayout67.xml"/><Relationship Id="rId65" Type="http://schemas.openxmlformats.org/officeDocument/2006/relationships/slideLayout" Target="../slideLayouts/slideLayout72.xml"/><Relationship Id="rId73" Type="http://schemas.openxmlformats.org/officeDocument/2006/relationships/slideLayout" Target="../slideLayouts/slideLayout80.xml"/><Relationship Id="rId78" Type="http://schemas.openxmlformats.org/officeDocument/2006/relationships/slideLayout" Target="../slideLayouts/slideLayout85.xml"/><Relationship Id="rId81" Type="http://schemas.openxmlformats.org/officeDocument/2006/relationships/slideLayout" Target="../slideLayouts/slideLayout88.xml"/><Relationship Id="rId86" Type="http://schemas.openxmlformats.org/officeDocument/2006/relationships/slideLayout" Target="../slideLayouts/slideLayout93.xml"/><Relationship Id="rId94" Type="http://schemas.openxmlformats.org/officeDocument/2006/relationships/slideLayout" Target="../slideLayouts/slideLayout101.xml"/><Relationship Id="rId99" Type="http://schemas.openxmlformats.org/officeDocument/2006/relationships/slideLayout" Target="../slideLayouts/slideLayout106.xml"/><Relationship Id="rId101" Type="http://schemas.openxmlformats.org/officeDocument/2006/relationships/slideLayout" Target="../slideLayouts/slideLayout108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Relationship Id="rId13" Type="http://schemas.openxmlformats.org/officeDocument/2006/relationships/slideLayout" Target="../slideLayouts/slideLayout20.xml"/><Relationship Id="rId18" Type="http://schemas.openxmlformats.org/officeDocument/2006/relationships/slideLayout" Target="../slideLayouts/slideLayout25.xml"/><Relationship Id="rId39" Type="http://schemas.openxmlformats.org/officeDocument/2006/relationships/slideLayout" Target="../slideLayouts/slideLayout46.xml"/><Relationship Id="rId34" Type="http://schemas.openxmlformats.org/officeDocument/2006/relationships/slideLayout" Target="../slideLayouts/slideLayout41.xml"/><Relationship Id="rId50" Type="http://schemas.openxmlformats.org/officeDocument/2006/relationships/slideLayout" Target="../slideLayouts/slideLayout57.xml"/><Relationship Id="rId55" Type="http://schemas.openxmlformats.org/officeDocument/2006/relationships/slideLayout" Target="../slideLayouts/slideLayout62.xml"/><Relationship Id="rId76" Type="http://schemas.openxmlformats.org/officeDocument/2006/relationships/slideLayout" Target="../slideLayouts/slideLayout83.xml"/><Relationship Id="rId97" Type="http://schemas.openxmlformats.org/officeDocument/2006/relationships/slideLayout" Target="../slideLayouts/slideLayout104.xml"/><Relationship Id="rId104" Type="http://schemas.openxmlformats.org/officeDocument/2006/relationships/slideLayout" Target="../slideLayouts/slideLayout1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55247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="" xmlns:a16="http://schemas.microsoft.com/office/drawing/2014/main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Titillium Bd" panose="00000800000000000000" pitchFamily="50" charset="0"/>
                <a:cs typeface="Segoe UI Light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964863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8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911082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2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84613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4" r:id="rId1"/>
    <p:sldLayoutId id="2147483825" r:id="rId2"/>
    <p:sldLayoutId id="2147483830" r:id="rId3"/>
    <p:sldLayoutId id="2147483831" r:id="rId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0E8A63BA-25F0-4BBF-A264-7A06F21370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Titillium Bd" panose="00000800000000000000" pitchFamily="50" charset="0"/>
                <a:cs typeface="Segoe UI Light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7937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826" r:id="rId2"/>
    <p:sldLayoutId id="2147483686" r:id="rId3"/>
    <p:sldLayoutId id="2147483699" r:id="rId4"/>
    <p:sldLayoutId id="2147483721" r:id="rId5"/>
    <p:sldLayoutId id="2147483722" r:id="rId6"/>
    <p:sldLayoutId id="2147483723" r:id="rId7"/>
    <p:sldLayoutId id="2147483724" r:id="rId8"/>
    <p:sldLayoutId id="2147483725" r:id="rId9"/>
    <p:sldLayoutId id="2147483726" r:id="rId10"/>
    <p:sldLayoutId id="2147483727" r:id="rId11"/>
    <p:sldLayoutId id="2147483728" r:id="rId12"/>
    <p:sldLayoutId id="2147483729" r:id="rId13"/>
    <p:sldLayoutId id="2147483730" r:id="rId14"/>
    <p:sldLayoutId id="2147483731" r:id="rId15"/>
    <p:sldLayoutId id="2147483732" r:id="rId16"/>
    <p:sldLayoutId id="2147483733" r:id="rId17"/>
    <p:sldLayoutId id="2147483734" r:id="rId18"/>
    <p:sldLayoutId id="2147483735" r:id="rId19"/>
    <p:sldLayoutId id="2147483740" r:id="rId20"/>
    <p:sldLayoutId id="2147483741" r:id="rId21"/>
    <p:sldLayoutId id="2147483742" r:id="rId22"/>
    <p:sldLayoutId id="2147483743" r:id="rId23"/>
    <p:sldLayoutId id="2147483744" r:id="rId24"/>
    <p:sldLayoutId id="2147483745" r:id="rId25"/>
    <p:sldLayoutId id="2147483746" r:id="rId26"/>
    <p:sldLayoutId id="2147483747" r:id="rId27"/>
    <p:sldLayoutId id="2147483748" r:id="rId28"/>
    <p:sldLayoutId id="2147483749" r:id="rId29"/>
    <p:sldLayoutId id="2147483750" r:id="rId30"/>
    <p:sldLayoutId id="2147483751" r:id="rId31"/>
    <p:sldLayoutId id="2147483752" r:id="rId32"/>
    <p:sldLayoutId id="2147483753" r:id="rId33"/>
    <p:sldLayoutId id="2147483754" r:id="rId34"/>
    <p:sldLayoutId id="2147483755" r:id="rId35"/>
    <p:sldLayoutId id="2147483695" r:id="rId36"/>
    <p:sldLayoutId id="2147483697" r:id="rId37"/>
    <p:sldLayoutId id="2147483756" r:id="rId38"/>
    <p:sldLayoutId id="2147483757" r:id="rId39"/>
    <p:sldLayoutId id="2147483758" r:id="rId40"/>
    <p:sldLayoutId id="2147483759" r:id="rId41"/>
    <p:sldLayoutId id="2147483760" r:id="rId42"/>
    <p:sldLayoutId id="2147483762" r:id="rId43"/>
    <p:sldLayoutId id="2147483763" r:id="rId44"/>
    <p:sldLayoutId id="2147483764" r:id="rId45"/>
    <p:sldLayoutId id="2147483765" r:id="rId46"/>
    <p:sldLayoutId id="2147483766" r:id="rId47"/>
    <p:sldLayoutId id="2147483767" r:id="rId48"/>
    <p:sldLayoutId id="2147483768" r:id="rId49"/>
    <p:sldLayoutId id="2147483769" r:id="rId50"/>
    <p:sldLayoutId id="2147483770" r:id="rId51"/>
    <p:sldLayoutId id="2147483771" r:id="rId52"/>
    <p:sldLayoutId id="2147483772" r:id="rId53"/>
    <p:sldLayoutId id="2147483773" r:id="rId54"/>
    <p:sldLayoutId id="2147483774" r:id="rId55"/>
    <p:sldLayoutId id="2147483775" r:id="rId56"/>
    <p:sldLayoutId id="2147483776" r:id="rId57"/>
    <p:sldLayoutId id="2147483777" r:id="rId58"/>
    <p:sldLayoutId id="2147483778" r:id="rId59"/>
    <p:sldLayoutId id="2147483779" r:id="rId60"/>
    <p:sldLayoutId id="2147483780" r:id="rId61"/>
    <p:sldLayoutId id="2147483781" r:id="rId62"/>
    <p:sldLayoutId id="2147483782" r:id="rId63"/>
    <p:sldLayoutId id="2147483783" r:id="rId64"/>
    <p:sldLayoutId id="2147483784" r:id="rId65"/>
    <p:sldLayoutId id="2147483785" r:id="rId66"/>
    <p:sldLayoutId id="2147483786" r:id="rId67"/>
    <p:sldLayoutId id="2147483787" r:id="rId68"/>
    <p:sldLayoutId id="2147483788" r:id="rId69"/>
    <p:sldLayoutId id="2147483789" r:id="rId70"/>
    <p:sldLayoutId id="2147483790" r:id="rId71"/>
    <p:sldLayoutId id="2147483791" r:id="rId72"/>
    <p:sldLayoutId id="2147483792" r:id="rId73"/>
    <p:sldLayoutId id="2147483793" r:id="rId74"/>
    <p:sldLayoutId id="2147483794" r:id="rId75"/>
    <p:sldLayoutId id="2147483795" r:id="rId76"/>
    <p:sldLayoutId id="2147483796" r:id="rId77"/>
    <p:sldLayoutId id="2147483797" r:id="rId78"/>
    <p:sldLayoutId id="2147483798" r:id="rId79"/>
    <p:sldLayoutId id="2147483799" r:id="rId80"/>
    <p:sldLayoutId id="2147483800" r:id="rId81"/>
    <p:sldLayoutId id="2147483801" r:id="rId82"/>
    <p:sldLayoutId id="2147483802" r:id="rId83"/>
    <p:sldLayoutId id="2147483803" r:id="rId84"/>
    <p:sldLayoutId id="2147483804" r:id="rId85"/>
    <p:sldLayoutId id="2147483805" r:id="rId86"/>
    <p:sldLayoutId id="2147483806" r:id="rId87"/>
    <p:sldLayoutId id="2147483807" r:id="rId88"/>
    <p:sldLayoutId id="2147483808" r:id="rId89"/>
    <p:sldLayoutId id="2147483809" r:id="rId90"/>
    <p:sldLayoutId id="2147483810" r:id="rId91"/>
    <p:sldLayoutId id="2147483811" r:id="rId92"/>
    <p:sldLayoutId id="2147483812" r:id="rId93"/>
    <p:sldLayoutId id="2147483813" r:id="rId94"/>
    <p:sldLayoutId id="2147483814" r:id="rId95"/>
    <p:sldLayoutId id="2147483815" r:id="rId96"/>
    <p:sldLayoutId id="2147483816" r:id="rId97"/>
    <p:sldLayoutId id="2147483817" r:id="rId98"/>
    <p:sldLayoutId id="2147483818" r:id="rId99"/>
    <p:sldLayoutId id="2147483819" r:id="rId100"/>
    <p:sldLayoutId id="2147483820" r:id="rId101"/>
    <p:sldLayoutId id="2147483829" r:id="rId102"/>
    <p:sldLayoutId id="2147483832" r:id="rId103"/>
    <p:sldLayoutId id="2147483833" r:id="rId104"/>
    <p:sldLayoutId id="2147483834" r:id="rId105"/>
    <p:sldLayoutId id="2147483835" r:id="rId10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hyperlink" Target="https://code.visualstudio.com/download" TargetMode="External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46.jpe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8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0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svg"/><Relationship Id="rId7" Type="http://schemas.openxmlformats.org/officeDocument/2006/relationships/image" Target="../media/image137.svg"/><Relationship Id="rId2" Type="http://schemas.openxmlformats.org/officeDocument/2006/relationships/image" Target="../media/image337.png"/><Relationship Id="rId1" Type="http://schemas.openxmlformats.org/officeDocument/2006/relationships/slideLayout" Target="../slideLayouts/slideLayout52.xml"/><Relationship Id="rId6" Type="http://schemas.openxmlformats.org/officeDocument/2006/relationships/image" Target="../media/image339.png"/><Relationship Id="rId5" Type="http://schemas.openxmlformats.org/officeDocument/2006/relationships/image" Target="../media/image135.svg"/><Relationship Id="rId4" Type="http://schemas.openxmlformats.org/officeDocument/2006/relationships/image" Target="../media/image338.png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7.png"/><Relationship Id="rId3" Type="http://schemas.openxmlformats.org/officeDocument/2006/relationships/chart" Target="../charts/chart1.xml"/><Relationship Id="rId7" Type="http://schemas.openxmlformats.org/officeDocument/2006/relationships/image" Target="../media/image39.sv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3.xml"/><Relationship Id="rId6" Type="http://schemas.openxmlformats.org/officeDocument/2006/relationships/image" Target="../media/image286.png"/><Relationship Id="rId5" Type="http://schemas.openxmlformats.org/officeDocument/2006/relationships/image" Target="../media/image37.svg"/><Relationship Id="rId4" Type="http://schemas.openxmlformats.org/officeDocument/2006/relationships/image" Target="../media/image285.png"/><Relationship Id="rId9" Type="http://schemas.openxmlformats.org/officeDocument/2006/relationships/image" Target="../media/image41.sv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svg"/><Relationship Id="rId7" Type="http://schemas.openxmlformats.org/officeDocument/2006/relationships/image" Target="../media/image143.svg"/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342.png"/><Relationship Id="rId5" Type="http://schemas.openxmlformats.org/officeDocument/2006/relationships/image" Target="../media/image141.svg"/><Relationship Id="rId4" Type="http://schemas.openxmlformats.org/officeDocument/2006/relationships/image" Target="../media/image341.png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svg"/><Relationship Id="rId3" Type="http://schemas.openxmlformats.org/officeDocument/2006/relationships/image" Target="../media/image343.png"/><Relationship Id="rId7" Type="http://schemas.openxmlformats.org/officeDocument/2006/relationships/image" Target="../media/image345.png"/><Relationship Id="rId12" Type="http://schemas.openxmlformats.org/officeDocument/2006/relationships/image" Target="../media/image153.sv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55.xml"/><Relationship Id="rId6" Type="http://schemas.openxmlformats.org/officeDocument/2006/relationships/image" Target="../media/image147.svg"/><Relationship Id="rId11" Type="http://schemas.openxmlformats.org/officeDocument/2006/relationships/image" Target="../media/image347.png"/><Relationship Id="rId5" Type="http://schemas.openxmlformats.org/officeDocument/2006/relationships/image" Target="../media/image344.png"/><Relationship Id="rId10" Type="http://schemas.openxmlformats.org/officeDocument/2006/relationships/image" Target="../media/image151.svg"/><Relationship Id="rId4" Type="http://schemas.openxmlformats.org/officeDocument/2006/relationships/image" Target="../media/image145.svg"/><Relationship Id="rId9" Type="http://schemas.openxmlformats.org/officeDocument/2006/relationships/image" Target="../media/image34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hyperlink" Target="https://drive.google.com/file/d/1mVS_m4bcdUaP9x72FEkWZu5-T2VFnJeC/view?usp=sharing" TargetMode="External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49.jpeg"/><Relationship Id="rId4" Type="http://schemas.openxmlformats.org/officeDocument/2006/relationships/image" Target="../media/image48.jpeg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svg"/><Relationship Id="rId3" Type="http://schemas.openxmlformats.org/officeDocument/2006/relationships/image" Target="../media/image348.png"/><Relationship Id="rId7" Type="http://schemas.openxmlformats.org/officeDocument/2006/relationships/image" Target="../media/image350.png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56.xml"/><Relationship Id="rId6" Type="http://schemas.openxmlformats.org/officeDocument/2006/relationships/image" Target="../media/image157.svg"/><Relationship Id="rId5" Type="http://schemas.openxmlformats.org/officeDocument/2006/relationships/image" Target="../media/image349.png"/><Relationship Id="rId4" Type="http://schemas.openxmlformats.org/officeDocument/2006/relationships/image" Target="../media/image155.sv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57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8.xml"/><Relationship Id="rId5" Type="http://schemas.openxmlformats.org/officeDocument/2006/relationships/image" Target="../media/image161.svg"/><Relationship Id="rId4" Type="http://schemas.openxmlformats.org/officeDocument/2006/relationships/image" Target="../media/image351.png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3.png"/><Relationship Id="rId3" Type="http://schemas.openxmlformats.org/officeDocument/2006/relationships/chart" Target="../charts/chart7.xml"/><Relationship Id="rId7" Type="http://schemas.openxmlformats.org/officeDocument/2006/relationships/image" Target="../media/image163.sv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9.xml"/><Relationship Id="rId6" Type="http://schemas.openxmlformats.org/officeDocument/2006/relationships/image" Target="../media/image352.png"/><Relationship Id="rId11" Type="http://schemas.openxmlformats.org/officeDocument/2006/relationships/image" Target="../media/image167.svg"/><Relationship Id="rId5" Type="http://schemas.openxmlformats.org/officeDocument/2006/relationships/chart" Target="../charts/chart9.xml"/><Relationship Id="rId10" Type="http://schemas.openxmlformats.org/officeDocument/2006/relationships/image" Target="../media/image354.png"/><Relationship Id="rId4" Type="http://schemas.openxmlformats.org/officeDocument/2006/relationships/chart" Target="../charts/chart8.xml"/><Relationship Id="rId9" Type="http://schemas.openxmlformats.org/officeDocument/2006/relationships/image" Target="../media/image165.sv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0.xml"/><Relationship Id="rId5" Type="http://schemas.openxmlformats.org/officeDocument/2006/relationships/chart" Target="../charts/chart10.xml"/><Relationship Id="rId4" Type="http://schemas.openxmlformats.org/officeDocument/2006/relationships/image" Target="../media/image169.svg"/></Relationships>
</file>

<file path=ppt/slides/_rels/slide1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9.png"/><Relationship Id="rId3" Type="http://schemas.openxmlformats.org/officeDocument/2006/relationships/image" Target="../media/image171.svg"/><Relationship Id="rId7" Type="http://schemas.openxmlformats.org/officeDocument/2006/relationships/image" Target="../media/image175.svg"/><Relationship Id="rId2" Type="http://schemas.openxmlformats.org/officeDocument/2006/relationships/image" Target="../media/image356.png"/><Relationship Id="rId1" Type="http://schemas.openxmlformats.org/officeDocument/2006/relationships/slideLayout" Target="../slideLayouts/slideLayout61.xml"/><Relationship Id="rId6" Type="http://schemas.openxmlformats.org/officeDocument/2006/relationships/image" Target="../media/image358.png"/><Relationship Id="rId5" Type="http://schemas.openxmlformats.org/officeDocument/2006/relationships/image" Target="../media/image173.svg"/><Relationship Id="rId4" Type="http://schemas.openxmlformats.org/officeDocument/2006/relationships/image" Target="../media/image357.png"/><Relationship Id="rId9" Type="http://schemas.openxmlformats.org/officeDocument/2006/relationships/image" Target="../media/image177.svg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2.png"/><Relationship Id="rId3" Type="http://schemas.openxmlformats.org/officeDocument/2006/relationships/image" Target="../media/image179.svg"/><Relationship Id="rId7" Type="http://schemas.openxmlformats.org/officeDocument/2006/relationships/chart" Target="../charts/chart12.xml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62.xml"/><Relationship Id="rId6" Type="http://schemas.openxmlformats.org/officeDocument/2006/relationships/image" Target="../media/image181.svg"/><Relationship Id="rId5" Type="http://schemas.openxmlformats.org/officeDocument/2006/relationships/image" Target="../media/image361.png"/><Relationship Id="rId10" Type="http://schemas.openxmlformats.org/officeDocument/2006/relationships/chart" Target="../charts/chart13.xml"/><Relationship Id="rId4" Type="http://schemas.openxmlformats.org/officeDocument/2006/relationships/chart" Target="../charts/chart11.xml"/><Relationship Id="rId9" Type="http://schemas.openxmlformats.org/officeDocument/2006/relationships/image" Target="../media/image183.sv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3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4.xml"/><Relationship Id="rId4" Type="http://schemas.openxmlformats.org/officeDocument/2006/relationships/image" Target="../media/image187.svg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5.png"/><Relationship Id="rId3" Type="http://schemas.openxmlformats.org/officeDocument/2006/relationships/image" Target="../media/image12.svg"/><Relationship Id="rId7" Type="http://schemas.openxmlformats.org/officeDocument/2006/relationships/image" Target="../media/image201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5.xml"/><Relationship Id="rId6" Type="http://schemas.openxmlformats.org/officeDocument/2006/relationships/image" Target="../media/image364.png"/><Relationship Id="rId5" Type="http://schemas.openxmlformats.org/officeDocument/2006/relationships/image" Target="../media/image14.svg"/><Relationship Id="rId4" Type="http://schemas.openxmlformats.org/officeDocument/2006/relationships/image" Target="../media/image17.png"/><Relationship Id="rId9" Type="http://schemas.openxmlformats.org/officeDocument/2006/relationships/image" Target="../media/image203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12.xml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5.svg"/><Relationship Id="rId13" Type="http://schemas.openxmlformats.org/officeDocument/2006/relationships/image" Target="../media/image369.png"/><Relationship Id="rId3" Type="http://schemas.openxmlformats.org/officeDocument/2006/relationships/image" Target="../media/image16.png"/><Relationship Id="rId7" Type="http://schemas.openxmlformats.org/officeDocument/2006/relationships/image" Target="../media/image366.png"/><Relationship Id="rId12" Type="http://schemas.openxmlformats.org/officeDocument/2006/relationships/image" Target="../media/image209.svg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213.svg"/><Relationship Id="rId1" Type="http://schemas.openxmlformats.org/officeDocument/2006/relationships/slideLayout" Target="../slideLayouts/slideLayout66.xml"/><Relationship Id="rId6" Type="http://schemas.openxmlformats.org/officeDocument/2006/relationships/image" Target="../media/image14.svg"/><Relationship Id="rId11" Type="http://schemas.openxmlformats.org/officeDocument/2006/relationships/image" Target="../media/image368.png"/><Relationship Id="rId5" Type="http://schemas.openxmlformats.org/officeDocument/2006/relationships/image" Target="../media/image17.png"/><Relationship Id="rId15" Type="http://schemas.openxmlformats.org/officeDocument/2006/relationships/image" Target="../media/image370.png"/><Relationship Id="rId10" Type="http://schemas.openxmlformats.org/officeDocument/2006/relationships/image" Target="../media/image207.svg"/><Relationship Id="rId4" Type="http://schemas.openxmlformats.org/officeDocument/2006/relationships/image" Target="../media/image12.svg"/><Relationship Id="rId9" Type="http://schemas.openxmlformats.org/officeDocument/2006/relationships/image" Target="../media/image367.png"/><Relationship Id="rId14" Type="http://schemas.openxmlformats.org/officeDocument/2006/relationships/image" Target="../media/image211.svg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2.png"/><Relationship Id="rId3" Type="http://schemas.openxmlformats.org/officeDocument/2006/relationships/image" Target="../media/image12.svg"/><Relationship Id="rId7" Type="http://schemas.openxmlformats.org/officeDocument/2006/relationships/image" Target="../media/image215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7.xml"/><Relationship Id="rId6" Type="http://schemas.openxmlformats.org/officeDocument/2006/relationships/image" Target="../media/image371.png"/><Relationship Id="rId5" Type="http://schemas.openxmlformats.org/officeDocument/2006/relationships/image" Target="../media/image14.svg"/><Relationship Id="rId4" Type="http://schemas.openxmlformats.org/officeDocument/2006/relationships/image" Target="../media/image17.png"/><Relationship Id="rId9" Type="http://schemas.openxmlformats.org/officeDocument/2006/relationships/image" Target="../media/image217.svg"/></Relationships>
</file>

<file path=ppt/slides/_rels/slide1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5.png"/><Relationship Id="rId13" Type="http://schemas.openxmlformats.org/officeDocument/2006/relationships/image" Target="../media/image227.svg"/><Relationship Id="rId3" Type="http://schemas.openxmlformats.org/officeDocument/2006/relationships/image" Target="../media/image45.svg"/><Relationship Id="rId7" Type="http://schemas.openxmlformats.org/officeDocument/2006/relationships/image" Target="../media/image221.svg"/><Relationship Id="rId12" Type="http://schemas.openxmlformats.org/officeDocument/2006/relationships/image" Target="../media/image377.png"/><Relationship Id="rId2" Type="http://schemas.openxmlformats.org/officeDocument/2006/relationships/image" Target="../media/image289.png"/><Relationship Id="rId1" Type="http://schemas.openxmlformats.org/officeDocument/2006/relationships/slideLayout" Target="../slideLayouts/slideLayout68.xml"/><Relationship Id="rId6" Type="http://schemas.openxmlformats.org/officeDocument/2006/relationships/image" Target="../media/image374.png"/><Relationship Id="rId11" Type="http://schemas.openxmlformats.org/officeDocument/2006/relationships/image" Target="../media/image225.svg"/><Relationship Id="rId5" Type="http://schemas.openxmlformats.org/officeDocument/2006/relationships/image" Target="../media/image219.svg"/><Relationship Id="rId10" Type="http://schemas.openxmlformats.org/officeDocument/2006/relationships/image" Target="../media/image376.png"/><Relationship Id="rId4" Type="http://schemas.openxmlformats.org/officeDocument/2006/relationships/image" Target="../media/image373.png"/><Relationship Id="rId9" Type="http://schemas.openxmlformats.org/officeDocument/2006/relationships/image" Target="../media/image223.sv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svg"/><Relationship Id="rId2" Type="http://schemas.openxmlformats.org/officeDocument/2006/relationships/image" Target="../media/image378.png"/><Relationship Id="rId1" Type="http://schemas.openxmlformats.org/officeDocument/2006/relationships/slideLayout" Target="../slideLayouts/slideLayout69.xml"/><Relationship Id="rId5" Type="http://schemas.openxmlformats.org/officeDocument/2006/relationships/image" Target="../media/image231.svg"/><Relationship Id="rId4" Type="http://schemas.openxmlformats.org/officeDocument/2006/relationships/image" Target="../media/image379.png"/></Relationships>
</file>

<file path=ppt/slides/_rels/slide1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7.svg"/><Relationship Id="rId3" Type="http://schemas.openxmlformats.org/officeDocument/2006/relationships/image" Target="../media/image380.png"/><Relationship Id="rId7" Type="http://schemas.openxmlformats.org/officeDocument/2006/relationships/image" Target="../media/image38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0.xml"/><Relationship Id="rId6" Type="http://schemas.openxmlformats.org/officeDocument/2006/relationships/image" Target="../media/image235.svg"/><Relationship Id="rId5" Type="http://schemas.openxmlformats.org/officeDocument/2006/relationships/image" Target="../media/image381.png"/><Relationship Id="rId10" Type="http://schemas.openxmlformats.org/officeDocument/2006/relationships/image" Target="../media/image84.svg"/><Relationship Id="rId4" Type="http://schemas.openxmlformats.org/officeDocument/2006/relationships/image" Target="../media/image233.svg"/><Relationship Id="rId9" Type="http://schemas.openxmlformats.org/officeDocument/2006/relationships/image" Target="../media/image310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1.xml"/><Relationship Id="rId6" Type="http://schemas.openxmlformats.org/officeDocument/2006/relationships/image" Target="../media/image241.svg"/><Relationship Id="rId5" Type="http://schemas.openxmlformats.org/officeDocument/2006/relationships/image" Target="../media/image384.png"/><Relationship Id="rId4" Type="http://schemas.openxmlformats.org/officeDocument/2006/relationships/image" Target="../media/image239.sv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7" Type="http://schemas.openxmlformats.org/officeDocument/2006/relationships/image" Target="../media/image245.svg"/><Relationship Id="rId2" Type="http://schemas.openxmlformats.org/officeDocument/2006/relationships/image" Target="../media/image385.png"/><Relationship Id="rId1" Type="http://schemas.openxmlformats.org/officeDocument/2006/relationships/slideLayout" Target="../slideLayouts/slideLayout72.xml"/><Relationship Id="rId6" Type="http://schemas.openxmlformats.org/officeDocument/2006/relationships/image" Target="../media/image387.png"/><Relationship Id="rId5" Type="http://schemas.openxmlformats.org/officeDocument/2006/relationships/image" Target="../media/image243.svg"/><Relationship Id="rId4" Type="http://schemas.openxmlformats.org/officeDocument/2006/relationships/image" Target="../media/image386.png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4.xml"/></Relationships>
</file>

<file path=ppt/slides/_rels/slide1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1.png"/><Relationship Id="rId3" Type="http://schemas.openxmlformats.org/officeDocument/2006/relationships/image" Target="../media/image247.svg"/><Relationship Id="rId7" Type="http://schemas.openxmlformats.org/officeDocument/2006/relationships/image" Target="../media/image251.svg"/><Relationship Id="rId2" Type="http://schemas.openxmlformats.org/officeDocument/2006/relationships/image" Target="../media/image388.png"/><Relationship Id="rId1" Type="http://schemas.openxmlformats.org/officeDocument/2006/relationships/slideLayout" Target="../slideLayouts/slideLayout75.xml"/><Relationship Id="rId6" Type="http://schemas.openxmlformats.org/officeDocument/2006/relationships/image" Target="../media/image390.png"/><Relationship Id="rId5" Type="http://schemas.openxmlformats.org/officeDocument/2006/relationships/image" Target="../media/image249.svg"/><Relationship Id="rId4" Type="http://schemas.openxmlformats.org/officeDocument/2006/relationships/image" Target="../media/image389.png"/><Relationship Id="rId9" Type="http://schemas.openxmlformats.org/officeDocument/2006/relationships/image" Target="../media/image253.sv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svg"/><Relationship Id="rId2" Type="http://schemas.openxmlformats.org/officeDocument/2006/relationships/image" Target="../media/image392.png"/><Relationship Id="rId1" Type="http://schemas.openxmlformats.org/officeDocument/2006/relationships/slideLayout" Target="../slideLayouts/slideLayout76.xml"/><Relationship Id="rId5" Type="http://schemas.openxmlformats.org/officeDocument/2006/relationships/image" Target="../media/image257.svg"/><Relationship Id="rId4" Type="http://schemas.openxmlformats.org/officeDocument/2006/relationships/image" Target="../media/image39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12.xml"/><Relationship Id="rId4" Type="http://schemas.openxmlformats.org/officeDocument/2006/relationships/hyperlink" Target="https://htmlcolorcodes.com/" TargetMode="External"/></Relationships>
</file>

<file path=ppt/slides/_rels/slide1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5.png"/><Relationship Id="rId3" Type="http://schemas.openxmlformats.org/officeDocument/2006/relationships/image" Target="../media/image239.svg"/><Relationship Id="rId7" Type="http://schemas.openxmlformats.org/officeDocument/2006/relationships/image" Target="../media/image259.svg"/><Relationship Id="rId2" Type="http://schemas.openxmlformats.org/officeDocument/2006/relationships/image" Target="../media/image383.png"/><Relationship Id="rId1" Type="http://schemas.openxmlformats.org/officeDocument/2006/relationships/slideLayout" Target="../slideLayouts/slideLayout77.xml"/><Relationship Id="rId6" Type="http://schemas.openxmlformats.org/officeDocument/2006/relationships/image" Target="../media/image394.png"/><Relationship Id="rId5" Type="http://schemas.openxmlformats.org/officeDocument/2006/relationships/image" Target="../media/image241.svg"/><Relationship Id="rId4" Type="http://schemas.openxmlformats.org/officeDocument/2006/relationships/image" Target="../media/image384.png"/><Relationship Id="rId9" Type="http://schemas.openxmlformats.org/officeDocument/2006/relationships/image" Target="../media/image261.svg"/></Relationships>
</file>

<file path=ppt/slides/_rels/slide1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239.svg"/><Relationship Id="rId7" Type="http://schemas.openxmlformats.org/officeDocument/2006/relationships/image" Target="../media/image8.svg"/><Relationship Id="rId2" Type="http://schemas.openxmlformats.org/officeDocument/2006/relationships/image" Target="../media/image383.png"/><Relationship Id="rId1" Type="http://schemas.openxmlformats.org/officeDocument/2006/relationships/slideLayout" Target="../slideLayouts/slideLayout79.xml"/><Relationship Id="rId6" Type="http://schemas.openxmlformats.org/officeDocument/2006/relationships/image" Target="../media/image14.png"/><Relationship Id="rId5" Type="http://schemas.openxmlformats.org/officeDocument/2006/relationships/image" Target="../media/image241.svg"/><Relationship Id="rId4" Type="http://schemas.openxmlformats.org/officeDocument/2006/relationships/image" Target="../media/image384.png"/><Relationship Id="rId9" Type="http://schemas.openxmlformats.org/officeDocument/2006/relationships/image" Target="../media/image2.svg"/></Relationships>
</file>

<file path=ppt/slides/_rels/slide1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2.png"/><Relationship Id="rId3" Type="http://schemas.openxmlformats.org/officeDocument/2006/relationships/image" Target="../media/image84.svg"/><Relationship Id="rId7" Type="http://schemas.openxmlformats.org/officeDocument/2006/relationships/image" Target="../media/image86.sv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80.xml"/><Relationship Id="rId6" Type="http://schemas.openxmlformats.org/officeDocument/2006/relationships/image" Target="../media/image311.png"/><Relationship Id="rId5" Type="http://schemas.openxmlformats.org/officeDocument/2006/relationships/image" Target="../media/image67.svg"/><Relationship Id="rId4" Type="http://schemas.openxmlformats.org/officeDocument/2006/relationships/image" Target="../media/image296.png"/><Relationship Id="rId9" Type="http://schemas.openxmlformats.org/officeDocument/2006/relationships/image" Target="../media/image88.svg"/></Relationships>
</file>

<file path=ppt/slides/_rels/slide1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svg"/><Relationship Id="rId13" Type="http://schemas.openxmlformats.org/officeDocument/2006/relationships/image" Target="../media/image397.png"/><Relationship Id="rId3" Type="http://schemas.openxmlformats.org/officeDocument/2006/relationships/image" Target="../media/image298.png"/><Relationship Id="rId7" Type="http://schemas.openxmlformats.org/officeDocument/2006/relationships/image" Target="../media/image299.png"/><Relationship Id="rId12" Type="http://schemas.openxmlformats.org/officeDocument/2006/relationships/image" Target="../media/image177.svg"/><Relationship Id="rId2" Type="http://schemas.openxmlformats.org/officeDocument/2006/relationships/notesSlide" Target="../notesSlides/notesSlide23.xml"/><Relationship Id="rId16" Type="http://schemas.openxmlformats.org/officeDocument/2006/relationships/image" Target="../media/image169.svg"/><Relationship Id="rId1" Type="http://schemas.openxmlformats.org/officeDocument/2006/relationships/slideLayout" Target="../slideLayouts/slideLayout81.xml"/><Relationship Id="rId6" Type="http://schemas.openxmlformats.org/officeDocument/2006/relationships/image" Target="../media/image159.svg"/><Relationship Id="rId11" Type="http://schemas.openxmlformats.org/officeDocument/2006/relationships/image" Target="../media/image359.png"/><Relationship Id="rId5" Type="http://schemas.openxmlformats.org/officeDocument/2006/relationships/image" Target="../media/image350.png"/><Relationship Id="rId15" Type="http://schemas.openxmlformats.org/officeDocument/2006/relationships/image" Target="../media/image398.png"/><Relationship Id="rId10" Type="http://schemas.openxmlformats.org/officeDocument/2006/relationships/image" Target="../media/image269.svg"/><Relationship Id="rId4" Type="http://schemas.openxmlformats.org/officeDocument/2006/relationships/image" Target="../media/image71.svg"/><Relationship Id="rId9" Type="http://schemas.openxmlformats.org/officeDocument/2006/relationships/image" Target="../media/image396.png"/><Relationship Id="rId14" Type="http://schemas.openxmlformats.org/officeDocument/2006/relationships/image" Target="../media/image271.svg"/></Relationships>
</file>

<file path=ppt/slides/_rels/slide1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6.svg"/><Relationship Id="rId3" Type="http://schemas.openxmlformats.org/officeDocument/2006/relationships/image" Target="../media/image399.png"/><Relationship Id="rId7" Type="http://schemas.openxmlformats.org/officeDocument/2006/relationships/image" Target="../media/image400.png"/><Relationship Id="rId12" Type="http://schemas.openxmlformats.org/officeDocument/2006/relationships/image" Target="../media/image280.sv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2.xml"/><Relationship Id="rId6" Type="http://schemas.openxmlformats.org/officeDocument/2006/relationships/image" Target="../media/image221.svg"/><Relationship Id="rId11" Type="http://schemas.openxmlformats.org/officeDocument/2006/relationships/image" Target="../media/image402.png"/><Relationship Id="rId5" Type="http://schemas.openxmlformats.org/officeDocument/2006/relationships/image" Target="../media/image374.png"/><Relationship Id="rId10" Type="http://schemas.openxmlformats.org/officeDocument/2006/relationships/image" Target="../media/image278.svg"/><Relationship Id="rId4" Type="http://schemas.openxmlformats.org/officeDocument/2006/relationships/image" Target="../media/image274.svg"/><Relationship Id="rId9" Type="http://schemas.openxmlformats.org/officeDocument/2006/relationships/image" Target="../media/image401.png"/></Relationships>
</file>

<file path=ppt/slides/_rels/slide1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1.svg"/><Relationship Id="rId3" Type="http://schemas.openxmlformats.org/officeDocument/2006/relationships/image" Target="../media/image403.png"/><Relationship Id="rId7" Type="http://schemas.openxmlformats.org/officeDocument/2006/relationships/image" Target="../media/image40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4.xml"/><Relationship Id="rId6" Type="http://schemas.openxmlformats.org/officeDocument/2006/relationships/image" Target="../media/image289.svg"/><Relationship Id="rId5" Type="http://schemas.openxmlformats.org/officeDocument/2006/relationships/image" Target="../media/image404.png"/><Relationship Id="rId10" Type="http://schemas.openxmlformats.org/officeDocument/2006/relationships/image" Target="../media/image293.svg"/><Relationship Id="rId4" Type="http://schemas.openxmlformats.org/officeDocument/2006/relationships/image" Target="../media/image287.svg"/><Relationship Id="rId9" Type="http://schemas.openxmlformats.org/officeDocument/2006/relationships/image" Target="../media/image406.png"/></Relationships>
</file>

<file path=ppt/slides/_rels/slide1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7.svg"/><Relationship Id="rId3" Type="http://schemas.openxmlformats.org/officeDocument/2006/relationships/image" Target="../media/image407.png"/><Relationship Id="rId7" Type="http://schemas.openxmlformats.org/officeDocument/2006/relationships/image" Target="../media/image408.png"/><Relationship Id="rId12" Type="http://schemas.openxmlformats.org/officeDocument/2006/relationships/image" Target="../media/image117.sv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5.xml"/><Relationship Id="rId6" Type="http://schemas.openxmlformats.org/officeDocument/2006/relationships/image" Target="../media/image115.svg"/><Relationship Id="rId11" Type="http://schemas.openxmlformats.org/officeDocument/2006/relationships/image" Target="../media/image330.png"/><Relationship Id="rId5" Type="http://schemas.openxmlformats.org/officeDocument/2006/relationships/image" Target="../media/image329.png"/><Relationship Id="rId10" Type="http://schemas.openxmlformats.org/officeDocument/2006/relationships/image" Target="../media/image299.svg"/><Relationship Id="rId4" Type="http://schemas.openxmlformats.org/officeDocument/2006/relationships/image" Target="../media/image295.svg"/><Relationship Id="rId9" Type="http://schemas.openxmlformats.org/officeDocument/2006/relationships/image" Target="../media/image409.png"/></Relationships>
</file>

<file path=ppt/slides/_rels/slide1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3.svg"/><Relationship Id="rId3" Type="http://schemas.openxmlformats.org/officeDocument/2006/relationships/image" Target="../media/image410.png"/><Relationship Id="rId7" Type="http://schemas.openxmlformats.org/officeDocument/2006/relationships/image" Target="../media/image41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6.xml"/><Relationship Id="rId6" Type="http://schemas.openxmlformats.org/officeDocument/2006/relationships/image" Target="../media/image157.svg"/><Relationship Id="rId5" Type="http://schemas.openxmlformats.org/officeDocument/2006/relationships/image" Target="../media/image349.png"/><Relationship Id="rId4" Type="http://schemas.openxmlformats.org/officeDocument/2006/relationships/image" Target="../media/image301.svg"/></Relationships>
</file>

<file path=ppt/slides/_rels/slide1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9.svg"/><Relationship Id="rId13" Type="http://schemas.openxmlformats.org/officeDocument/2006/relationships/image" Target="../media/image415.png"/><Relationship Id="rId3" Type="http://schemas.openxmlformats.org/officeDocument/2006/relationships/image" Target="../media/image412.png"/><Relationship Id="rId7" Type="http://schemas.openxmlformats.org/officeDocument/2006/relationships/image" Target="../media/image414.png"/><Relationship Id="rId12" Type="http://schemas.openxmlformats.org/officeDocument/2006/relationships/image" Target="../media/image88.sv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7.xml"/><Relationship Id="rId6" Type="http://schemas.openxmlformats.org/officeDocument/2006/relationships/image" Target="../media/image307.svg"/><Relationship Id="rId11" Type="http://schemas.openxmlformats.org/officeDocument/2006/relationships/image" Target="../media/image312.png"/><Relationship Id="rId5" Type="http://schemas.openxmlformats.org/officeDocument/2006/relationships/image" Target="../media/image413.png"/><Relationship Id="rId10" Type="http://schemas.openxmlformats.org/officeDocument/2006/relationships/image" Target="../media/image57.svg"/><Relationship Id="rId4" Type="http://schemas.openxmlformats.org/officeDocument/2006/relationships/image" Target="../media/image305.svg"/><Relationship Id="rId9" Type="http://schemas.openxmlformats.org/officeDocument/2006/relationships/image" Target="../media/image305.png"/><Relationship Id="rId14" Type="http://schemas.openxmlformats.org/officeDocument/2006/relationships/image" Target="../media/image311.svg"/></Relationships>
</file>

<file path=ppt/slides/_rels/slide1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7.svg"/><Relationship Id="rId13" Type="http://schemas.openxmlformats.org/officeDocument/2006/relationships/image" Target="../media/image421.png"/><Relationship Id="rId3" Type="http://schemas.openxmlformats.org/officeDocument/2006/relationships/image" Target="../media/image416.png"/><Relationship Id="rId7" Type="http://schemas.openxmlformats.org/officeDocument/2006/relationships/image" Target="../media/image418.png"/><Relationship Id="rId12" Type="http://schemas.openxmlformats.org/officeDocument/2006/relationships/image" Target="../media/image321.sv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8.xml"/><Relationship Id="rId6" Type="http://schemas.openxmlformats.org/officeDocument/2006/relationships/image" Target="../media/image315.svg"/><Relationship Id="rId11" Type="http://schemas.openxmlformats.org/officeDocument/2006/relationships/image" Target="../media/image420.png"/><Relationship Id="rId5" Type="http://schemas.openxmlformats.org/officeDocument/2006/relationships/image" Target="../media/image417.png"/><Relationship Id="rId10" Type="http://schemas.openxmlformats.org/officeDocument/2006/relationships/image" Target="../media/image319.svg"/><Relationship Id="rId4" Type="http://schemas.openxmlformats.org/officeDocument/2006/relationships/image" Target="../media/image313.svg"/><Relationship Id="rId9" Type="http://schemas.openxmlformats.org/officeDocument/2006/relationships/image" Target="../media/image419.png"/><Relationship Id="rId14" Type="http://schemas.openxmlformats.org/officeDocument/2006/relationships/image" Target="../media/image323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12.xml"/></Relationships>
</file>

<file path=ppt/slides/_rels/slide1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svg"/><Relationship Id="rId3" Type="http://schemas.openxmlformats.org/officeDocument/2006/relationships/image" Target="../media/image422.png"/><Relationship Id="rId7" Type="http://schemas.openxmlformats.org/officeDocument/2006/relationships/image" Target="../media/image423.png"/><Relationship Id="rId12" Type="http://schemas.openxmlformats.org/officeDocument/2006/relationships/image" Target="../media/image285.sv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9.xml"/><Relationship Id="rId6" Type="http://schemas.openxmlformats.org/officeDocument/2006/relationships/image" Target="../media/image309.svg"/><Relationship Id="rId11" Type="http://schemas.openxmlformats.org/officeDocument/2006/relationships/image" Target="../media/image424.png"/><Relationship Id="rId5" Type="http://schemas.openxmlformats.org/officeDocument/2006/relationships/image" Target="../media/image414.png"/><Relationship Id="rId10" Type="http://schemas.openxmlformats.org/officeDocument/2006/relationships/image" Target="../media/image88.svg"/><Relationship Id="rId4" Type="http://schemas.openxmlformats.org/officeDocument/2006/relationships/image" Target="../media/image325.svg"/><Relationship Id="rId9" Type="http://schemas.openxmlformats.org/officeDocument/2006/relationships/image" Target="../media/image312.png"/></Relationships>
</file>

<file path=ppt/slides/_rels/slide1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0.svg"/><Relationship Id="rId13" Type="http://schemas.openxmlformats.org/officeDocument/2006/relationships/image" Target="../media/image428.png"/><Relationship Id="rId18" Type="http://schemas.openxmlformats.org/officeDocument/2006/relationships/image" Target="../media/image338.svg"/><Relationship Id="rId3" Type="http://schemas.openxmlformats.org/officeDocument/2006/relationships/image" Target="../media/image392.png"/><Relationship Id="rId7" Type="http://schemas.openxmlformats.org/officeDocument/2006/relationships/image" Target="../media/image426.png"/><Relationship Id="rId12" Type="http://schemas.openxmlformats.org/officeDocument/2006/relationships/image" Target="../media/image237.svg"/><Relationship Id="rId17" Type="http://schemas.openxmlformats.org/officeDocument/2006/relationships/image" Target="../media/image430.png"/><Relationship Id="rId2" Type="http://schemas.openxmlformats.org/officeDocument/2006/relationships/notesSlide" Target="../notesSlides/notesSlide31.xml"/><Relationship Id="rId16" Type="http://schemas.openxmlformats.org/officeDocument/2006/relationships/image" Target="../media/image336.svg"/><Relationship Id="rId20" Type="http://schemas.openxmlformats.org/officeDocument/2006/relationships/image" Target="../media/image340.svg"/><Relationship Id="rId1" Type="http://schemas.openxmlformats.org/officeDocument/2006/relationships/slideLayout" Target="../slideLayouts/slideLayout90.xml"/><Relationship Id="rId6" Type="http://schemas.openxmlformats.org/officeDocument/2006/relationships/image" Target="../media/image328.svg"/><Relationship Id="rId11" Type="http://schemas.openxmlformats.org/officeDocument/2006/relationships/image" Target="../media/image382.png"/><Relationship Id="rId5" Type="http://schemas.openxmlformats.org/officeDocument/2006/relationships/image" Target="../media/image425.png"/><Relationship Id="rId15" Type="http://schemas.openxmlformats.org/officeDocument/2006/relationships/image" Target="../media/image429.png"/><Relationship Id="rId10" Type="http://schemas.openxmlformats.org/officeDocument/2006/relationships/image" Target="../media/image332.svg"/><Relationship Id="rId19" Type="http://schemas.openxmlformats.org/officeDocument/2006/relationships/image" Target="../media/image431.png"/><Relationship Id="rId4" Type="http://schemas.openxmlformats.org/officeDocument/2006/relationships/image" Target="../media/image255.svg"/><Relationship Id="rId9" Type="http://schemas.openxmlformats.org/officeDocument/2006/relationships/image" Target="../media/image427.png"/><Relationship Id="rId14" Type="http://schemas.openxmlformats.org/officeDocument/2006/relationships/image" Target="../media/image334.svg"/></Relationships>
</file>

<file path=ppt/slides/_rels/slide1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3.svg"/><Relationship Id="rId3" Type="http://schemas.openxmlformats.org/officeDocument/2006/relationships/image" Target="../media/image302.png"/><Relationship Id="rId7" Type="http://schemas.openxmlformats.org/officeDocument/2006/relationships/image" Target="../media/image293.png"/><Relationship Id="rId12" Type="http://schemas.openxmlformats.org/officeDocument/2006/relationships/image" Target="../media/image285.sv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91.xml"/><Relationship Id="rId6" Type="http://schemas.openxmlformats.org/officeDocument/2006/relationships/image" Target="../media/image282.svg"/><Relationship Id="rId11" Type="http://schemas.openxmlformats.org/officeDocument/2006/relationships/image" Target="../media/image424.png"/><Relationship Id="rId5" Type="http://schemas.openxmlformats.org/officeDocument/2006/relationships/image" Target="../media/image432.png"/><Relationship Id="rId10" Type="http://schemas.openxmlformats.org/officeDocument/2006/relationships/image" Target="../media/image63.svg"/><Relationship Id="rId4" Type="http://schemas.openxmlformats.org/officeDocument/2006/relationships/image" Target="../media/image74.svg"/><Relationship Id="rId9" Type="http://schemas.openxmlformats.org/officeDocument/2006/relationships/image" Target="../media/image294.png"/></Relationships>
</file>

<file path=ppt/slides/_rels/slide1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5.svg"/><Relationship Id="rId3" Type="http://schemas.openxmlformats.org/officeDocument/2006/relationships/image" Target="../media/image432.png"/><Relationship Id="rId7" Type="http://schemas.openxmlformats.org/officeDocument/2006/relationships/image" Target="../media/image42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92.xml"/><Relationship Id="rId6" Type="http://schemas.openxmlformats.org/officeDocument/2006/relationships/image" Target="../media/image283.svg"/><Relationship Id="rId5" Type="http://schemas.openxmlformats.org/officeDocument/2006/relationships/image" Target="../media/image293.png"/><Relationship Id="rId10" Type="http://schemas.openxmlformats.org/officeDocument/2006/relationships/image" Target="../media/image63.svg"/><Relationship Id="rId4" Type="http://schemas.openxmlformats.org/officeDocument/2006/relationships/image" Target="../media/image282.svg"/><Relationship Id="rId9" Type="http://schemas.openxmlformats.org/officeDocument/2006/relationships/image" Target="../media/image294.pn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93.xml"/><Relationship Id="rId6" Type="http://schemas.openxmlformats.org/officeDocument/2006/relationships/image" Target="../media/image344.svg"/><Relationship Id="rId5" Type="http://schemas.openxmlformats.org/officeDocument/2006/relationships/image" Target="../media/image434.png"/><Relationship Id="rId4" Type="http://schemas.openxmlformats.org/officeDocument/2006/relationships/image" Target="../media/image342.svg"/></Relationships>
</file>

<file path=ppt/slides/_rels/slide1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0.svg"/><Relationship Id="rId3" Type="http://schemas.openxmlformats.org/officeDocument/2006/relationships/image" Target="../media/image435.png"/><Relationship Id="rId7" Type="http://schemas.openxmlformats.org/officeDocument/2006/relationships/image" Target="../media/image43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94.xml"/><Relationship Id="rId6" Type="http://schemas.openxmlformats.org/officeDocument/2006/relationships/image" Target="../media/image348.svg"/><Relationship Id="rId5" Type="http://schemas.openxmlformats.org/officeDocument/2006/relationships/image" Target="../media/image436.png"/><Relationship Id="rId10" Type="http://schemas.openxmlformats.org/officeDocument/2006/relationships/image" Target="../media/image352.svg"/><Relationship Id="rId4" Type="http://schemas.openxmlformats.org/officeDocument/2006/relationships/image" Target="../media/image346.svg"/><Relationship Id="rId9" Type="http://schemas.openxmlformats.org/officeDocument/2006/relationships/image" Target="../media/image438.png"/></Relationships>
</file>

<file path=ppt/slides/_rels/slide1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6.svg"/><Relationship Id="rId3" Type="http://schemas.openxmlformats.org/officeDocument/2006/relationships/image" Target="../media/image302.png"/><Relationship Id="rId7" Type="http://schemas.openxmlformats.org/officeDocument/2006/relationships/image" Target="../media/image44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95.xml"/><Relationship Id="rId6" Type="http://schemas.openxmlformats.org/officeDocument/2006/relationships/image" Target="../media/image354.svg"/><Relationship Id="rId5" Type="http://schemas.openxmlformats.org/officeDocument/2006/relationships/image" Target="../media/image439.png"/><Relationship Id="rId10" Type="http://schemas.openxmlformats.org/officeDocument/2006/relationships/image" Target="../media/image358.svg"/><Relationship Id="rId4" Type="http://schemas.openxmlformats.org/officeDocument/2006/relationships/image" Target="../media/image74.svg"/><Relationship Id="rId9" Type="http://schemas.openxmlformats.org/officeDocument/2006/relationships/image" Target="../media/image441.png"/></Relationships>
</file>

<file path=ppt/slides/_rels/slide1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4.svg"/><Relationship Id="rId3" Type="http://schemas.openxmlformats.org/officeDocument/2006/relationships/image" Target="../media/image442.png"/><Relationship Id="rId7" Type="http://schemas.openxmlformats.org/officeDocument/2006/relationships/image" Target="../media/image44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96.xml"/><Relationship Id="rId6" Type="http://schemas.openxmlformats.org/officeDocument/2006/relationships/image" Target="../media/image362.svg"/><Relationship Id="rId5" Type="http://schemas.openxmlformats.org/officeDocument/2006/relationships/image" Target="../media/image443.png"/><Relationship Id="rId10" Type="http://schemas.openxmlformats.org/officeDocument/2006/relationships/image" Target="../media/image366.svg"/><Relationship Id="rId4" Type="http://schemas.openxmlformats.org/officeDocument/2006/relationships/image" Target="../media/image360.svg"/><Relationship Id="rId9" Type="http://schemas.openxmlformats.org/officeDocument/2006/relationships/image" Target="../media/image445.png"/></Relationships>
</file>

<file path=ppt/slides/_rels/slide1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446.png"/><Relationship Id="rId7" Type="http://schemas.openxmlformats.org/officeDocument/2006/relationships/image" Target="../media/image38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97.xml"/><Relationship Id="rId6" Type="http://schemas.openxmlformats.org/officeDocument/2006/relationships/image" Target="../media/image25.svg"/><Relationship Id="rId5" Type="http://schemas.openxmlformats.org/officeDocument/2006/relationships/image" Target="../media/image447.png"/><Relationship Id="rId10" Type="http://schemas.openxmlformats.org/officeDocument/2006/relationships/image" Target="../media/image29.svg"/><Relationship Id="rId4" Type="http://schemas.openxmlformats.org/officeDocument/2006/relationships/image" Target="../media/image368.svg"/><Relationship Id="rId9" Type="http://schemas.openxmlformats.org/officeDocument/2006/relationships/image" Target="../media/image448.png"/></Relationships>
</file>

<file path=ppt/slides/_rels/slide1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449.png"/><Relationship Id="rId7" Type="http://schemas.openxmlformats.org/officeDocument/2006/relationships/image" Target="../media/image38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98.xml"/><Relationship Id="rId6" Type="http://schemas.openxmlformats.org/officeDocument/2006/relationships/image" Target="../media/image25.svg"/><Relationship Id="rId5" Type="http://schemas.openxmlformats.org/officeDocument/2006/relationships/image" Target="../media/image447.png"/><Relationship Id="rId10" Type="http://schemas.openxmlformats.org/officeDocument/2006/relationships/image" Target="../media/image29.svg"/><Relationship Id="rId4" Type="http://schemas.openxmlformats.org/officeDocument/2006/relationships/image" Target="../media/image370.svg"/><Relationship Id="rId9" Type="http://schemas.openxmlformats.org/officeDocument/2006/relationships/image" Target="../media/image44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12.xml"/></Relationships>
</file>

<file path=ppt/slides/_rels/slide1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447.png"/><Relationship Id="rId7" Type="http://schemas.openxmlformats.org/officeDocument/2006/relationships/image" Target="../media/image44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97.xml"/><Relationship Id="rId6" Type="http://schemas.openxmlformats.org/officeDocument/2006/relationships/image" Target="../media/image27.svg"/><Relationship Id="rId5" Type="http://schemas.openxmlformats.org/officeDocument/2006/relationships/image" Target="../media/image385.png"/><Relationship Id="rId10" Type="http://schemas.openxmlformats.org/officeDocument/2006/relationships/image" Target="../media/image372.svg"/><Relationship Id="rId4" Type="http://schemas.openxmlformats.org/officeDocument/2006/relationships/image" Target="../media/image25.svg"/><Relationship Id="rId9" Type="http://schemas.openxmlformats.org/officeDocument/2006/relationships/image" Target="../media/image450.png"/></Relationships>
</file>

<file path=ppt/slides/_rels/slide1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5.png"/><Relationship Id="rId3" Type="http://schemas.openxmlformats.org/officeDocument/2006/relationships/image" Target="../media/image451.jpg"/><Relationship Id="rId7" Type="http://schemas.openxmlformats.org/officeDocument/2006/relationships/image" Target="../media/image25.sv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98.xml"/><Relationship Id="rId6" Type="http://schemas.openxmlformats.org/officeDocument/2006/relationships/image" Target="../media/image447.png"/><Relationship Id="rId11" Type="http://schemas.openxmlformats.org/officeDocument/2006/relationships/image" Target="../media/image29.svg"/><Relationship Id="rId5" Type="http://schemas.openxmlformats.org/officeDocument/2006/relationships/image" Target="../media/image370.svg"/><Relationship Id="rId10" Type="http://schemas.openxmlformats.org/officeDocument/2006/relationships/image" Target="../media/image448.png"/><Relationship Id="rId4" Type="http://schemas.openxmlformats.org/officeDocument/2006/relationships/image" Target="../media/image449.png"/><Relationship Id="rId9" Type="http://schemas.openxmlformats.org/officeDocument/2006/relationships/image" Target="../media/image27.svg"/></Relationships>
</file>

<file path=ppt/slides/_rels/slide1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svg"/><Relationship Id="rId13" Type="http://schemas.openxmlformats.org/officeDocument/2006/relationships/image" Target="../media/image454.png"/><Relationship Id="rId3" Type="http://schemas.openxmlformats.org/officeDocument/2006/relationships/image" Target="../media/image300.png"/><Relationship Id="rId7" Type="http://schemas.openxmlformats.org/officeDocument/2006/relationships/image" Target="../media/image304.png"/><Relationship Id="rId12" Type="http://schemas.openxmlformats.org/officeDocument/2006/relationships/image" Target="../media/image377.sv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99.xml"/><Relationship Id="rId6" Type="http://schemas.openxmlformats.org/officeDocument/2006/relationships/image" Target="../media/image45.svg"/><Relationship Id="rId11" Type="http://schemas.openxmlformats.org/officeDocument/2006/relationships/image" Target="../media/image453.png"/><Relationship Id="rId5" Type="http://schemas.openxmlformats.org/officeDocument/2006/relationships/image" Target="../media/image301.png"/><Relationship Id="rId10" Type="http://schemas.openxmlformats.org/officeDocument/2006/relationships/image" Target="../media/image375.svg"/><Relationship Id="rId4" Type="http://schemas.openxmlformats.org/officeDocument/2006/relationships/image" Target="../media/image43.svg"/><Relationship Id="rId9" Type="http://schemas.openxmlformats.org/officeDocument/2006/relationships/image" Target="../media/image452.png"/><Relationship Id="rId14" Type="http://schemas.openxmlformats.org/officeDocument/2006/relationships/image" Target="../media/image379.svg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00.xml"/></Relationships>
</file>

<file path=ppt/slides/_rels/slide1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447.png"/><Relationship Id="rId7" Type="http://schemas.openxmlformats.org/officeDocument/2006/relationships/image" Target="../media/image44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01.xml"/><Relationship Id="rId6" Type="http://schemas.openxmlformats.org/officeDocument/2006/relationships/image" Target="../media/image27.svg"/><Relationship Id="rId5" Type="http://schemas.openxmlformats.org/officeDocument/2006/relationships/image" Target="../media/image385.png"/><Relationship Id="rId4" Type="http://schemas.openxmlformats.org/officeDocument/2006/relationships/image" Target="../media/image25.svg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02.xml"/><Relationship Id="rId4" Type="http://schemas.openxmlformats.org/officeDocument/2006/relationships/image" Target="../media/image381.svg"/></Relationships>
</file>

<file path=ppt/slides/_rels/slide1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svg"/><Relationship Id="rId3" Type="http://schemas.openxmlformats.org/officeDocument/2006/relationships/image" Target="../media/image310.png"/><Relationship Id="rId7" Type="http://schemas.openxmlformats.org/officeDocument/2006/relationships/image" Target="../media/image31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03.xml"/><Relationship Id="rId6" Type="http://schemas.openxmlformats.org/officeDocument/2006/relationships/image" Target="../media/image67.svg"/><Relationship Id="rId5" Type="http://schemas.openxmlformats.org/officeDocument/2006/relationships/image" Target="../media/image296.png"/><Relationship Id="rId10" Type="http://schemas.openxmlformats.org/officeDocument/2006/relationships/image" Target="../media/image88.svg"/><Relationship Id="rId4" Type="http://schemas.openxmlformats.org/officeDocument/2006/relationships/image" Target="../media/image84.svg"/><Relationship Id="rId9" Type="http://schemas.openxmlformats.org/officeDocument/2006/relationships/image" Target="../media/image312.png"/></Relationships>
</file>

<file path=ppt/slides/_rels/slide1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3.svg"/><Relationship Id="rId13" Type="http://schemas.openxmlformats.org/officeDocument/2006/relationships/image" Target="../media/image298.png"/><Relationship Id="rId3" Type="http://schemas.openxmlformats.org/officeDocument/2006/relationships/image" Target="../media/image321.png"/><Relationship Id="rId7" Type="http://schemas.openxmlformats.org/officeDocument/2006/relationships/image" Target="../media/image456.png"/><Relationship Id="rId12" Type="http://schemas.openxmlformats.org/officeDocument/2006/relationships/image" Target="../media/image387.sv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04.xml"/><Relationship Id="rId6" Type="http://schemas.openxmlformats.org/officeDocument/2006/relationships/image" Target="../media/image45.svg"/><Relationship Id="rId11" Type="http://schemas.openxmlformats.org/officeDocument/2006/relationships/image" Target="../media/image458.png"/><Relationship Id="rId5" Type="http://schemas.openxmlformats.org/officeDocument/2006/relationships/image" Target="../media/image301.png"/><Relationship Id="rId10" Type="http://schemas.openxmlformats.org/officeDocument/2006/relationships/image" Target="../media/image385.svg"/><Relationship Id="rId4" Type="http://schemas.openxmlformats.org/officeDocument/2006/relationships/image" Target="../media/image99.svg"/><Relationship Id="rId9" Type="http://schemas.openxmlformats.org/officeDocument/2006/relationships/image" Target="../media/image457.png"/><Relationship Id="rId14" Type="http://schemas.openxmlformats.org/officeDocument/2006/relationships/image" Target="../media/image71.svg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9.svg"/><Relationship Id="rId2" Type="http://schemas.openxmlformats.org/officeDocument/2006/relationships/image" Target="../media/image459.png"/><Relationship Id="rId1" Type="http://schemas.openxmlformats.org/officeDocument/2006/relationships/slideLayout" Target="../slideLayouts/slideLayout1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05.xml"/><Relationship Id="rId6" Type="http://schemas.openxmlformats.org/officeDocument/2006/relationships/image" Target="../media/image393.svg"/><Relationship Id="rId5" Type="http://schemas.openxmlformats.org/officeDocument/2006/relationships/image" Target="../media/image461.png"/><Relationship Id="rId4" Type="http://schemas.openxmlformats.org/officeDocument/2006/relationships/image" Target="../media/image391.sv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1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06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svg"/><Relationship Id="rId2" Type="http://schemas.openxmlformats.org/officeDocument/2006/relationships/image" Target="../media/image295.png"/><Relationship Id="rId1" Type="http://schemas.openxmlformats.org/officeDocument/2006/relationships/slideLayout" Target="../slideLayouts/slideLayout1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07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08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5.svg"/><Relationship Id="rId7" Type="http://schemas.openxmlformats.org/officeDocument/2006/relationships/image" Target="../media/image399.svg"/><Relationship Id="rId2" Type="http://schemas.openxmlformats.org/officeDocument/2006/relationships/image" Target="../media/image46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64.png"/><Relationship Id="rId5" Type="http://schemas.openxmlformats.org/officeDocument/2006/relationships/image" Target="../media/image397.svg"/><Relationship Id="rId4" Type="http://schemas.openxmlformats.org/officeDocument/2006/relationships/image" Target="../media/image463.png"/></Relationships>
</file>

<file path=ppt/slides/_rels/slide16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5.svg"/><Relationship Id="rId18" Type="http://schemas.openxmlformats.org/officeDocument/2006/relationships/image" Target="../media/image141.png"/><Relationship Id="rId26" Type="http://schemas.openxmlformats.org/officeDocument/2006/relationships/image" Target="../media/image145.png"/><Relationship Id="rId39" Type="http://schemas.openxmlformats.org/officeDocument/2006/relationships/image" Target="../media/image436.svg"/><Relationship Id="rId21" Type="http://schemas.openxmlformats.org/officeDocument/2006/relationships/image" Target="../media/image418.svg"/><Relationship Id="rId34" Type="http://schemas.openxmlformats.org/officeDocument/2006/relationships/image" Target="../media/image149.png"/><Relationship Id="rId42" Type="http://schemas.openxmlformats.org/officeDocument/2006/relationships/image" Target="../media/image153.png"/><Relationship Id="rId47" Type="http://schemas.openxmlformats.org/officeDocument/2006/relationships/image" Target="../media/image444.svg"/><Relationship Id="rId50" Type="http://schemas.openxmlformats.org/officeDocument/2006/relationships/image" Target="../media/image157.png"/><Relationship Id="rId55" Type="http://schemas.openxmlformats.org/officeDocument/2006/relationships/image" Target="../media/image452.svg"/><Relationship Id="rId63" Type="http://schemas.openxmlformats.org/officeDocument/2006/relationships/image" Target="../media/image460.svg"/><Relationship Id="rId68" Type="http://schemas.openxmlformats.org/officeDocument/2006/relationships/image" Target="../media/image166.png"/><Relationship Id="rId76" Type="http://schemas.openxmlformats.org/officeDocument/2006/relationships/image" Target="../media/image170.png"/><Relationship Id="rId7" Type="http://schemas.openxmlformats.org/officeDocument/2006/relationships/image" Target="../media/image405.svg"/><Relationship Id="rId71" Type="http://schemas.openxmlformats.org/officeDocument/2006/relationships/image" Target="../media/image468.svg"/><Relationship Id="rId2" Type="http://schemas.openxmlformats.org/officeDocument/2006/relationships/image" Target="../media/image133.png"/><Relationship Id="rId16" Type="http://schemas.openxmlformats.org/officeDocument/2006/relationships/image" Target="../media/image140.png"/><Relationship Id="rId29" Type="http://schemas.openxmlformats.org/officeDocument/2006/relationships/image" Target="../media/image426.svg"/><Relationship Id="rId11" Type="http://schemas.openxmlformats.org/officeDocument/2006/relationships/image" Target="../media/image409.svg"/><Relationship Id="rId24" Type="http://schemas.openxmlformats.org/officeDocument/2006/relationships/image" Target="../media/image144.png"/><Relationship Id="rId32" Type="http://schemas.openxmlformats.org/officeDocument/2006/relationships/image" Target="../media/image148.png"/><Relationship Id="rId37" Type="http://schemas.openxmlformats.org/officeDocument/2006/relationships/image" Target="../media/image434.svg"/><Relationship Id="rId40" Type="http://schemas.openxmlformats.org/officeDocument/2006/relationships/image" Target="../media/image152.png"/><Relationship Id="rId45" Type="http://schemas.openxmlformats.org/officeDocument/2006/relationships/image" Target="../media/image442.svg"/><Relationship Id="rId53" Type="http://schemas.openxmlformats.org/officeDocument/2006/relationships/image" Target="../media/image450.svg"/><Relationship Id="rId58" Type="http://schemas.openxmlformats.org/officeDocument/2006/relationships/image" Target="../media/image161.png"/><Relationship Id="rId66" Type="http://schemas.openxmlformats.org/officeDocument/2006/relationships/image" Target="../media/image165.png"/><Relationship Id="rId74" Type="http://schemas.openxmlformats.org/officeDocument/2006/relationships/image" Target="../media/image169.png"/><Relationship Id="rId79" Type="http://schemas.openxmlformats.org/officeDocument/2006/relationships/image" Target="../media/image476.svg"/><Relationship Id="rId5" Type="http://schemas.openxmlformats.org/officeDocument/2006/relationships/image" Target="../media/image403.svg"/><Relationship Id="rId61" Type="http://schemas.openxmlformats.org/officeDocument/2006/relationships/image" Target="../media/image458.svg"/><Relationship Id="rId10" Type="http://schemas.openxmlformats.org/officeDocument/2006/relationships/image" Target="../media/image137.png"/><Relationship Id="rId19" Type="http://schemas.openxmlformats.org/officeDocument/2006/relationships/image" Target="../media/image416.svg"/><Relationship Id="rId31" Type="http://schemas.openxmlformats.org/officeDocument/2006/relationships/image" Target="../media/image428.svg"/><Relationship Id="rId44" Type="http://schemas.openxmlformats.org/officeDocument/2006/relationships/image" Target="../media/image154.png"/><Relationship Id="rId52" Type="http://schemas.openxmlformats.org/officeDocument/2006/relationships/image" Target="../media/image158.png"/><Relationship Id="rId60" Type="http://schemas.openxmlformats.org/officeDocument/2006/relationships/image" Target="../media/image162.png"/><Relationship Id="rId65" Type="http://schemas.openxmlformats.org/officeDocument/2006/relationships/image" Target="../media/image462.svg"/><Relationship Id="rId73" Type="http://schemas.openxmlformats.org/officeDocument/2006/relationships/image" Target="../media/image470.svg"/><Relationship Id="rId78" Type="http://schemas.openxmlformats.org/officeDocument/2006/relationships/image" Target="../media/image171.png"/><Relationship Id="rId81" Type="http://schemas.openxmlformats.org/officeDocument/2006/relationships/image" Target="../media/image478.svg"/><Relationship Id="rId4" Type="http://schemas.openxmlformats.org/officeDocument/2006/relationships/image" Target="../media/image134.png"/><Relationship Id="rId9" Type="http://schemas.openxmlformats.org/officeDocument/2006/relationships/image" Target="../media/image407.svg"/><Relationship Id="rId14" Type="http://schemas.openxmlformats.org/officeDocument/2006/relationships/image" Target="../media/image139.png"/><Relationship Id="rId22" Type="http://schemas.openxmlformats.org/officeDocument/2006/relationships/image" Target="../media/image143.png"/><Relationship Id="rId27" Type="http://schemas.openxmlformats.org/officeDocument/2006/relationships/image" Target="../media/image424.svg"/><Relationship Id="rId30" Type="http://schemas.openxmlformats.org/officeDocument/2006/relationships/image" Target="../media/image147.png"/><Relationship Id="rId35" Type="http://schemas.openxmlformats.org/officeDocument/2006/relationships/image" Target="../media/image432.svg"/><Relationship Id="rId43" Type="http://schemas.openxmlformats.org/officeDocument/2006/relationships/image" Target="../media/image440.svg"/><Relationship Id="rId48" Type="http://schemas.openxmlformats.org/officeDocument/2006/relationships/image" Target="../media/image156.png"/><Relationship Id="rId56" Type="http://schemas.openxmlformats.org/officeDocument/2006/relationships/image" Target="../media/image160.png"/><Relationship Id="rId64" Type="http://schemas.openxmlformats.org/officeDocument/2006/relationships/image" Target="../media/image164.png"/><Relationship Id="rId69" Type="http://schemas.openxmlformats.org/officeDocument/2006/relationships/image" Target="../media/image466.svg"/><Relationship Id="rId77" Type="http://schemas.openxmlformats.org/officeDocument/2006/relationships/image" Target="../media/image474.svg"/><Relationship Id="rId8" Type="http://schemas.openxmlformats.org/officeDocument/2006/relationships/image" Target="../media/image136.png"/><Relationship Id="rId51" Type="http://schemas.openxmlformats.org/officeDocument/2006/relationships/image" Target="../media/image448.svg"/><Relationship Id="rId72" Type="http://schemas.openxmlformats.org/officeDocument/2006/relationships/image" Target="../media/image168.png"/><Relationship Id="rId80" Type="http://schemas.openxmlformats.org/officeDocument/2006/relationships/image" Target="../media/image172.png"/><Relationship Id="rId3" Type="http://schemas.openxmlformats.org/officeDocument/2006/relationships/image" Target="../media/image401.svg"/><Relationship Id="rId12" Type="http://schemas.openxmlformats.org/officeDocument/2006/relationships/image" Target="../media/image138.png"/><Relationship Id="rId17" Type="http://schemas.openxmlformats.org/officeDocument/2006/relationships/image" Target="../media/image414.svg"/><Relationship Id="rId25" Type="http://schemas.openxmlformats.org/officeDocument/2006/relationships/image" Target="../media/image422.svg"/><Relationship Id="rId33" Type="http://schemas.openxmlformats.org/officeDocument/2006/relationships/image" Target="../media/image430.svg"/><Relationship Id="rId38" Type="http://schemas.openxmlformats.org/officeDocument/2006/relationships/image" Target="../media/image151.png"/><Relationship Id="rId46" Type="http://schemas.openxmlformats.org/officeDocument/2006/relationships/image" Target="../media/image155.png"/><Relationship Id="rId59" Type="http://schemas.openxmlformats.org/officeDocument/2006/relationships/image" Target="../media/image456.svg"/><Relationship Id="rId67" Type="http://schemas.openxmlformats.org/officeDocument/2006/relationships/image" Target="../media/image464.svg"/><Relationship Id="rId20" Type="http://schemas.openxmlformats.org/officeDocument/2006/relationships/image" Target="../media/image142.png"/><Relationship Id="rId41" Type="http://schemas.openxmlformats.org/officeDocument/2006/relationships/image" Target="../media/image438.svg"/><Relationship Id="rId54" Type="http://schemas.openxmlformats.org/officeDocument/2006/relationships/image" Target="../media/image159.png"/><Relationship Id="rId62" Type="http://schemas.openxmlformats.org/officeDocument/2006/relationships/image" Target="../media/image163.png"/><Relationship Id="rId70" Type="http://schemas.openxmlformats.org/officeDocument/2006/relationships/image" Target="../media/image167.png"/><Relationship Id="rId75" Type="http://schemas.openxmlformats.org/officeDocument/2006/relationships/image" Target="../media/image472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5.png"/><Relationship Id="rId15" Type="http://schemas.openxmlformats.org/officeDocument/2006/relationships/image" Target="../media/image412.svg"/><Relationship Id="rId23" Type="http://schemas.openxmlformats.org/officeDocument/2006/relationships/image" Target="../media/image420.svg"/><Relationship Id="rId28" Type="http://schemas.openxmlformats.org/officeDocument/2006/relationships/image" Target="../media/image146.png"/><Relationship Id="rId36" Type="http://schemas.openxmlformats.org/officeDocument/2006/relationships/image" Target="../media/image150.png"/><Relationship Id="rId49" Type="http://schemas.openxmlformats.org/officeDocument/2006/relationships/image" Target="../media/image446.svg"/><Relationship Id="rId57" Type="http://schemas.openxmlformats.org/officeDocument/2006/relationships/image" Target="../media/image454.svg"/></Relationships>
</file>

<file path=ppt/slides/_rels/slide16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86.svg"/><Relationship Id="rId18" Type="http://schemas.openxmlformats.org/officeDocument/2006/relationships/image" Target="../media/image181.png"/><Relationship Id="rId26" Type="http://schemas.openxmlformats.org/officeDocument/2006/relationships/image" Target="../media/image185.png"/><Relationship Id="rId39" Type="http://schemas.openxmlformats.org/officeDocument/2006/relationships/image" Target="../media/image508.svg"/><Relationship Id="rId21" Type="http://schemas.openxmlformats.org/officeDocument/2006/relationships/image" Target="../media/image490.svg"/><Relationship Id="rId34" Type="http://schemas.openxmlformats.org/officeDocument/2006/relationships/image" Target="../media/image189.png"/><Relationship Id="rId42" Type="http://schemas.openxmlformats.org/officeDocument/2006/relationships/image" Target="../media/image193.png"/><Relationship Id="rId47" Type="http://schemas.openxmlformats.org/officeDocument/2006/relationships/image" Target="../media/image516.svg"/><Relationship Id="rId50" Type="http://schemas.openxmlformats.org/officeDocument/2006/relationships/image" Target="../media/image197.png"/><Relationship Id="rId55" Type="http://schemas.openxmlformats.org/officeDocument/2006/relationships/image" Target="../media/image137.svg"/><Relationship Id="rId63" Type="http://schemas.openxmlformats.org/officeDocument/2006/relationships/image" Target="../media/image530.svg"/><Relationship Id="rId68" Type="http://schemas.openxmlformats.org/officeDocument/2006/relationships/image" Target="../media/image206.png"/><Relationship Id="rId76" Type="http://schemas.openxmlformats.org/officeDocument/2006/relationships/image" Target="../media/image210.png"/><Relationship Id="rId7" Type="http://schemas.openxmlformats.org/officeDocument/2006/relationships/image" Target="../media/image482.svg"/><Relationship Id="rId71" Type="http://schemas.openxmlformats.org/officeDocument/2006/relationships/image" Target="../media/image538.svg"/><Relationship Id="rId2" Type="http://schemas.openxmlformats.org/officeDocument/2006/relationships/image" Target="../media/image173.png"/><Relationship Id="rId16" Type="http://schemas.openxmlformats.org/officeDocument/2006/relationships/image" Target="../media/image180.png"/><Relationship Id="rId29" Type="http://schemas.openxmlformats.org/officeDocument/2006/relationships/image" Target="../media/image498.svg"/><Relationship Id="rId11" Type="http://schemas.openxmlformats.org/officeDocument/2006/relationships/image" Target="../media/image484.svg"/><Relationship Id="rId24" Type="http://schemas.openxmlformats.org/officeDocument/2006/relationships/image" Target="../media/image184.png"/><Relationship Id="rId32" Type="http://schemas.openxmlformats.org/officeDocument/2006/relationships/image" Target="../media/image188.png"/><Relationship Id="rId37" Type="http://schemas.openxmlformats.org/officeDocument/2006/relationships/image" Target="../media/image506.svg"/><Relationship Id="rId40" Type="http://schemas.openxmlformats.org/officeDocument/2006/relationships/image" Target="../media/image192.png"/><Relationship Id="rId45" Type="http://schemas.openxmlformats.org/officeDocument/2006/relationships/image" Target="../media/image514.svg"/><Relationship Id="rId53" Type="http://schemas.openxmlformats.org/officeDocument/2006/relationships/image" Target="../media/image522.svg"/><Relationship Id="rId58" Type="http://schemas.openxmlformats.org/officeDocument/2006/relationships/image" Target="../media/image201.png"/><Relationship Id="rId66" Type="http://schemas.openxmlformats.org/officeDocument/2006/relationships/image" Target="../media/image205.png"/><Relationship Id="rId74" Type="http://schemas.openxmlformats.org/officeDocument/2006/relationships/image" Target="../media/image209.png"/><Relationship Id="rId79" Type="http://schemas.openxmlformats.org/officeDocument/2006/relationships/image" Target="../media/image546.svg"/><Relationship Id="rId5" Type="http://schemas.openxmlformats.org/officeDocument/2006/relationships/image" Target="../media/image480.svg"/><Relationship Id="rId61" Type="http://schemas.openxmlformats.org/officeDocument/2006/relationships/image" Target="../media/image528.svg"/><Relationship Id="rId10" Type="http://schemas.openxmlformats.org/officeDocument/2006/relationships/image" Target="../media/image177.png"/><Relationship Id="rId19" Type="http://schemas.openxmlformats.org/officeDocument/2006/relationships/image" Target="../media/image379.svg"/><Relationship Id="rId31" Type="http://schemas.openxmlformats.org/officeDocument/2006/relationships/image" Target="../media/image500.svg"/><Relationship Id="rId44" Type="http://schemas.openxmlformats.org/officeDocument/2006/relationships/image" Target="../media/image194.png"/><Relationship Id="rId52" Type="http://schemas.openxmlformats.org/officeDocument/2006/relationships/image" Target="../media/image198.png"/><Relationship Id="rId60" Type="http://schemas.openxmlformats.org/officeDocument/2006/relationships/image" Target="../media/image202.png"/><Relationship Id="rId65" Type="http://schemas.openxmlformats.org/officeDocument/2006/relationships/image" Target="../media/image532.svg"/><Relationship Id="rId73" Type="http://schemas.openxmlformats.org/officeDocument/2006/relationships/image" Target="../media/image540.svg"/><Relationship Id="rId78" Type="http://schemas.openxmlformats.org/officeDocument/2006/relationships/image" Target="../media/image211.png"/><Relationship Id="rId81" Type="http://schemas.openxmlformats.org/officeDocument/2006/relationships/image" Target="../media/image548.svg"/><Relationship Id="rId4" Type="http://schemas.openxmlformats.org/officeDocument/2006/relationships/image" Target="../media/image174.png"/><Relationship Id="rId9" Type="http://schemas.openxmlformats.org/officeDocument/2006/relationships/image" Target="../media/image377.svg"/><Relationship Id="rId14" Type="http://schemas.openxmlformats.org/officeDocument/2006/relationships/image" Target="../media/image179.png"/><Relationship Id="rId22" Type="http://schemas.openxmlformats.org/officeDocument/2006/relationships/image" Target="../media/image183.png"/><Relationship Id="rId27" Type="http://schemas.openxmlformats.org/officeDocument/2006/relationships/image" Target="../media/image496.svg"/><Relationship Id="rId30" Type="http://schemas.openxmlformats.org/officeDocument/2006/relationships/image" Target="../media/image187.png"/><Relationship Id="rId35" Type="http://schemas.openxmlformats.org/officeDocument/2006/relationships/image" Target="../media/image504.svg"/><Relationship Id="rId43" Type="http://schemas.openxmlformats.org/officeDocument/2006/relationships/image" Target="../media/image512.svg"/><Relationship Id="rId48" Type="http://schemas.openxmlformats.org/officeDocument/2006/relationships/image" Target="../media/image196.png"/><Relationship Id="rId56" Type="http://schemas.openxmlformats.org/officeDocument/2006/relationships/image" Target="../media/image200.png"/><Relationship Id="rId64" Type="http://schemas.openxmlformats.org/officeDocument/2006/relationships/image" Target="../media/image204.png"/><Relationship Id="rId69" Type="http://schemas.openxmlformats.org/officeDocument/2006/relationships/image" Target="../media/image536.svg"/><Relationship Id="rId77" Type="http://schemas.openxmlformats.org/officeDocument/2006/relationships/image" Target="../media/image544.svg"/><Relationship Id="rId8" Type="http://schemas.openxmlformats.org/officeDocument/2006/relationships/image" Target="../media/image176.png"/><Relationship Id="rId51" Type="http://schemas.openxmlformats.org/officeDocument/2006/relationships/image" Target="../media/image520.svg"/><Relationship Id="rId72" Type="http://schemas.openxmlformats.org/officeDocument/2006/relationships/image" Target="../media/image208.png"/><Relationship Id="rId80" Type="http://schemas.openxmlformats.org/officeDocument/2006/relationships/image" Target="../media/image212.png"/><Relationship Id="rId3" Type="http://schemas.openxmlformats.org/officeDocument/2006/relationships/image" Target="../media/image375.svg"/><Relationship Id="rId12" Type="http://schemas.openxmlformats.org/officeDocument/2006/relationships/image" Target="../media/image178.png"/><Relationship Id="rId17" Type="http://schemas.openxmlformats.org/officeDocument/2006/relationships/image" Target="../media/image488.svg"/><Relationship Id="rId25" Type="http://schemas.openxmlformats.org/officeDocument/2006/relationships/image" Target="../media/image494.svg"/><Relationship Id="rId33" Type="http://schemas.openxmlformats.org/officeDocument/2006/relationships/image" Target="../media/image502.svg"/><Relationship Id="rId38" Type="http://schemas.openxmlformats.org/officeDocument/2006/relationships/image" Target="../media/image191.png"/><Relationship Id="rId46" Type="http://schemas.openxmlformats.org/officeDocument/2006/relationships/image" Target="../media/image195.png"/><Relationship Id="rId59" Type="http://schemas.openxmlformats.org/officeDocument/2006/relationships/image" Target="../media/image526.svg"/><Relationship Id="rId67" Type="http://schemas.openxmlformats.org/officeDocument/2006/relationships/image" Target="../media/image534.svg"/><Relationship Id="rId20" Type="http://schemas.openxmlformats.org/officeDocument/2006/relationships/image" Target="../media/image182.png"/><Relationship Id="rId41" Type="http://schemas.openxmlformats.org/officeDocument/2006/relationships/image" Target="../media/image510.svg"/><Relationship Id="rId54" Type="http://schemas.openxmlformats.org/officeDocument/2006/relationships/image" Target="../media/image199.png"/><Relationship Id="rId62" Type="http://schemas.openxmlformats.org/officeDocument/2006/relationships/image" Target="../media/image203.png"/><Relationship Id="rId70" Type="http://schemas.openxmlformats.org/officeDocument/2006/relationships/image" Target="../media/image207.png"/><Relationship Id="rId75" Type="http://schemas.openxmlformats.org/officeDocument/2006/relationships/image" Target="../media/image542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75.png"/><Relationship Id="rId15" Type="http://schemas.openxmlformats.org/officeDocument/2006/relationships/image" Target="../media/image171.svg"/><Relationship Id="rId23" Type="http://schemas.openxmlformats.org/officeDocument/2006/relationships/image" Target="../media/image492.svg"/><Relationship Id="rId28" Type="http://schemas.openxmlformats.org/officeDocument/2006/relationships/image" Target="../media/image186.png"/><Relationship Id="rId36" Type="http://schemas.openxmlformats.org/officeDocument/2006/relationships/image" Target="../media/image190.png"/><Relationship Id="rId49" Type="http://schemas.openxmlformats.org/officeDocument/2006/relationships/image" Target="../media/image518.svg"/><Relationship Id="rId57" Type="http://schemas.openxmlformats.org/officeDocument/2006/relationships/image" Target="../media/image524.svg"/></Relationships>
</file>

<file path=ppt/slides/_rels/slide16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48.svg"/><Relationship Id="rId18" Type="http://schemas.openxmlformats.org/officeDocument/2006/relationships/image" Target="../media/image221.png"/><Relationship Id="rId26" Type="http://schemas.openxmlformats.org/officeDocument/2006/relationships/image" Target="../media/image225.png"/><Relationship Id="rId39" Type="http://schemas.openxmlformats.org/officeDocument/2006/relationships/image" Target="../media/image580.svg"/><Relationship Id="rId21" Type="http://schemas.openxmlformats.org/officeDocument/2006/relationships/image" Target="../media/image564.svg"/><Relationship Id="rId34" Type="http://schemas.openxmlformats.org/officeDocument/2006/relationships/image" Target="../media/image229.png"/><Relationship Id="rId42" Type="http://schemas.openxmlformats.org/officeDocument/2006/relationships/image" Target="../media/image233.png"/><Relationship Id="rId47" Type="http://schemas.openxmlformats.org/officeDocument/2006/relationships/image" Target="../media/image588.svg"/><Relationship Id="rId50" Type="http://schemas.openxmlformats.org/officeDocument/2006/relationships/image" Target="../media/image237.png"/><Relationship Id="rId55" Type="http://schemas.openxmlformats.org/officeDocument/2006/relationships/image" Target="../media/image594.svg"/><Relationship Id="rId63" Type="http://schemas.openxmlformats.org/officeDocument/2006/relationships/image" Target="../media/image600.svg"/><Relationship Id="rId68" Type="http://schemas.openxmlformats.org/officeDocument/2006/relationships/image" Target="../media/image246.png"/><Relationship Id="rId76" Type="http://schemas.openxmlformats.org/officeDocument/2006/relationships/image" Target="../media/image250.png"/><Relationship Id="rId7" Type="http://schemas.openxmlformats.org/officeDocument/2006/relationships/image" Target="../media/image554.svg"/><Relationship Id="rId71" Type="http://schemas.openxmlformats.org/officeDocument/2006/relationships/image" Target="../media/image143.svg"/><Relationship Id="rId2" Type="http://schemas.openxmlformats.org/officeDocument/2006/relationships/image" Target="../media/image213.png"/><Relationship Id="rId16" Type="http://schemas.openxmlformats.org/officeDocument/2006/relationships/image" Target="../media/image220.png"/><Relationship Id="rId29" Type="http://schemas.openxmlformats.org/officeDocument/2006/relationships/image" Target="../media/image572.svg"/><Relationship Id="rId11" Type="http://schemas.openxmlformats.org/officeDocument/2006/relationships/image" Target="../media/image558.svg"/><Relationship Id="rId24" Type="http://schemas.openxmlformats.org/officeDocument/2006/relationships/image" Target="../media/image224.png"/><Relationship Id="rId32" Type="http://schemas.openxmlformats.org/officeDocument/2006/relationships/image" Target="../media/image228.png"/><Relationship Id="rId37" Type="http://schemas.openxmlformats.org/officeDocument/2006/relationships/image" Target="../media/image578.svg"/><Relationship Id="rId40" Type="http://schemas.openxmlformats.org/officeDocument/2006/relationships/image" Target="../media/image232.png"/><Relationship Id="rId45" Type="http://schemas.openxmlformats.org/officeDocument/2006/relationships/image" Target="../media/image586.svg"/><Relationship Id="rId53" Type="http://schemas.openxmlformats.org/officeDocument/2006/relationships/image" Target="../media/image474.svg"/><Relationship Id="rId58" Type="http://schemas.openxmlformats.org/officeDocument/2006/relationships/image" Target="../media/image241.png"/><Relationship Id="rId66" Type="http://schemas.openxmlformats.org/officeDocument/2006/relationships/image" Target="../media/image245.png"/><Relationship Id="rId74" Type="http://schemas.openxmlformats.org/officeDocument/2006/relationships/image" Target="../media/image249.png"/><Relationship Id="rId79" Type="http://schemas.openxmlformats.org/officeDocument/2006/relationships/image" Target="../media/image614.svg"/><Relationship Id="rId5" Type="http://schemas.openxmlformats.org/officeDocument/2006/relationships/image" Target="../media/image552.svg"/><Relationship Id="rId61" Type="http://schemas.openxmlformats.org/officeDocument/2006/relationships/image" Target="../media/image598.svg"/><Relationship Id="rId10" Type="http://schemas.openxmlformats.org/officeDocument/2006/relationships/image" Target="../media/image217.png"/><Relationship Id="rId19" Type="http://schemas.openxmlformats.org/officeDocument/2006/relationships/image" Target="../media/image350.svg"/><Relationship Id="rId31" Type="http://schemas.openxmlformats.org/officeDocument/2006/relationships/image" Target="../media/image141.svg"/><Relationship Id="rId44" Type="http://schemas.openxmlformats.org/officeDocument/2006/relationships/image" Target="../media/image234.png"/><Relationship Id="rId52" Type="http://schemas.openxmlformats.org/officeDocument/2006/relationships/image" Target="../media/image238.png"/><Relationship Id="rId60" Type="http://schemas.openxmlformats.org/officeDocument/2006/relationships/image" Target="../media/image242.png"/><Relationship Id="rId65" Type="http://schemas.openxmlformats.org/officeDocument/2006/relationships/image" Target="../media/image602.svg"/><Relationship Id="rId73" Type="http://schemas.openxmlformats.org/officeDocument/2006/relationships/image" Target="../media/image608.svg"/><Relationship Id="rId78" Type="http://schemas.openxmlformats.org/officeDocument/2006/relationships/image" Target="../media/image251.png"/><Relationship Id="rId81" Type="http://schemas.openxmlformats.org/officeDocument/2006/relationships/image" Target="../media/image616.svg"/><Relationship Id="rId4" Type="http://schemas.openxmlformats.org/officeDocument/2006/relationships/image" Target="../media/image214.png"/><Relationship Id="rId9" Type="http://schemas.openxmlformats.org/officeDocument/2006/relationships/image" Target="../media/image556.svg"/><Relationship Id="rId14" Type="http://schemas.openxmlformats.org/officeDocument/2006/relationships/image" Target="../media/image219.png"/><Relationship Id="rId22" Type="http://schemas.openxmlformats.org/officeDocument/2006/relationships/image" Target="../media/image223.png"/><Relationship Id="rId27" Type="http://schemas.openxmlformats.org/officeDocument/2006/relationships/image" Target="../media/image570.svg"/><Relationship Id="rId30" Type="http://schemas.openxmlformats.org/officeDocument/2006/relationships/image" Target="../media/image227.png"/><Relationship Id="rId35" Type="http://schemas.openxmlformats.org/officeDocument/2006/relationships/image" Target="../media/image576.svg"/><Relationship Id="rId43" Type="http://schemas.openxmlformats.org/officeDocument/2006/relationships/image" Target="../media/image584.svg"/><Relationship Id="rId48" Type="http://schemas.openxmlformats.org/officeDocument/2006/relationships/image" Target="../media/image236.png"/><Relationship Id="rId56" Type="http://schemas.openxmlformats.org/officeDocument/2006/relationships/image" Target="../media/image240.png"/><Relationship Id="rId64" Type="http://schemas.openxmlformats.org/officeDocument/2006/relationships/image" Target="../media/image244.png"/><Relationship Id="rId69" Type="http://schemas.openxmlformats.org/officeDocument/2006/relationships/image" Target="../media/image606.svg"/><Relationship Id="rId77" Type="http://schemas.openxmlformats.org/officeDocument/2006/relationships/image" Target="../media/image612.svg"/><Relationship Id="rId8" Type="http://schemas.openxmlformats.org/officeDocument/2006/relationships/image" Target="../media/image216.png"/><Relationship Id="rId51" Type="http://schemas.openxmlformats.org/officeDocument/2006/relationships/image" Target="../media/image592.svg"/><Relationship Id="rId72" Type="http://schemas.openxmlformats.org/officeDocument/2006/relationships/image" Target="../media/image248.png"/><Relationship Id="rId80" Type="http://schemas.openxmlformats.org/officeDocument/2006/relationships/image" Target="../media/image252.png"/><Relationship Id="rId3" Type="http://schemas.openxmlformats.org/officeDocument/2006/relationships/image" Target="../media/image550.svg"/><Relationship Id="rId12" Type="http://schemas.openxmlformats.org/officeDocument/2006/relationships/image" Target="../media/image218.png"/><Relationship Id="rId17" Type="http://schemas.openxmlformats.org/officeDocument/2006/relationships/image" Target="../media/image562.svg"/><Relationship Id="rId25" Type="http://schemas.openxmlformats.org/officeDocument/2006/relationships/image" Target="../media/image568.svg"/><Relationship Id="rId33" Type="http://schemas.openxmlformats.org/officeDocument/2006/relationships/image" Target="../media/image574.svg"/><Relationship Id="rId38" Type="http://schemas.openxmlformats.org/officeDocument/2006/relationships/image" Target="../media/image231.png"/><Relationship Id="rId46" Type="http://schemas.openxmlformats.org/officeDocument/2006/relationships/image" Target="../media/image235.png"/><Relationship Id="rId59" Type="http://schemas.openxmlformats.org/officeDocument/2006/relationships/image" Target="../media/image596.svg"/><Relationship Id="rId67" Type="http://schemas.openxmlformats.org/officeDocument/2006/relationships/image" Target="../media/image604.svg"/><Relationship Id="rId20" Type="http://schemas.openxmlformats.org/officeDocument/2006/relationships/image" Target="../media/image222.png"/><Relationship Id="rId41" Type="http://schemas.openxmlformats.org/officeDocument/2006/relationships/image" Target="../media/image582.svg"/><Relationship Id="rId54" Type="http://schemas.openxmlformats.org/officeDocument/2006/relationships/image" Target="../media/image239.png"/><Relationship Id="rId62" Type="http://schemas.openxmlformats.org/officeDocument/2006/relationships/image" Target="../media/image243.png"/><Relationship Id="rId70" Type="http://schemas.openxmlformats.org/officeDocument/2006/relationships/image" Target="../media/image247.png"/><Relationship Id="rId75" Type="http://schemas.openxmlformats.org/officeDocument/2006/relationships/image" Target="../media/image610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15.png"/><Relationship Id="rId15" Type="http://schemas.openxmlformats.org/officeDocument/2006/relationships/image" Target="../media/image560.svg"/><Relationship Id="rId23" Type="http://schemas.openxmlformats.org/officeDocument/2006/relationships/image" Target="../media/image566.svg"/><Relationship Id="rId28" Type="http://schemas.openxmlformats.org/officeDocument/2006/relationships/image" Target="../media/image226.png"/><Relationship Id="rId36" Type="http://schemas.openxmlformats.org/officeDocument/2006/relationships/image" Target="../media/image230.png"/><Relationship Id="rId49" Type="http://schemas.openxmlformats.org/officeDocument/2006/relationships/image" Target="../media/image590.svg"/><Relationship Id="rId57" Type="http://schemas.openxmlformats.org/officeDocument/2006/relationships/image" Target="../media/image139.svg"/></Relationships>
</file>

<file path=ppt/slides/_rels/slide16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28.svg"/><Relationship Id="rId18" Type="http://schemas.openxmlformats.org/officeDocument/2006/relationships/image" Target="../media/image261.png"/><Relationship Id="rId26" Type="http://schemas.openxmlformats.org/officeDocument/2006/relationships/image" Target="../media/image265.png"/><Relationship Id="rId39" Type="http://schemas.openxmlformats.org/officeDocument/2006/relationships/image" Target="../media/image654.svg"/><Relationship Id="rId21" Type="http://schemas.openxmlformats.org/officeDocument/2006/relationships/image" Target="../media/image636.svg"/><Relationship Id="rId34" Type="http://schemas.openxmlformats.org/officeDocument/2006/relationships/image" Target="../media/image269.png"/><Relationship Id="rId42" Type="http://schemas.openxmlformats.org/officeDocument/2006/relationships/image" Target="../media/image193.png"/><Relationship Id="rId47" Type="http://schemas.openxmlformats.org/officeDocument/2006/relationships/image" Target="../media/image660.svg"/><Relationship Id="rId50" Type="http://schemas.openxmlformats.org/officeDocument/2006/relationships/image" Target="../media/image276.png"/><Relationship Id="rId55" Type="http://schemas.openxmlformats.org/officeDocument/2006/relationships/image" Target="../media/image668.svg"/><Relationship Id="rId63" Type="http://schemas.openxmlformats.org/officeDocument/2006/relationships/image" Target="../media/image676.svg"/><Relationship Id="rId7" Type="http://schemas.openxmlformats.org/officeDocument/2006/relationships/image" Target="../media/image622.svg"/><Relationship Id="rId2" Type="http://schemas.openxmlformats.org/officeDocument/2006/relationships/image" Target="../media/image253.png"/><Relationship Id="rId16" Type="http://schemas.openxmlformats.org/officeDocument/2006/relationships/image" Target="../media/image260.png"/><Relationship Id="rId20" Type="http://schemas.openxmlformats.org/officeDocument/2006/relationships/image" Target="../media/image262.png"/><Relationship Id="rId29" Type="http://schemas.openxmlformats.org/officeDocument/2006/relationships/image" Target="../media/image644.svg"/><Relationship Id="rId41" Type="http://schemas.openxmlformats.org/officeDocument/2006/relationships/image" Target="../media/image656.svg"/><Relationship Id="rId54" Type="http://schemas.openxmlformats.org/officeDocument/2006/relationships/image" Target="../media/image278.png"/><Relationship Id="rId62" Type="http://schemas.openxmlformats.org/officeDocument/2006/relationships/image" Target="../media/image28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55.png"/><Relationship Id="rId11" Type="http://schemas.openxmlformats.org/officeDocument/2006/relationships/image" Target="../media/image626.svg"/><Relationship Id="rId24" Type="http://schemas.openxmlformats.org/officeDocument/2006/relationships/image" Target="../media/image264.png"/><Relationship Id="rId32" Type="http://schemas.openxmlformats.org/officeDocument/2006/relationships/image" Target="../media/image268.png"/><Relationship Id="rId37" Type="http://schemas.openxmlformats.org/officeDocument/2006/relationships/image" Target="../media/image652.svg"/><Relationship Id="rId40" Type="http://schemas.openxmlformats.org/officeDocument/2006/relationships/image" Target="../media/image272.png"/><Relationship Id="rId45" Type="http://schemas.openxmlformats.org/officeDocument/2006/relationships/image" Target="../media/image658.svg"/><Relationship Id="rId53" Type="http://schemas.openxmlformats.org/officeDocument/2006/relationships/image" Target="../media/image666.svg"/><Relationship Id="rId58" Type="http://schemas.openxmlformats.org/officeDocument/2006/relationships/image" Target="../media/image280.png"/><Relationship Id="rId5" Type="http://schemas.openxmlformats.org/officeDocument/2006/relationships/image" Target="../media/image620.svg"/><Relationship Id="rId15" Type="http://schemas.openxmlformats.org/officeDocument/2006/relationships/image" Target="../media/image630.svg"/><Relationship Id="rId23" Type="http://schemas.openxmlformats.org/officeDocument/2006/relationships/image" Target="../media/image638.svg"/><Relationship Id="rId28" Type="http://schemas.openxmlformats.org/officeDocument/2006/relationships/image" Target="../media/image266.png"/><Relationship Id="rId36" Type="http://schemas.openxmlformats.org/officeDocument/2006/relationships/image" Target="../media/image270.png"/><Relationship Id="rId49" Type="http://schemas.openxmlformats.org/officeDocument/2006/relationships/image" Target="../media/image662.svg"/><Relationship Id="rId57" Type="http://schemas.openxmlformats.org/officeDocument/2006/relationships/image" Target="../media/image670.svg"/><Relationship Id="rId61" Type="http://schemas.openxmlformats.org/officeDocument/2006/relationships/image" Target="../media/image674.svg"/><Relationship Id="rId10" Type="http://schemas.openxmlformats.org/officeDocument/2006/relationships/image" Target="../media/image257.png"/><Relationship Id="rId19" Type="http://schemas.openxmlformats.org/officeDocument/2006/relationships/image" Target="../media/image634.svg"/><Relationship Id="rId31" Type="http://schemas.openxmlformats.org/officeDocument/2006/relationships/image" Target="../media/image646.svg"/><Relationship Id="rId44" Type="http://schemas.openxmlformats.org/officeDocument/2006/relationships/image" Target="../media/image273.png"/><Relationship Id="rId52" Type="http://schemas.openxmlformats.org/officeDocument/2006/relationships/image" Target="../media/image277.png"/><Relationship Id="rId60" Type="http://schemas.openxmlformats.org/officeDocument/2006/relationships/image" Target="../media/image281.png"/><Relationship Id="rId65" Type="http://schemas.openxmlformats.org/officeDocument/2006/relationships/image" Target="../media/image678.svg"/><Relationship Id="rId4" Type="http://schemas.openxmlformats.org/officeDocument/2006/relationships/image" Target="../media/image254.png"/><Relationship Id="rId9" Type="http://schemas.openxmlformats.org/officeDocument/2006/relationships/image" Target="../media/image624.svg"/><Relationship Id="rId14" Type="http://schemas.openxmlformats.org/officeDocument/2006/relationships/image" Target="../media/image259.png"/><Relationship Id="rId22" Type="http://schemas.openxmlformats.org/officeDocument/2006/relationships/image" Target="../media/image263.png"/><Relationship Id="rId27" Type="http://schemas.openxmlformats.org/officeDocument/2006/relationships/image" Target="../media/image642.svg"/><Relationship Id="rId30" Type="http://schemas.openxmlformats.org/officeDocument/2006/relationships/image" Target="../media/image267.png"/><Relationship Id="rId35" Type="http://schemas.openxmlformats.org/officeDocument/2006/relationships/image" Target="../media/image650.svg"/><Relationship Id="rId43" Type="http://schemas.openxmlformats.org/officeDocument/2006/relationships/image" Target="../media/image512.svg"/><Relationship Id="rId48" Type="http://schemas.openxmlformats.org/officeDocument/2006/relationships/image" Target="../media/image275.png"/><Relationship Id="rId56" Type="http://schemas.openxmlformats.org/officeDocument/2006/relationships/image" Target="../media/image279.png"/><Relationship Id="rId64" Type="http://schemas.openxmlformats.org/officeDocument/2006/relationships/image" Target="../media/image283.png"/><Relationship Id="rId8" Type="http://schemas.openxmlformats.org/officeDocument/2006/relationships/image" Target="../media/image256.png"/><Relationship Id="rId51" Type="http://schemas.openxmlformats.org/officeDocument/2006/relationships/image" Target="../media/image664.svg"/><Relationship Id="rId3" Type="http://schemas.openxmlformats.org/officeDocument/2006/relationships/image" Target="../media/image618.svg"/><Relationship Id="rId12" Type="http://schemas.openxmlformats.org/officeDocument/2006/relationships/image" Target="../media/image258.png"/><Relationship Id="rId17" Type="http://schemas.openxmlformats.org/officeDocument/2006/relationships/image" Target="../media/image632.svg"/><Relationship Id="rId25" Type="http://schemas.openxmlformats.org/officeDocument/2006/relationships/image" Target="../media/image640.svg"/><Relationship Id="rId33" Type="http://schemas.openxmlformats.org/officeDocument/2006/relationships/image" Target="../media/image648.svg"/><Relationship Id="rId38" Type="http://schemas.openxmlformats.org/officeDocument/2006/relationships/image" Target="../media/image271.png"/><Relationship Id="rId46" Type="http://schemas.openxmlformats.org/officeDocument/2006/relationships/image" Target="../media/image274.png"/><Relationship Id="rId59" Type="http://schemas.openxmlformats.org/officeDocument/2006/relationships/image" Target="../media/image672.sv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1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hyperlink" Target="https://carta.readthedocs.io/en/1.0/introduction.html" TargetMode="External"/><Relationship Id="rId7" Type="http://schemas.openxmlformats.org/officeDocument/2006/relationships/image" Target="../media/image3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irebase/codelab-friendlychat-web" TargetMode="External"/><Relationship Id="rId2" Type="http://schemas.openxmlformats.org/officeDocument/2006/relationships/hyperlink" Target="https://firebase.google.com/codelabs/firebase-web#0" TargetMode="External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58.jpeg"/><Relationship Id="rId4" Type="http://schemas.openxmlformats.org/officeDocument/2006/relationships/image" Target="../media/image57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63.jpeg"/><Relationship Id="rId5" Type="http://schemas.openxmlformats.org/officeDocument/2006/relationships/image" Target="../media/image62.jpeg"/><Relationship Id="rId4" Type="http://schemas.openxmlformats.org/officeDocument/2006/relationships/image" Target="../media/image61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68.jpeg"/><Relationship Id="rId5" Type="http://schemas.openxmlformats.org/officeDocument/2006/relationships/image" Target="../media/image67.jpeg"/><Relationship Id="rId4" Type="http://schemas.openxmlformats.org/officeDocument/2006/relationships/image" Target="../media/image66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nodejs.org/ja/download/" TargetMode="External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71.jpeg"/><Relationship Id="rId4" Type="http://schemas.openxmlformats.org/officeDocument/2006/relationships/image" Target="../media/image70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75.jpeg"/><Relationship Id="rId4" Type="http://schemas.openxmlformats.org/officeDocument/2006/relationships/image" Target="../media/image74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5000/" TargetMode="External"/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78.jpeg"/><Relationship Id="rId4" Type="http://schemas.openxmlformats.org/officeDocument/2006/relationships/image" Target="../media/image77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81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2" Type="http://schemas.openxmlformats.org/officeDocument/2006/relationships/hyperlink" Target="https://firebase.google.com/codelabs/firebase-web#6" TargetMode="External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83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firebase.google.com/codelabs/firebase-web#7" TargetMode="External"/><Relationship Id="rId7" Type="http://schemas.openxmlformats.org/officeDocument/2006/relationships/image" Target="../media/image87.png"/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86.jpeg"/><Relationship Id="rId5" Type="http://schemas.openxmlformats.org/officeDocument/2006/relationships/image" Target="../media/image85.jpeg"/><Relationship Id="rId4" Type="http://schemas.openxmlformats.org/officeDocument/2006/relationships/hyperlink" Target="https://console.firebase.google.com/u/0/project/_/database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eg"/><Relationship Id="rId2" Type="http://schemas.openxmlformats.org/officeDocument/2006/relationships/hyperlink" Target="https://firebase.google.com/codelabs/firebase-web#8" TargetMode="External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89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eg"/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93.jpeg"/><Relationship Id="rId4" Type="http://schemas.openxmlformats.org/officeDocument/2006/relationships/image" Target="../media/image92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firebase.google.com/codelabs/firebase-web#9" TargetMode="External"/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1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eg"/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1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9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0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9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firebase.google.com/codelabs/firebase-web#10" TargetMode="External"/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100.png"/><Relationship Id="rId5" Type="http://schemas.openxmlformats.org/officeDocument/2006/relationships/image" Target="../media/image99.jpeg"/><Relationship Id="rId4" Type="http://schemas.openxmlformats.org/officeDocument/2006/relationships/image" Target="../media/image98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firebase.google.com/codelabs/firebase-web#10" TargetMode="External"/><Relationship Id="rId7" Type="http://schemas.openxmlformats.org/officeDocument/2006/relationships/image" Target="../media/image103.jpeg"/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102.jpeg"/><Relationship Id="rId5" Type="http://schemas.openxmlformats.org/officeDocument/2006/relationships/image" Target="../media/image76.jpeg"/><Relationship Id="rId4" Type="http://schemas.openxmlformats.org/officeDocument/2006/relationships/hyperlink" Target="https://console.firebase.google.com/project/_/settings/cloudmessaging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hyperlink" Target="https://firebase.google.com/codelabs/firebase-web#10" TargetMode="External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105.jpe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hyperlink" Target="http://localhost:5000/" TargetMode="External"/><Relationship Id="rId3" Type="http://schemas.openxmlformats.org/officeDocument/2006/relationships/image" Target="../media/image24.jpeg"/><Relationship Id="rId7" Type="http://schemas.openxmlformats.org/officeDocument/2006/relationships/image" Target="../media/image28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10" Type="http://schemas.openxmlformats.org/officeDocument/2006/relationships/image" Target="../media/image30.jpeg"/><Relationship Id="rId4" Type="http://schemas.openxmlformats.org/officeDocument/2006/relationships/image" Target="../media/image25.jpeg"/><Relationship Id="rId9" Type="http://schemas.openxmlformats.org/officeDocument/2006/relationships/image" Target="../media/image29.jpe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hyperlink" Target="http://localhost:5000/" TargetMode="External"/><Relationship Id="rId1" Type="http://schemas.openxmlformats.org/officeDocument/2006/relationships/slideLayout" Target="../slideLayouts/slideLayout11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console.firebase.google.com/" TargetMode="External"/><Relationship Id="rId2" Type="http://schemas.openxmlformats.org/officeDocument/2006/relationships/hyperlink" Target="https://firebase.google.com/codelabs/firebase-web#11" TargetMode="External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106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console.firebase.google.com/" TargetMode="External"/><Relationship Id="rId2" Type="http://schemas.openxmlformats.org/officeDocument/2006/relationships/hyperlink" Target="https://firebase.google.com/codelabs/firebase-web#12" TargetMode="External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107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firebase.google.com/codelabs/firebase-web#13" TargetMode="External"/><Relationship Id="rId2" Type="http://schemas.openxmlformats.org/officeDocument/2006/relationships/image" Target="../media/image108.jpeg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110.jpeg"/><Relationship Id="rId4" Type="http://schemas.openxmlformats.org/officeDocument/2006/relationships/image" Target="../media/image109.jpe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1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0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12.xml"/><Relationship Id="rId4" Type="http://schemas.openxmlformats.org/officeDocument/2006/relationships/hyperlink" Target="https://materializecss.com/about.html" TargetMode="Externa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3" Type="http://schemas.openxmlformats.org/officeDocument/2006/relationships/image" Target="../media/image112.png"/><Relationship Id="rId7" Type="http://schemas.openxmlformats.org/officeDocument/2006/relationships/hyperlink" Target="https://materializecss.com/buttons.html" TargetMode="External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12.xml"/><Relationship Id="rId6" Type="http://schemas.openxmlformats.org/officeDocument/2006/relationships/hyperlink" Target="https://materializecss.com/grid.html" TargetMode="External"/><Relationship Id="rId5" Type="http://schemas.openxmlformats.org/officeDocument/2006/relationships/hyperlink" Target="https://materializecss.com/color.html" TargetMode="External"/><Relationship Id="rId4" Type="http://schemas.openxmlformats.org/officeDocument/2006/relationships/hyperlink" Target="https://materializecss.com/footer.html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11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1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hyperlink" Target="https://materializecss.com/text-inputs.html" TargetMode="External"/><Relationship Id="rId1" Type="http://schemas.openxmlformats.org/officeDocument/2006/relationships/slideLayout" Target="../slideLayouts/slideLayout11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9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0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1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hyperlink" Target="https://materializecss.com/text-inputs.html" TargetMode="External"/><Relationship Id="rId1" Type="http://schemas.openxmlformats.org/officeDocument/2006/relationships/slideLayout" Target="../slideLayouts/slideLayout11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125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126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129.png"/><Relationship Id="rId5" Type="http://schemas.openxmlformats.org/officeDocument/2006/relationships/hyperlink" Target="https://materializecss.com/range.html" TargetMode="External"/><Relationship Id="rId4" Type="http://schemas.openxmlformats.org/officeDocument/2006/relationships/image" Target="../media/image128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11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11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11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2.xml"/></Relationships>
</file>

<file path=ppt/slides/_rels/slide6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5.svg"/><Relationship Id="rId18" Type="http://schemas.openxmlformats.org/officeDocument/2006/relationships/image" Target="../media/image141.png"/><Relationship Id="rId26" Type="http://schemas.openxmlformats.org/officeDocument/2006/relationships/image" Target="../media/image145.png"/><Relationship Id="rId39" Type="http://schemas.openxmlformats.org/officeDocument/2006/relationships/image" Target="../media/image436.svg"/><Relationship Id="rId21" Type="http://schemas.openxmlformats.org/officeDocument/2006/relationships/image" Target="../media/image418.svg"/><Relationship Id="rId34" Type="http://schemas.openxmlformats.org/officeDocument/2006/relationships/image" Target="../media/image149.png"/><Relationship Id="rId42" Type="http://schemas.openxmlformats.org/officeDocument/2006/relationships/image" Target="../media/image153.png"/><Relationship Id="rId47" Type="http://schemas.openxmlformats.org/officeDocument/2006/relationships/image" Target="../media/image444.svg"/><Relationship Id="rId50" Type="http://schemas.openxmlformats.org/officeDocument/2006/relationships/image" Target="../media/image157.png"/><Relationship Id="rId55" Type="http://schemas.openxmlformats.org/officeDocument/2006/relationships/image" Target="../media/image452.svg"/><Relationship Id="rId63" Type="http://schemas.openxmlformats.org/officeDocument/2006/relationships/image" Target="../media/image460.svg"/><Relationship Id="rId68" Type="http://schemas.openxmlformats.org/officeDocument/2006/relationships/image" Target="../media/image166.png"/><Relationship Id="rId76" Type="http://schemas.openxmlformats.org/officeDocument/2006/relationships/image" Target="../media/image170.png"/><Relationship Id="rId7" Type="http://schemas.openxmlformats.org/officeDocument/2006/relationships/image" Target="../media/image405.svg"/><Relationship Id="rId71" Type="http://schemas.openxmlformats.org/officeDocument/2006/relationships/image" Target="../media/image468.svg"/><Relationship Id="rId2" Type="http://schemas.openxmlformats.org/officeDocument/2006/relationships/image" Target="../media/image133.png"/><Relationship Id="rId16" Type="http://schemas.openxmlformats.org/officeDocument/2006/relationships/image" Target="../media/image140.png"/><Relationship Id="rId29" Type="http://schemas.openxmlformats.org/officeDocument/2006/relationships/image" Target="../media/image426.svg"/><Relationship Id="rId11" Type="http://schemas.openxmlformats.org/officeDocument/2006/relationships/image" Target="../media/image409.svg"/><Relationship Id="rId24" Type="http://schemas.openxmlformats.org/officeDocument/2006/relationships/image" Target="../media/image144.png"/><Relationship Id="rId32" Type="http://schemas.openxmlformats.org/officeDocument/2006/relationships/image" Target="../media/image148.png"/><Relationship Id="rId37" Type="http://schemas.openxmlformats.org/officeDocument/2006/relationships/image" Target="../media/image434.svg"/><Relationship Id="rId40" Type="http://schemas.openxmlformats.org/officeDocument/2006/relationships/image" Target="../media/image152.png"/><Relationship Id="rId45" Type="http://schemas.openxmlformats.org/officeDocument/2006/relationships/image" Target="../media/image442.svg"/><Relationship Id="rId53" Type="http://schemas.openxmlformats.org/officeDocument/2006/relationships/image" Target="../media/image450.svg"/><Relationship Id="rId58" Type="http://schemas.openxmlformats.org/officeDocument/2006/relationships/image" Target="../media/image161.png"/><Relationship Id="rId66" Type="http://schemas.openxmlformats.org/officeDocument/2006/relationships/image" Target="../media/image165.png"/><Relationship Id="rId74" Type="http://schemas.openxmlformats.org/officeDocument/2006/relationships/image" Target="../media/image169.png"/><Relationship Id="rId79" Type="http://schemas.openxmlformats.org/officeDocument/2006/relationships/image" Target="../media/image476.svg"/><Relationship Id="rId5" Type="http://schemas.openxmlformats.org/officeDocument/2006/relationships/image" Target="../media/image403.svg"/><Relationship Id="rId61" Type="http://schemas.openxmlformats.org/officeDocument/2006/relationships/image" Target="../media/image458.svg"/><Relationship Id="rId10" Type="http://schemas.openxmlformats.org/officeDocument/2006/relationships/image" Target="../media/image137.png"/><Relationship Id="rId19" Type="http://schemas.openxmlformats.org/officeDocument/2006/relationships/image" Target="../media/image416.svg"/><Relationship Id="rId31" Type="http://schemas.openxmlformats.org/officeDocument/2006/relationships/image" Target="../media/image428.svg"/><Relationship Id="rId44" Type="http://schemas.openxmlformats.org/officeDocument/2006/relationships/image" Target="../media/image154.png"/><Relationship Id="rId52" Type="http://schemas.openxmlformats.org/officeDocument/2006/relationships/image" Target="../media/image158.png"/><Relationship Id="rId60" Type="http://schemas.openxmlformats.org/officeDocument/2006/relationships/image" Target="../media/image162.png"/><Relationship Id="rId65" Type="http://schemas.openxmlformats.org/officeDocument/2006/relationships/image" Target="../media/image462.svg"/><Relationship Id="rId73" Type="http://schemas.openxmlformats.org/officeDocument/2006/relationships/image" Target="../media/image470.svg"/><Relationship Id="rId78" Type="http://schemas.openxmlformats.org/officeDocument/2006/relationships/image" Target="../media/image171.png"/><Relationship Id="rId81" Type="http://schemas.openxmlformats.org/officeDocument/2006/relationships/image" Target="../media/image478.svg"/><Relationship Id="rId4" Type="http://schemas.openxmlformats.org/officeDocument/2006/relationships/image" Target="../media/image134.png"/><Relationship Id="rId9" Type="http://schemas.openxmlformats.org/officeDocument/2006/relationships/image" Target="../media/image407.svg"/><Relationship Id="rId14" Type="http://schemas.openxmlformats.org/officeDocument/2006/relationships/image" Target="../media/image139.png"/><Relationship Id="rId22" Type="http://schemas.openxmlformats.org/officeDocument/2006/relationships/image" Target="../media/image143.png"/><Relationship Id="rId27" Type="http://schemas.openxmlformats.org/officeDocument/2006/relationships/image" Target="../media/image424.svg"/><Relationship Id="rId30" Type="http://schemas.openxmlformats.org/officeDocument/2006/relationships/image" Target="../media/image147.png"/><Relationship Id="rId35" Type="http://schemas.openxmlformats.org/officeDocument/2006/relationships/image" Target="../media/image432.svg"/><Relationship Id="rId43" Type="http://schemas.openxmlformats.org/officeDocument/2006/relationships/image" Target="../media/image440.svg"/><Relationship Id="rId48" Type="http://schemas.openxmlformats.org/officeDocument/2006/relationships/image" Target="../media/image156.png"/><Relationship Id="rId56" Type="http://schemas.openxmlformats.org/officeDocument/2006/relationships/image" Target="../media/image160.png"/><Relationship Id="rId64" Type="http://schemas.openxmlformats.org/officeDocument/2006/relationships/image" Target="../media/image164.png"/><Relationship Id="rId69" Type="http://schemas.openxmlformats.org/officeDocument/2006/relationships/image" Target="../media/image466.svg"/><Relationship Id="rId77" Type="http://schemas.openxmlformats.org/officeDocument/2006/relationships/image" Target="../media/image474.svg"/><Relationship Id="rId8" Type="http://schemas.openxmlformats.org/officeDocument/2006/relationships/image" Target="../media/image136.png"/><Relationship Id="rId51" Type="http://schemas.openxmlformats.org/officeDocument/2006/relationships/image" Target="../media/image448.svg"/><Relationship Id="rId72" Type="http://schemas.openxmlformats.org/officeDocument/2006/relationships/image" Target="../media/image168.png"/><Relationship Id="rId80" Type="http://schemas.openxmlformats.org/officeDocument/2006/relationships/image" Target="../media/image172.png"/><Relationship Id="rId3" Type="http://schemas.openxmlformats.org/officeDocument/2006/relationships/image" Target="../media/image401.svg"/><Relationship Id="rId12" Type="http://schemas.openxmlformats.org/officeDocument/2006/relationships/image" Target="../media/image138.png"/><Relationship Id="rId17" Type="http://schemas.openxmlformats.org/officeDocument/2006/relationships/image" Target="../media/image414.svg"/><Relationship Id="rId25" Type="http://schemas.openxmlformats.org/officeDocument/2006/relationships/image" Target="../media/image422.svg"/><Relationship Id="rId33" Type="http://schemas.openxmlformats.org/officeDocument/2006/relationships/image" Target="../media/image430.svg"/><Relationship Id="rId38" Type="http://schemas.openxmlformats.org/officeDocument/2006/relationships/image" Target="../media/image151.png"/><Relationship Id="rId46" Type="http://schemas.openxmlformats.org/officeDocument/2006/relationships/image" Target="../media/image155.png"/><Relationship Id="rId59" Type="http://schemas.openxmlformats.org/officeDocument/2006/relationships/image" Target="../media/image456.svg"/><Relationship Id="rId67" Type="http://schemas.openxmlformats.org/officeDocument/2006/relationships/image" Target="../media/image464.svg"/><Relationship Id="rId20" Type="http://schemas.openxmlformats.org/officeDocument/2006/relationships/image" Target="../media/image142.png"/><Relationship Id="rId41" Type="http://schemas.openxmlformats.org/officeDocument/2006/relationships/image" Target="../media/image438.svg"/><Relationship Id="rId54" Type="http://schemas.openxmlformats.org/officeDocument/2006/relationships/image" Target="../media/image159.png"/><Relationship Id="rId62" Type="http://schemas.openxmlformats.org/officeDocument/2006/relationships/image" Target="../media/image163.png"/><Relationship Id="rId70" Type="http://schemas.openxmlformats.org/officeDocument/2006/relationships/image" Target="../media/image167.png"/><Relationship Id="rId75" Type="http://schemas.openxmlformats.org/officeDocument/2006/relationships/image" Target="../media/image472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5.png"/><Relationship Id="rId15" Type="http://schemas.openxmlformats.org/officeDocument/2006/relationships/image" Target="../media/image412.svg"/><Relationship Id="rId23" Type="http://schemas.openxmlformats.org/officeDocument/2006/relationships/image" Target="../media/image420.svg"/><Relationship Id="rId28" Type="http://schemas.openxmlformats.org/officeDocument/2006/relationships/image" Target="../media/image146.png"/><Relationship Id="rId36" Type="http://schemas.openxmlformats.org/officeDocument/2006/relationships/image" Target="../media/image150.png"/><Relationship Id="rId49" Type="http://schemas.openxmlformats.org/officeDocument/2006/relationships/image" Target="../media/image446.svg"/><Relationship Id="rId57" Type="http://schemas.openxmlformats.org/officeDocument/2006/relationships/image" Target="../media/image454.svg"/></Relationships>
</file>

<file path=ppt/slides/_rels/slide6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86.svg"/><Relationship Id="rId18" Type="http://schemas.openxmlformats.org/officeDocument/2006/relationships/image" Target="../media/image181.png"/><Relationship Id="rId26" Type="http://schemas.openxmlformats.org/officeDocument/2006/relationships/image" Target="../media/image185.png"/><Relationship Id="rId39" Type="http://schemas.openxmlformats.org/officeDocument/2006/relationships/image" Target="../media/image508.svg"/><Relationship Id="rId21" Type="http://schemas.openxmlformats.org/officeDocument/2006/relationships/image" Target="../media/image490.svg"/><Relationship Id="rId34" Type="http://schemas.openxmlformats.org/officeDocument/2006/relationships/image" Target="../media/image189.png"/><Relationship Id="rId42" Type="http://schemas.openxmlformats.org/officeDocument/2006/relationships/image" Target="../media/image193.png"/><Relationship Id="rId47" Type="http://schemas.openxmlformats.org/officeDocument/2006/relationships/image" Target="../media/image516.svg"/><Relationship Id="rId50" Type="http://schemas.openxmlformats.org/officeDocument/2006/relationships/image" Target="../media/image197.png"/><Relationship Id="rId55" Type="http://schemas.openxmlformats.org/officeDocument/2006/relationships/image" Target="../media/image137.svg"/><Relationship Id="rId63" Type="http://schemas.openxmlformats.org/officeDocument/2006/relationships/image" Target="../media/image530.svg"/><Relationship Id="rId68" Type="http://schemas.openxmlformats.org/officeDocument/2006/relationships/image" Target="../media/image206.png"/><Relationship Id="rId76" Type="http://schemas.openxmlformats.org/officeDocument/2006/relationships/image" Target="../media/image210.png"/><Relationship Id="rId7" Type="http://schemas.openxmlformats.org/officeDocument/2006/relationships/image" Target="../media/image482.svg"/><Relationship Id="rId71" Type="http://schemas.openxmlformats.org/officeDocument/2006/relationships/image" Target="../media/image538.svg"/><Relationship Id="rId2" Type="http://schemas.openxmlformats.org/officeDocument/2006/relationships/image" Target="../media/image173.png"/><Relationship Id="rId16" Type="http://schemas.openxmlformats.org/officeDocument/2006/relationships/image" Target="../media/image180.png"/><Relationship Id="rId29" Type="http://schemas.openxmlformats.org/officeDocument/2006/relationships/image" Target="../media/image498.svg"/><Relationship Id="rId11" Type="http://schemas.openxmlformats.org/officeDocument/2006/relationships/image" Target="../media/image484.svg"/><Relationship Id="rId24" Type="http://schemas.openxmlformats.org/officeDocument/2006/relationships/image" Target="../media/image184.png"/><Relationship Id="rId32" Type="http://schemas.openxmlformats.org/officeDocument/2006/relationships/image" Target="../media/image188.png"/><Relationship Id="rId37" Type="http://schemas.openxmlformats.org/officeDocument/2006/relationships/image" Target="../media/image506.svg"/><Relationship Id="rId40" Type="http://schemas.openxmlformats.org/officeDocument/2006/relationships/image" Target="../media/image192.png"/><Relationship Id="rId45" Type="http://schemas.openxmlformats.org/officeDocument/2006/relationships/image" Target="../media/image514.svg"/><Relationship Id="rId53" Type="http://schemas.openxmlformats.org/officeDocument/2006/relationships/image" Target="../media/image522.svg"/><Relationship Id="rId58" Type="http://schemas.openxmlformats.org/officeDocument/2006/relationships/image" Target="../media/image201.png"/><Relationship Id="rId66" Type="http://schemas.openxmlformats.org/officeDocument/2006/relationships/image" Target="../media/image205.png"/><Relationship Id="rId74" Type="http://schemas.openxmlformats.org/officeDocument/2006/relationships/image" Target="../media/image209.png"/><Relationship Id="rId79" Type="http://schemas.openxmlformats.org/officeDocument/2006/relationships/image" Target="../media/image546.svg"/><Relationship Id="rId5" Type="http://schemas.openxmlformats.org/officeDocument/2006/relationships/image" Target="../media/image480.svg"/><Relationship Id="rId61" Type="http://schemas.openxmlformats.org/officeDocument/2006/relationships/image" Target="../media/image528.svg"/><Relationship Id="rId10" Type="http://schemas.openxmlformats.org/officeDocument/2006/relationships/image" Target="../media/image177.png"/><Relationship Id="rId19" Type="http://schemas.openxmlformats.org/officeDocument/2006/relationships/image" Target="../media/image379.svg"/><Relationship Id="rId31" Type="http://schemas.openxmlformats.org/officeDocument/2006/relationships/image" Target="../media/image500.svg"/><Relationship Id="rId44" Type="http://schemas.openxmlformats.org/officeDocument/2006/relationships/image" Target="../media/image194.png"/><Relationship Id="rId52" Type="http://schemas.openxmlformats.org/officeDocument/2006/relationships/image" Target="../media/image198.png"/><Relationship Id="rId60" Type="http://schemas.openxmlformats.org/officeDocument/2006/relationships/image" Target="../media/image202.png"/><Relationship Id="rId65" Type="http://schemas.openxmlformats.org/officeDocument/2006/relationships/image" Target="../media/image532.svg"/><Relationship Id="rId73" Type="http://schemas.openxmlformats.org/officeDocument/2006/relationships/image" Target="../media/image540.svg"/><Relationship Id="rId78" Type="http://schemas.openxmlformats.org/officeDocument/2006/relationships/image" Target="../media/image211.png"/><Relationship Id="rId81" Type="http://schemas.openxmlformats.org/officeDocument/2006/relationships/image" Target="../media/image548.svg"/><Relationship Id="rId4" Type="http://schemas.openxmlformats.org/officeDocument/2006/relationships/image" Target="../media/image174.png"/><Relationship Id="rId9" Type="http://schemas.openxmlformats.org/officeDocument/2006/relationships/image" Target="../media/image377.svg"/><Relationship Id="rId14" Type="http://schemas.openxmlformats.org/officeDocument/2006/relationships/image" Target="../media/image179.png"/><Relationship Id="rId22" Type="http://schemas.openxmlformats.org/officeDocument/2006/relationships/image" Target="../media/image183.png"/><Relationship Id="rId27" Type="http://schemas.openxmlformats.org/officeDocument/2006/relationships/image" Target="../media/image496.svg"/><Relationship Id="rId30" Type="http://schemas.openxmlformats.org/officeDocument/2006/relationships/image" Target="../media/image187.png"/><Relationship Id="rId35" Type="http://schemas.openxmlformats.org/officeDocument/2006/relationships/image" Target="../media/image504.svg"/><Relationship Id="rId43" Type="http://schemas.openxmlformats.org/officeDocument/2006/relationships/image" Target="../media/image512.svg"/><Relationship Id="rId48" Type="http://schemas.openxmlformats.org/officeDocument/2006/relationships/image" Target="../media/image196.png"/><Relationship Id="rId56" Type="http://schemas.openxmlformats.org/officeDocument/2006/relationships/image" Target="../media/image200.png"/><Relationship Id="rId64" Type="http://schemas.openxmlformats.org/officeDocument/2006/relationships/image" Target="../media/image204.png"/><Relationship Id="rId69" Type="http://schemas.openxmlformats.org/officeDocument/2006/relationships/image" Target="../media/image536.svg"/><Relationship Id="rId77" Type="http://schemas.openxmlformats.org/officeDocument/2006/relationships/image" Target="../media/image544.svg"/><Relationship Id="rId8" Type="http://schemas.openxmlformats.org/officeDocument/2006/relationships/image" Target="../media/image176.png"/><Relationship Id="rId51" Type="http://schemas.openxmlformats.org/officeDocument/2006/relationships/image" Target="../media/image520.svg"/><Relationship Id="rId72" Type="http://schemas.openxmlformats.org/officeDocument/2006/relationships/image" Target="../media/image208.png"/><Relationship Id="rId80" Type="http://schemas.openxmlformats.org/officeDocument/2006/relationships/image" Target="../media/image212.png"/><Relationship Id="rId3" Type="http://schemas.openxmlformats.org/officeDocument/2006/relationships/image" Target="../media/image375.svg"/><Relationship Id="rId12" Type="http://schemas.openxmlformats.org/officeDocument/2006/relationships/image" Target="../media/image178.png"/><Relationship Id="rId17" Type="http://schemas.openxmlformats.org/officeDocument/2006/relationships/image" Target="../media/image488.svg"/><Relationship Id="rId25" Type="http://schemas.openxmlformats.org/officeDocument/2006/relationships/image" Target="../media/image494.svg"/><Relationship Id="rId33" Type="http://schemas.openxmlformats.org/officeDocument/2006/relationships/image" Target="../media/image502.svg"/><Relationship Id="rId38" Type="http://schemas.openxmlformats.org/officeDocument/2006/relationships/image" Target="../media/image191.png"/><Relationship Id="rId46" Type="http://schemas.openxmlformats.org/officeDocument/2006/relationships/image" Target="../media/image195.png"/><Relationship Id="rId59" Type="http://schemas.openxmlformats.org/officeDocument/2006/relationships/image" Target="../media/image526.svg"/><Relationship Id="rId67" Type="http://schemas.openxmlformats.org/officeDocument/2006/relationships/image" Target="../media/image534.svg"/><Relationship Id="rId20" Type="http://schemas.openxmlformats.org/officeDocument/2006/relationships/image" Target="../media/image182.png"/><Relationship Id="rId41" Type="http://schemas.openxmlformats.org/officeDocument/2006/relationships/image" Target="../media/image510.svg"/><Relationship Id="rId54" Type="http://schemas.openxmlformats.org/officeDocument/2006/relationships/image" Target="../media/image199.png"/><Relationship Id="rId62" Type="http://schemas.openxmlformats.org/officeDocument/2006/relationships/image" Target="../media/image203.png"/><Relationship Id="rId70" Type="http://schemas.openxmlformats.org/officeDocument/2006/relationships/image" Target="../media/image207.png"/><Relationship Id="rId75" Type="http://schemas.openxmlformats.org/officeDocument/2006/relationships/image" Target="../media/image542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75.png"/><Relationship Id="rId15" Type="http://schemas.openxmlformats.org/officeDocument/2006/relationships/image" Target="../media/image171.svg"/><Relationship Id="rId23" Type="http://schemas.openxmlformats.org/officeDocument/2006/relationships/image" Target="../media/image492.svg"/><Relationship Id="rId28" Type="http://schemas.openxmlformats.org/officeDocument/2006/relationships/image" Target="../media/image186.png"/><Relationship Id="rId36" Type="http://schemas.openxmlformats.org/officeDocument/2006/relationships/image" Target="../media/image190.png"/><Relationship Id="rId49" Type="http://schemas.openxmlformats.org/officeDocument/2006/relationships/image" Target="../media/image518.svg"/><Relationship Id="rId57" Type="http://schemas.openxmlformats.org/officeDocument/2006/relationships/image" Target="../media/image524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3" Type="http://schemas.openxmlformats.org/officeDocument/2006/relationships/image" Target="../media/image24.jpeg"/><Relationship Id="rId7" Type="http://schemas.openxmlformats.org/officeDocument/2006/relationships/image" Target="../media/image28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Relationship Id="rId9" Type="http://schemas.openxmlformats.org/officeDocument/2006/relationships/image" Target="../media/image30.jpeg"/></Relationships>
</file>

<file path=ppt/slides/_rels/slide7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48.svg"/><Relationship Id="rId18" Type="http://schemas.openxmlformats.org/officeDocument/2006/relationships/image" Target="../media/image221.png"/><Relationship Id="rId26" Type="http://schemas.openxmlformats.org/officeDocument/2006/relationships/image" Target="../media/image225.png"/><Relationship Id="rId39" Type="http://schemas.openxmlformats.org/officeDocument/2006/relationships/image" Target="../media/image580.svg"/><Relationship Id="rId21" Type="http://schemas.openxmlformats.org/officeDocument/2006/relationships/image" Target="../media/image564.svg"/><Relationship Id="rId34" Type="http://schemas.openxmlformats.org/officeDocument/2006/relationships/image" Target="../media/image229.png"/><Relationship Id="rId42" Type="http://schemas.openxmlformats.org/officeDocument/2006/relationships/image" Target="../media/image233.png"/><Relationship Id="rId47" Type="http://schemas.openxmlformats.org/officeDocument/2006/relationships/image" Target="../media/image588.svg"/><Relationship Id="rId50" Type="http://schemas.openxmlformats.org/officeDocument/2006/relationships/image" Target="../media/image237.png"/><Relationship Id="rId55" Type="http://schemas.openxmlformats.org/officeDocument/2006/relationships/image" Target="../media/image594.svg"/><Relationship Id="rId63" Type="http://schemas.openxmlformats.org/officeDocument/2006/relationships/image" Target="../media/image600.svg"/><Relationship Id="rId68" Type="http://schemas.openxmlformats.org/officeDocument/2006/relationships/image" Target="../media/image246.png"/><Relationship Id="rId76" Type="http://schemas.openxmlformats.org/officeDocument/2006/relationships/image" Target="../media/image250.png"/><Relationship Id="rId7" Type="http://schemas.openxmlformats.org/officeDocument/2006/relationships/image" Target="../media/image554.svg"/><Relationship Id="rId71" Type="http://schemas.openxmlformats.org/officeDocument/2006/relationships/image" Target="../media/image143.svg"/><Relationship Id="rId2" Type="http://schemas.openxmlformats.org/officeDocument/2006/relationships/image" Target="../media/image213.png"/><Relationship Id="rId16" Type="http://schemas.openxmlformats.org/officeDocument/2006/relationships/image" Target="../media/image220.png"/><Relationship Id="rId29" Type="http://schemas.openxmlformats.org/officeDocument/2006/relationships/image" Target="../media/image572.svg"/><Relationship Id="rId11" Type="http://schemas.openxmlformats.org/officeDocument/2006/relationships/image" Target="../media/image558.svg"/><Relationship Id="rId24" Type="http://schemas.openxmlformats.org/officeDocument/2006/relationships/image" Target="../media/image224.png"/><Relationship Id="rId32" Type="http://schemas.openxmlformats.org/officeDocument/2006/relationships/image" Target="../media/image228.png"/><Relationship Id="rId37" Type="http://schemas.openxmlformats.org/officeDocument/2006/relationships/image" Target="../media/image578.svg"/><Relationship Id="rId40" Type="http://schemas.openxmlformats.org/officeDocument/2006/relationships/image" Target="../media/image232.png"/><Relationship Id="rId45" Type="http://schemas.openxmlformats.org/officeDocument/2006/relationships/image" Target="../media/image586.svg"/><Relationship Id="rId53" Type="http://schemas.openxmlformats.org/officeDocument/2006/relationships/image" Target="../media/image474.svg"/><Relationship Id="rId58" Type="http://schemas.openxmlformats.org/officeDocument/2006/relationships/image" Target="../media/image241.png"/><Relationship Id="rId66" Type="http://schemas.openxmlformats.org/officeDocument/2006/relationships/image" Target="../media/image245.png"/><Relationship Id="rId74" Type="http://schemas.openxmlformats.org/officeDocument/2006/relationships/image" Target="../media/image249.png"/><Relationship Id="rId79" Type="http://schemas.openxmlformats.org/officeDocument/2006/relationships/image" Target="../media/image614.svg"/><Relationship Id="rId5" Type="http://schemas.openxmlformats.org/officeDocument/2006/relationships/image" Target="../media/image552.svg"/><Relationship Id="rId61" Type="http://schemas.openxmlformats.org/officeDocument/2006/relationships/image" Target="../media/image598.svg"/><Relationship Id="rId10" Type="http://schemas.openxmlformats.org/officeDocument/2006/relationships/image" Target="../media/image217.png"/><Relationship Id="rId19" Type="http://schemas.openxmlformats.org/officeDocument/2006/relationships/image" Target="../media/image350.svg"/><Relationship Id="rId31" Type="http://schemas.openxmlformats.org/officeDocument/2006/relationships/image" Target="../media/image141.svg"/><Relationship Id="rId44" Type="http://schemas.openxmlformats.org/officeDocument/2006/relationships/image" Target="../media/image234.png"/><Relationship Id="rId52" Type="http://schemas.openxmlformats.org/officeDocument/2006/relationships/image" Target="../media/image238.png"/><Relationship Id="rId60" Type="http://schemas.openxmlformats.org/officeDocument/2006/relationships/image" Target="../media/image242.png"/><Relationship Id="rId65" Type="http://schemas.openxmlformats.org/officeDocument/2006/relationships/image" Target="../media/image602.svg"/><Relationship Id="rId73" Type="http://schemas.openxmlformats.org/officeDocument/2006/relationships/image" Target="../media/image608.svg"/><Relationship Id="rId78" Type="http://schemas.openxmlformats.org/officeDocument/2006/relationships/image" Target="../media/image251.png"/><Relationship Id="rId81" Type="http://schemas.openxmlformats.org/officeDocument/2006/relationships/image" Target="../media/image616.svg"/><Relationship Id="rId4" Type="http://schemas.openxmlformats.org/officeDocument/2006/relationships/image" Target="../media/image214.png"/><Relationship Id="rId9" Type="http://schemas.openxmlformats.org/officeDocument/2006/relationships/image" Target="../media/image556.svg"/><Relationship Id="rId14" Type="http://schemas.openxmlformats.org/officeDocument/2006/relationships/image" Target="../media/image219.png"/><Relationship Id="rId22" Type="http://schemas.openxmlformats.org/officeDocument/2006/relationships/image" Target="../media/image223.png"/><Relationship Id="rId27" Type="http://schemas.openxmlformats.org/officeDocument/2006/relationships/image" Target="../media/image570.svg"/><Relationship Id="rId30" Type="http://schemas.openxmlformats.org/officeDocument/2006/relationships/image" Target="../media/image227.png"/><Relationship Id="rId35" Type="http://schemas.openxmlformats.org/officeDocument/2006/relationships/image" Target="../media/image576.svg"/><Relationship Id="rId43" Type="http://schemas.openxmlformats.org/officeDocument/2006/relationships/image" Target="../media/image584.svg"/><Relationship Id="rId48" Type="http://schemas.openxmlformats.org/officeDocument/2006/relationships/image" Target="../media/image236.png"/><Relationship Id="rId56" Type="http://schemas.openxmlformats.org/officeDocument/2006/relationships/image" Target="../media/image240.png"/><Relationship Id="rId64" Type="http://schemas.openxmlformats.org/officeDocument/2006/relationships/image" Target="../media/image244.png"/><Relationship Id="rId69" Type="http://schemas.openxmlformats.org/officeDocument/2006/relationships/image" Target="../media/image606.svg"/><Relationship Id="rId77" Type="http://schemas.openxmlformats.org/officeDocument/2006/relationships/image" Target="../media/image612.svg"/><Relationship Id="rId8" Type="http://schemas.openxmlformats.org/officeDocument/2006/relationships/image" Target="../media/image216.png"/><Relationship Id="rId51" Type="http://schemas.openxmlformats.org/officeDocument/2006/relationships/image" Target="../media/image592.svg"/><Relationship Id="rId72" Type="http://schemas.openxmlformats.org/officeDocument/2006/relationships/image" Target="../media/image248.png"/><Relationship Id="rId80" Type="http://schemas.openxmlformats.org/officeDocument/2006/relationships/image" Target="../media/image252.png"/><Relationship Id="rId3" Type="http://schemas.openxmlformats.org/officeDocument/2006/relationships/image" Target="../media/image550.svg"/><Relationship Id="rId12" Type="http://schemas.openxmlformats.org/officeDocument/2006/relationships/image" Target="../media/image218.png"/><Relationship Id="rId17" Type="http://schemas.openxmlformats.org/officeDocument/2006/relationships/image" Target="../media/image562.svg"/><Relationship Id="rId25" Type="http://schemas.openxmlformats.org/officeDocument/2006/relationships/image" Target="../media/image568.svg"/><Relationship Id="rId33" Type="http://schemas.openxmlformats.org/officeDocument/2006/relationships/image" Target="../media/image574.svg"/><Relationship Id="rId38" Type="http://schemas.openxmlformats.org/officeDocument/2006/relationships/image" Target="../media/image231.png"/><Relationship Id="rId46" Type="http://schemas.openxmlformats.org/officeDocument/2006/relationships/image" Target="../media/image235.png"/><Relationship Id="rId59" Type="http://schemas.openxmlformats.org/officeDocument/2006/relationships/image" Target="../media/image596.svg"/><Relationship Id="rId67" Type="http://schemas.openxmlformats.org/officeDocument/2006/relationships/image" Target="../media/image604.svg"/><Relationship Id="rId20" Type="http://schemas.openxmlformats.org/officeDocument/2006/relationships/image" Target="../media/image222.png"/><Relationship Id="rId41" Type="http://schemas.openxmlformats.org/officeDocument/2006/relationships/image" Target="../media/image582.svg"/><Relationship Id="rId54" Type="http://schemas.openxmlformats.org/officeDocument/2006/relationships/image" Target="../media/image239.png"/><Relationship Id="rId62" Type="http://schemas.openxmlformats.org/officeDocument/2006/relationships/image" Target="../media/image243.png"/><Relationship Id="rId70" Type="http://schemas.openxmlformats.org/officeDocument/2006/relationships/image" Target="../media/image247.png"/><Relationship Id="rId75" Type="http://schemas.openxmlformats.org/officeDocument/2006/relationships/image" Target="../media/image610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15.png"/><Relationship Id="rId15" Type="http://schemas.openxmlformats.org/officeDocument/2006/relationships/image" Target="../media/image560.svg"/><Relationship Id="rId23" Type="http://schemas.openxmlformats.org/officeDocument/2006/relationships/image" Target="../media/image566.svg"/><Relationship Id="rId28" Type="http://schemas.openxmlformats.org/officeDocument/2006/relationships/image" Target="../media/image226.png"/><Relationship Id="rId36" Type="http://schemas.openxmlformats.org/officeDocument/2006/relationships/image" Target="../media/image230.png"/><Relationship Id="rId49" Type="http://schemas.openxmlformats.org/officeDocument/2006/relationships/image" Target="../media/image590.svg"/><Relationship Id="rId57" Type="http://schemas.openxmlformats.org/officeDocument/2006/relationships/image" Target="../media/image139.svg"/></Relationships>
</file>

<file path=ppt/slides/_rels/slide7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28.svg"/><Relationship Id="rId18" Type="http://schemas.openxmlformats.org/officeDocument/2006/relationships/image" Target="../media/image261.png"/><Relationship Id="rId26" Type="http://schemas.openxmlformats.org/officeDocument/2006/relationships/image" Target="../media/image265.png"/><Relationship Id="rId39" Type="http://schemas.openxmlformats.org/officeDocument/2006/relationships/image" Target="../media/image654.svg"/><Relationship Id="rId21" Type="http://schemas.openxmlformats.org/officeDocument/2006/relationships/image" Target="../media/image636.svg"/><Relationship Id="rId34" Type="http://schemas.openxmlformats.org/officeDocument/2006/relationships/image" Target="../media/image269.png"/><Relationship Id="rId42" Type="http://schemas.openxmlformats.org/officeDocument/2006/relationships/image" Target="../media/image193.png"/><Relationship Id="rId47" Type="http://schemas.openxmlformats.org/officeDocument/2006/relationships/image" Target="../media/image660.svg"/><Relationship Id="rId50" Type="http://schemas.openxmlformats.org/officeDocument/2006/relationships/image" Target="../media/image276.png"/><Relationship Id="rId55" Type="http://schemas.openxmlformats.org/officeDocument/2006/relationships/image" Target="../media/image668.svg"/><Relationship Id="rId63" Type="http://schemas.openxmlformats.org/officeDocument/2006/relationships/image" Target="../media/image676.svg"/><Relationship Id="rId7" Type="http://schemas.openxmlformats.org/officeDocument/2006/relationships/image" Target="../media/image622.svg"/><Relationship Id="rId2" Type="http://schemas.openxmlformats.org/officeDocument/2006/relationships/image" Target="../media/image253.png"/><Relationship Id="rId16" Type="http://schemas.openxmlformats.org/officeDocument/2006/relationships/image" Target="../media/image260.png"/><Relationship Id="rId20" Type="http://schemas.openxmlformats.org/officeDocument/2006/relationships/image" Target="../media/image262.png"/><Relationship Id="rId29" Type="http://schemas.openxmlformats.org/officeDocument/2006/relationships/image" Target="../media/image644.svg"/><Relationship Id="rId41" Type="http://schemas.openxmlformats.org/officeDocument/2006/relationships/image" Target="../media/image656.svg"/><Relationship Id="rId54" Type="http://schemas.openxmlformats.org/officeDocument/2006/relationships/image" Target="../media/image278.png"/><Relationship Id="rId62" Type="http://schemas.openxmlformats.org/officeDocument/2006/relationships/image" Target="../media/image28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55.png"/><Relationship Id="rId11" Type="http://schemas.openxmlformats.org/officeDocument/2006/relationships/image" Target="../media/image626.svg"/><Relationship Id="rId24" Type="http://schemas.openxmlformats.org/officeDocument/2006/relationships/image" Target="../media/image264.png"/><Relationship Id="rId32" Type="http://schemas.openxmlformats.org/officeDocument/2006/relationships/image" Target="../media/image268.png"/><Relationship Id="rId37" Type="http://schemas.openxmlformats.org/officeDocument/2006/relationships/image" Target="../media/image652.svg"/><Relationship Id="rId40" Type="http://schemas.openxmlformats.org/officeDocument/2006/relationships/image" Target="../media/image272.png"/><Relationship Id="rId45" Type="http://schemas.openxmlformats.org/officeDocument/2006/relationships/image" Target="../media/image658.svg"/><Relationship Id="rId53" Type="http://schemas.openxmlformats.org/officeDocument/2006/relationships/image" Target="../media/image666.svg"/><Relationship Id="rId58" Type="http://schemas.openxmlformats.org/officeDocument/2006/relationships/image" Target="../media/image280.png"/><Relationship Id="rId5" Type="http://schemas.openxmlformats.org/officeDocument/2006/relationships/image" Target="../media/image620.svg"/><Relationship Id="rId15" Type="http://schemas.openxmlformats.org/officeDocument/2006/relationships/image" Target="../media/image630.svg"/><Relationship Id="rId23" Type="http://schemas.openxmlformats.org/officeDocument/2006/relationships/image" Target="../media/image638.svg"/><Relationship Id="rId28" Type="http://schemas.openxmlformats.org/officeDocument/2006/relationships/image" Target="../media/image266.png"/><Relationship Id="rId36" Type="http://schemas.openxmlformats.org/officeDocument/2006/relationships/image" Target="../media/image270.png"/><Relationship Id="rId49" Type="http://schemas.openxmlformats.org/officeDocument/2006/relationships/image" Target="../media/image662.svg"/><Relationship Id="rId57" Type="http://schemas.openxmlformats.org/officeDocument/2006/relationships/image" Target="../media/image670.svg"/><Relationship Id="rId61" Type="http://schemas.openxmlformats.org/officeDocument/2006/relationships/image" Target="../media/image674.svg"/><Relationship Id="rId10" Type="http://schemas.openxmlformats.org/officeDocument/2006/relationships/image" Target="../media/image257.png"/><Relationship Id="rId19" Type="http://schemas.openxmlformats.org/officeDocument/2006/relationships/image" Target="../media/image634.svg"/><Relationship Id="rId31" Type="http://schemas.openxmlformats.org/officeDocument/2006/relationships/image" Target="../media/image646.svg"/><Relationship Id="rId44" Type="http://schemas.openxmlformats.org/officeDocument/2006/relationships/image" Target="../media/image273.png"/><Relationship Id="rId52" Type="http://schemas.openxmlformats.org/officeDocument/2006/relationships/image" Target="../media/image277.png"/><Relationship Id="rId60" Type="http://schemas.openxmlformats.org/officeDocument/2006/relationships/image" Target="../media/image281.png"/><Relationship Id="rId65" Type="http://schemas.openxmlformats.org/officeDocument/2006/relationships/image" Target="../media/image678.svg"/><Relationship Id="rId4" Type="http://schemas.openxmlformats.org/officeDocument/2006/relationships/image" Target="../media/image254.png"/><Relationship Id="rId9" Type="http://schemas.openxmlformats.org/officeDocument/2006/relationships/image" Target="../media/image624.svg"/><Relationship Id="rId14" Type="http://schemas.openxmlformats.org/officeDocument/2006/relationships/image" Target="../media/image259.png"/><Relationship Id="rId22" Type="http://schemas.openxmlformats.org/officeDocument/2006/relationships/image" Target="../media/image263.png"/><Relationship Id="rId27" Type="http://schemas.openxmlformats.org/officeDocument/2006/relationships/image" Target="../media/image642.svg"/><Relationship Id="rId30" Type="http://schemas.openxmlformats.org/officeDocument/2006/relationships/image" Target="../media/image267.png"/><Relationship Id="rId35" Type="http://schemas.openxmlformats.org/officeDocument/2006/relationships/image" Target="../media/image650.svg"/><Relationship Id="rId43" Type="http://schemas.openxmlformats.org/officeDocument/2006/relationships/image" Target="../media/image512.svg"/><Relationship Id="rId48" Type="http://schemas.openxmlformats.org/officeDocument/2006/relationships/image" Target="../media/image275.png"/><Relationship Id="rId56" Type="http://schemas.openxmlformats.org/officeDocument/2006/relationships/image" Target="../media/image279.png"/><Relationship Id="rId64" Type="http://schemas.openxmlformats.org/officeDocument/2006/relationships/image" Target="../media/image283.png"/><Relationship Id="rId8" Type="http://schemas.openxmlformats.org/officeDocument/2006/relationships/image" Target="../media/image256.png"/><Relationship Id="rId51" Type="http://schemas.openxmlformats.org/officeDocument/2006/relationships/image" Target="../media/image664.svg"/><Relationship Id="rId3" Type="http://schemas.openxmlformats.org/officeDocument/2006/relationships/image" Target="../media/image618.svg"/><Relationship Id="rId12" Type="http://schemas.openxmlformats.org/officeDocument/2006/relationships/image" Target="../media/image258.png"/><Relationship Id="rId17" Type="http://schemas.openxmlformats.org/officeDocument/2006/relationships/image" Target="../media/image632.svg"/><Relationship Id="rId25" Type="http://schemas.openxmlformats.org/officeDocument/2006/relationships/image" Target="../media/image640.svg"/><Relationship Id="rId33" Type="http://schemas.openxmlformats.org/officeDocument/2006/relationships/image" Target="../media/image648.svg"/><Relationship Id="rId38" Type="http://schemas.openxmlformats.org/officeDocument/2006/relationships/image" Target="../media/image271.png"/><Relationship Id="rId46" Type="http://schemas.openxmlformats.org/officeDocument/2006/relationships/image" Target="../media/image274.png"/><Relationship Id="rId59" Type="http://schemas.openxmlformats.org/officeDocument/2006/relationships/image" Target="../media/image672.sv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7.png"/><Relationship Id="rId3" Type="http://schemas.openxmlformats.org/officeDocument/2006/relationships/image" Target="../media/image35.svg"/><Relationship Id="rId7" Type="http://schemas.openxmlformats.org/officeDocument/2006/relationships/image" Target="../media/image39.svg"/><Relationship Id="rId2" Type="http://schemas.openxmlformats.org/officeDocument/2006/relationships/image" Target="../media/image284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86.png"/><Relationship Id="rId5" Type="http://schemas.openxmlformats.org/officeDocument/2006/relationships/image" Target="../media/image37.svg"/><Relationship Id="rId4" Type="http://schemas.openxmlformats.org/officeDocument/2006/relationships/image" Target="../media/image285.png"/><Relationship Id="rId9" Type="http://schemas.openxmlformats.org/officeDocument/2006/relationships/image" Target="../media/image41.sv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1.pn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2" Type="http://schemas.openxmlformats.org/officeDocument/2006/relationships/image" Target="../media/image288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90.png"/><Relationship Id="rId5" Type="http://schemas.openxmlformats.org/officeDocument/2006/relationships/image" Target="../media/image45.svg"/><Relationship Id="rId4" Type="http://schemas.openxmlformats.org/officeDocument/2006/relationships/image" Target="../media/image289.png"/><Relationship Id="rId9" Type="http://schemas.openxmlformats.org/officeDocument/2006/relationships/image" Target="../media/image49.sv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13" Type="http://schemas.openxmlformats.org/officeDocument/2006/relationships/image" Target="../media/image297.png"/><Relationship Id="rId18" Type="http://schemas.openxmlformats.org/officeDocument/2006/relationships/image" Target="../media/image73.svg"/><Relationship Id="rId3" Type="http://schemas.openxmlformats.org/officeDocument/2006/relationships/image" Target="../media/image292.png"/><Relationship Id="rId7" Type="http://schemas.openxmlformats.org/officeDocument/2006/relationships/image" Target="../media/image294.png"/><Relationship Id="rId12" Type="http://schemas.openxmlformats.org/officeDocument/2006/relationships/image" Target="../media/image67.svg"/><Relationship Id="rId17" Type="http://schemas.openxmlformats.org/officeDocument/2006/relationships/image" Target="../media/image299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71.sv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61.svg"/><Relationship Id="rId11" Type="http://schemas.openxmlformats.org/officeDocument/2006/relationships/image" Target="../media/image296.png"/><Relationship Id="rId5" Type="http://schemas.openxmlformats.org/officeDocument/2006/relationships/image" Target="../media/image293.png"/><Relationship Id="rId15" Type="http://schemas.openxmlformats.org/officeDocument/2006/relationships/image" Target="../media/image298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295.png"/><Relationship Id="rId14" Type="http://schemas.openxmlformats.org/officeDocument/2006/relationships/image" Target="../media/image69.sv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7.png"/><Relationship Id="rId3" Type="http://schemas.openxmlformats.org/officeDocument/2006/relationships/image" Target="../media/image35.svg"/><Relationship Id="rId7" Type="http://schemas.openxmlformats.org/officeDocument/2006/relationships/image" Target="../media/image39.svg"/><Relationship Id="rId2" Type="http://schemas.openxmlformats.org/officeDocument/2006/relationships/image" Target="../media/image284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86.png"/><Relationship Id="rId5" Type="http://schemas.openxmlformats.org/officeDocument/2006/relationships/image" Target="../media/image37.svg"/><Relationship Id="rId4" Type="http://schemas.openxmlformats.org/officeDocument/2006/relationships/image" Target="../media/image285.png"/><Relationship Id="rId9" Type="http://schemas.openxmlformats.org/officeDocument/2006/relationships/image" Target="../media/image41.sv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1.pn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2" Type="http://schemas.openxmlformats.org/officeDocument/2006/relationships/image" Target="../media/image288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90.png"/><Relationship Id="rId5" Type="http://schemas.openxmlformats.org/officeDocument/2006/relationships/image" Target="../media/image45.svg"/><Relationship Id="rId4" Type="http://schemas.openxmlformats.org/officeDocument/2006/relationships/image" Target="../media/image289.png"/><Relationship Id="rId9" Type="http://schemas.openxmlformats.org/officeDocument/2006/relationships/image" Target="../media/image49.sv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3.png"/><Relationship Id="rId13" Type="http://schemas.openxmlformats.org/officeDocument/2006/relationships/image" Target="../media/image57.sv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12" Type="http://schemas.openxmlformats.org/officeDocument/2006/relationships/image" Target="../media/image305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302.png"/><Relationship Id="rId11" Type="http://schemas.openxmlformats.org/officeDocument/2006/relationships/image" Target="../media/image55.svg"/><Relationship Id="rId5" Type="http://schemas.openxmlformats.org/officeDocument/2006/relationships/image" Target="../media/image45.svg"/><Relationship Id="rId10" Type="http://schemas.openxmlformats.org/officeDocument/2006/relationships/image" Target="../media/image304.png"/><Relationship Id="rId4" Type="http://schemas.openxmlformats.org/officeDocument/2006/relationships/image" Target="../media/image301.png"/><Relationship Id="rId9" Type="http://schemas.openxmlformats.org/officeDocument/2006/relationships/image" Target="../media/image49.sv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13" Type="http://schemas.openxmlformats.org/officeDocument/2006/relationships/image" Target="../media/image297.png"/><Relationship Id="rId18" Type="http://schemas.openxmlformats.org/officeDocument/2006/relationships/image" Target="../media/image73.svg"/><Relationship Id="rId3" Type="http://schemas.openxmlformats.org/officeDocument/2006/relationships/image" Target="../media/image292.png"/><Relationship Id="rId7" Type="http://schemas.openxmlformats.org/officeDocument/2006/relationships/image" Target="../media/image294.png"/><Relationship Id="rId12" Type="http://schemas.openxmlformats.org/officeDocument/2006/relationships/image" Target="../media/image67.svg"/><Relationship Id="rId17" Type="http://schemas.openxmlformats.org/officeDocument/2006/relationships/image" Target="../media/image299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71.sv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61.svg"/><Relationship Id="rId11" Type="http://schemas.openxmlformats.org/officeDocument/2006/relationships/image" Target="../media/image296.png"/><Relationship Id="rId5" Type="http://schemas.openxmlformats.org/officeDocument/2006/relationships/image" Target="../media/image293.png"/><Relationship Id="rId15" Type="http://schemas.openxmlformats.org/officeDocument/2006/relationships/image" Target="../media/image298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295.png"/><Relationship Id="rId14" Type="http://schemas.openxmlformats.org/officeDocument/2006/relationships/image" Target="../media/image69.sv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7.png"/><Relationship Id="rId3" Type="http://schemas.openxmlformats.org/officeDocument/2006/relationships/image" Target="../media/image35.svg"/><Relationship Id="rId7" Type="http://schemas.openxmlformats.org/officeDocument/2006/relationships/image" Target="../media/image39.svg"/><Relationship Id="rId2" Type="http://schemas.openxmlformats.org/officeDocument/2006/relationships/image" Target="../media/image284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86.png"/><Relationship Id="rId5" Type="http://schemas.openxmlformats.org/officeDocument/2006/relationships/image" Target="../media/image37.svg"/><Relationship Id="rId4" Type="http://schemas.openxmlformats.org/officeDocument/2006/relationships/image" Target="../media/image285.png"/><Relationship Id="rId9" Type="http://schemas.openxmlformats.org/officeDocument/2006/relationships/image" Target="../media/image41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hyperlink" Target="https://carta.readthedocs.io/en/1.0/introduction.html" TargetMode="External"/><Relationship Id="rId7" Type="http://schemas.openxmlformats.org/officeDocument/2006/relationships/image" Target="../media/image3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1.pn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2" Type="http://schemas.openxmlformats.org/officeDocument/2006/relationships/image" Target="../media/image288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90.png"/><Relationship Id="rId5" Type="http://schemas.openxmlformats.org/officeDocument/2006/relationships/image" Target="../media/image45.svg"/><Relationship Id="rId4" Type="http://schemas.openxmlformats.org/officeDocument/2006/relationships/image" Target="../media/image289.png"/><Relationship Id="rId9" Type="http://schemas.openxmlformats.org/officeDocument/2006/relationships/image" Target="../media/image49.sv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13" Type="http://schemas.openxmlformats.org/officeDocument/2006/relationships/image" Target="../media/image297.png"/><Relationship Id="rId18" Type="http://schemas.openxmlformats.org/officeDocument/2006/relationships/image" Target="../media/image73.svg"/><Relationship Id="rId3" Type="http://schemas.openxmlformats.org/officeDocument/2006/relationships/image" Target="../media/image292.png"/><Relationship Id="rId7" Type="http://schemas.openxmlformats.org/officeDocument/2006/relationships/image" Target="../media/image294.png"/><Relationship Id="rId12" Type="http://schemas.openxmlformats.org/officeDocument/2006/relationships/image" Target="../media/image67.svg"/><Relationship Id="rId17" Type="http://schemas.openxmlformats.org/officeDocument/2006/relationships/image" Target="../media/image299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71.sv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61.svg"/><Relationship Id="rId11" Type="http://schemas.openxmlformats.org/officeDocument/2006/relationships/image" Target="../media/image296.png"/><Relationship Id="rId5" Type="http://schemas.openxmlformats.org/officeDocument/2006/relationships/image" Target="../media/image293.png"/><Relationship Id="rId15" Type="http://schemas.openxmlformats.org/officeDocument/2006/relationships/image" Target="../media/image298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295.png"/><Relationship Id="rId14" Type="http://schemas.openxmlformats.org/officeDocument/2006/relationships/image" Target="../media/image69.sv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svg"/><Relationship Id="rId3" Type="http://schemas.openxmlformats.org/officeDocument/2006/relationships/image" Target="../media/image306.png"/><Relationship Id="rId7" Type="http://schemas.openxmlformats.org/officeDocument/2006/relationships/image" Target="../media/image30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78.svg"/><Relationship Id="rId5" Type="http://schemas.openxmlformats.org/officeDocument/2006/relationships/image" Target="../media/image307.png"/><Relationship Id="rId4" Type="http://schemas.openxmlformats.org/officeDocument/2006/relationships/image" Target="../media/image76.sv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3.png"/><Relationship Id="rId13" Type="http://schemas.openxmlformats.org/officeDocument/2006/relationships/image" Target="../media/image57.sv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12" Type="http://schemas.openxmlformats.org/officeDocument/2006/relationships/image" Target="../media/image305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302.png"/><Relationship Id="rId11" Type="http://schemas.openxmlformats.org/officeDocument/2006/relationships/image" Target="../media/image55.svg"/><Relationship Id="rId5" Type="http://schemas.openxmlformats.org/officeDocument/2006/relationships/image" Target="../media/image45.svg"/><Relationship Id="rId10" Type="http://schemas.openxmlformats.org/officeDocument/2006/relationships/image" Target="../media/image304.png"/><Relationship Id="rId4" Type="http://schemas.openxmlformats.org/officeDocument/2006/relationships/image" Target="../media/image301.png"/><Relationship Id="rId9" Type="http://schemas.openxmlformats.org/officeDocument/2006/relationships/image" Target="../media/image49.sv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9.xml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4.png"/><Relationship Id="rId3" Type="http://schemas.openxmlformats.org/officeDocument/2006/relationships/image" Target="../media/image309.jpeg"/><Relationship Id="rId7" Type="http://schemas.openxmlformats.org/officeDocument/2006/relationships/image" Target="../media/image49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303.png"/><Relationship Id="rId11" Type="http://schemas.openxmlformats.org/officeDocument/2006/relationships/image" Target="../media/image57.svg"/><Relationship Id="rId5" Type="http://schemas.openxmlformats.org/officeDocument/2006/relationships/image" Target="../media/image45.svg"/><Relationship Id="rId10" Type="http://schemas.openxmlformats.org/officeDocument/2006/relationships/image" Target="../media/image305.png"/><Relationship Id="rId4" Type="http://schemas.openxmlformats.org/officeDocument/2006/relationships/image" Target="../media/image301.png"/><Relationship Id="rId9" Type="http://schemas.openxmlformats.org/officeDocument/2006/relationships/image" Target="../media/image55.sv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svg"/><Relationship Id="rId3" Type="http://schemas.openxmlformats.org/officeDocument/2006/relationships/image" Target="../media/image310.png"/><Relationship Id="rId7" Type="http://schemas.openxmlformats.org/officeDocument/2006/relationships/image" Target="../media/image3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67.svg"/><Relationship Id="rId5" Type="http://schemas.openxmlformats.org/officeDocument/2006/relationships/image" Target="../media/image296.png"/><Relationship Id="rId10" Type="http://schemas.openxmlformats.org/officeDocument/2006/relationships/image" Target="../media/image88.svg"/><Relationship Id="rId4" Type="http://schemas.openxmlformats.org/officeDocument/2006/relationships/image" Target="../media/image84.svg"/><Relationship Id="rId9" Type="http://schemas.openxmlformats.org/officeDocument/2006/relationships/image" Target="../media/image312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3" Type="http://schemas.openxmlformats.org/officeDocument/2006/relationships/image" Target="../media/image292.png"/><Relationship Id="rId7" Type="http://schemas.openxmlformats.org/officeDocument/2006/relationships/image" Target="../media/image294.png"/><Relationship Id="rId2" Type="http://schemas.openxmlformats.org/officeDocument/2006/relationships/image" Target="../media/image313.jpeg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61.svg"/><Relationship Id="rId11" Type="http://schemas.openxmlformats.org/officeDocument/2006/relationships/image" Target="../media/image314.png"/><Relationship Id="rId5" Type="http://schemas.openxmlformats.org/officeDocument/2006/relationships/image" Target="../media/image293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295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4.xml"/><Relationship Id="rId5" Type="http://schemas.openxmlformats.org/officeDocument/2006/relationships/image" Target="../media/image317.jpeg"/><Relationship Id="rId4" Type="http://schemas.openxmlformats.org/officeDocument/2006/relationships/image" Target="../media/image316.jpe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18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96.svg"/><Relationship Id="rId5" Type="http://schemas.openxmlformats.org/officeDocument/2006/relationships/image" Target="../media/image319.png"/><Relationship Id="rId4" Type="http://schemas.openxmlformats.org/officeDocument/2006/relationships/image" Target="../media/image94.svg"/><Relationship Id="rId9" Type="http://schemas.openxmlformats.org/officeDocument/2006/relationships/image" Target="../media/image32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gif"/><Relationship Id="rId3" Type="http://schemas.openxmlformats.org/officeDocument/2006/relationships/image" Target="../media/image26.jpeg"/><Relationship Id="rId7" Type="http://schemas.openxmlformats.org/officeDocument/2006/relationships/image" Target="../media/image41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40.jpe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27.jpeg"/><Relationship Id="rId9" Type="http://schemas.openxmlformats.org/officeDocument/2006/relationships/image" Target="../media/image43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6.xml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3" Type="http://schemas.openxmlformats.org/officeDocument/2006/relationships/image" Target="../media/image292.png"/><Relationship Id="rId7" Type="http://schemas.openxmlformats.org/officeDocument/2006/relationships/image" Target="../media/image29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61.svg"/><Relationship Id="rId5" Type="http://schemas.openxmlformats.org/officeDocument/2006/relationships/image" Target="../media/image293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295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4.png"/><Relationship Id="rId3" Type="http://schemas.openxmlformats.org/officeDocument/2006/relationships/image" Target="../media/image99.svg"/><Relationship Id="rId7" Type="http://schemas.openxmlformats.org/officeDocument/2006/relationships/image" Target="../media/image103.svg"/><Relationship Id="rId2" Type="http://schemas.openxmlformats.org/officeDocument/2006/relationships/image" Target="../media/image321.png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323.png"/><Relationship Id="rId11" Type="http://schemas.openxmlformats.org/officeDocument/2006/relationships/image" Target="../media/image107.svg"/><Relationship Id="rId5" Type="http://schemas.openxmlformats.org/officeDocument/2006/relationships/image" Target="../media/image101.svg"/><Relationship Id="rId10" Type="http://schemas.openxmlformats.org/officeDocument/2006/relationships/image" Target="../media/image325.png"/><Relationship Id="rId4" Type="http://schemas.openxmlformats.org/officeDocument/2006/relationships/image" Target="../media/image322.png"/><Relationship Id="rId9" Type="http://schemas.openxmlformats.org/officeDocument/2006/relationships/image" Target="../media/image105.sv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8.png"/><Relationship Id="rId13" Type="http://schemas.openxmlformats.org/officeDocument/2006/relationships/image" Target="../media/image117.svg"/><Relationship Id="rId3" Type="http://schemas.openxmlformats.org/officeDocument/2006/relationships/image" Target="../media/image109.svg"/><Relationship Id="rId7" Type="http://schemas.openxmlformats.org/officeDocument/2006/relationships/image" Target="../media/image111.svg"/><Relationship Id="rId12" Type="http://schemas.openxmlformats.org/officeDocument/2006/relationships/image" Target="../media/image330.png"/><Relationship Id="rId2" Type="http://schemas.openxmlformats.org/officeDocument/2006/relationships/image" Target="../media/image326.png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327.png"/><Relationship Id="rId11" Type="http://schemas.openxmlformats.org/officeDocument/2006/relationships/image" Target="../media/image115.svg"/><Relationship Id="rId5" Type="http://schemas.openxmlformats.org/officeDocument/2006/relationships/image" Target="../media/image107.svg"/><Relationship Id="rId10" Type="http://schemas.openxmlformats.org/officeDocument/2006/relationships/image" Target="../media/image329.png"/><Relationship Id="rId4" Type="http://schemas.openxmlformats.org/officeDocument/2006/relationships/image" Target="../media/image325.png"/><Relationship Id="rId9" Type="http://schemas.openxmlformats.org/officeDocument/2006/relationships/image" Target="../media/image113.sv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svg"/><Relationship Id="rId3" Type="http://schemas.openxmlformats.org/officeDocument/2006/relationships/image" Target="../media/image322.png"/><Relationship Id="rId7" Type="http://schemas.openxmlformats.org/officeDocument/2006/relationships/image" Target="../media/image331.png"/><Relationship Id="rId12" Type="http://schemas.openxmlformats.org/officeDocument/2006/relationships/image" Target="../media/image123.sv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99.svg"/><Relationship Id="rId11" Type="http://schemas.openxmlformats.org/officeDocument/2006/relationships/image" Target="../media/image333.png"/><Relationship Id="rId5" Type="http://schemas.openxmlformats.org/officeDocument/2006/relationships/image" Target="../media/image321.png"/><Relationship Id="rId10" Type="http://schemas.openxmlformats.org/officeDocument/2006/relationships/image" Target="../media/image121.svg"/><Relationship Id="rId4" Type="http://schemas.openxmlformats.org/officeDocument/2006/relationships/image" Target="../media/image101.svg"/><Relationship Id="rId9" Type="http://schemas.openxmlformats.org/officeDocument/2006/relationships/image" Target="../media/image332.pn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6.png"/><Relationship Id="rId3" Type="http://schemas.openxmlformats.org/officeDocument/2006/relationships/image" Target="../media/image73.svg"/><Relationship Id="rId7" Type="http://schemas.openxmlformats.org/officeDocument/2006/relationships/image" Target="../media/image127.svg"/><Relationship Id="rId2" Type="http://schemas.openxmlformats.org/officeDocument/2006/relationships/image" Target="../media/image299.png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335.png"/><Relationship Id="rId5" Type="http://schemas.openxmlformats.org/officeDocument/2006/relationships/image" Target="../media/image125.svg"/><Relationship Id="rId4" Type="http://schemas.openxmlformats.org/officeDocument/2006/relationships/image" Target="../media/image334.png"/><Relationship Id="rId9" Type="http://schemas.openxmlformats.org/officeDocument/2006/relationships/image" Target="../media/image129.svg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="" xmlns:a16="http://schemas.microsoft.com/office/drawing/2014/main" id="{22450913-D03D-43BB-8968-E2DB24338AC2}"/>
              </a:ext>
            </a:extLst>
          </p:cNvPr>
          <p:cNvSpPr/>
          <p:nvPr/>
        </p:nvSpPr>
        <p:spPr>
          <a:xfrm>
            <a:off x="9837" y="-17452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="" xmlns:a16="http://schemas.microsoft.com/office/drawing/2014/main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="" xmlns:a16="http://schemas.microsoft.com/office/drawing/2014/main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="" xmlns:a16="http://schemas.microsoft.com/office/drawing/2014/main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="" xmlns:a16="http://schemas.microsoft.com/office/drawing/2014/main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="" xmlns:a16="http://schemas.microsoft.com/office/drawing/2014/main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="" xmlns:a16="http://schemas.microsoft.com/office/drawing/2014/main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="" xmlns:a16="http://schemas.microsoft.com/office/drawing/2014/main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07DE9393-C42F-4932-81FC-A2B7F3B61FC7}"/>
              </a:ext>
            </a:extLst>
          </p:cNvPr>
          <p:cNvGrpSpPr/>
          <p:nvPr/>
        </p:nvGrpSpPr>
        <p:grpSpPr>
          <a:xfrm>
            <a:off x="5479951" y="2022137"/>
            <a:ext cx="1321137" cy="1380416"/>
            <a:chOff x="6676126" y="658519"/>
            <a:chExt cx="1321137" cy="1380416"/>
          </a:xfrm>
        </p:grpSpPr>
        <p:sp>
          <p:nvSpPr>
            <p:cNvPr id="23" name="AutoShape 1">
              <a:extLst>
                <a:ext uri="{FF2B5EF4-FFF2-40B4-BE49-F238E27FC236}">
                  <a16:creationId xmlns="" xmlns:a16="http://schemas.microsoft.com/office/drawing/2014/main" id="{06457140-52D9-4089-8790-204CB184F5F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AutoShape 1">
              <a:extLst>
                <a:ext uri="{FF2B5EF4-FFF2-40B4-BE49-F238E27FC236}">
                  <a16:creationId xmlns="" xmlns:a16="http://schemas.microsoft.com/office/drawing/2014/main" id="{8BBAD985-7BFE-46A4-A60C-A0E82A4BEBA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="" xmlns:a16="http://schemas.microsoft.com/office/drawing/2014/main" id="{EE18CC58-7868-4BE9-8A49-3F2EDD88F39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46" name="Rectangle: Rounded Corners 45">
                <a:extLst>
                  <a:ext uri="{FF2B5EF4-FFF2-40B4-BE49-F238E27FC236}">
                    <a16:creationId xmlns="" xmlns:a16="http://schemas.microsoft.com/office/drawing/2014/main" id="{4E91D2C7-05A7-442F-9499-3EEE583D7D22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7" name="Rectangle: Rounded Corners 46">
                <a:extLst>
                  <a:ext uri="{FF2B5EF4-FFF2-40B4-BE49-F238E27FC236}">
                    <a16:creationId xmlns="" xmlns:a16="http://schemas.microsoft.com/office/drawing/2014/main" id="{70B3AD8C-DD29-47E2-B342-3154CF2E820D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8" name="Rectangle: Rounded Corners 47">
                <a:extLst>
                  <a:ext uri="{FF2B5EF4-FFF2-40B4-BE49-F238E27FC236}">
                    <a16:creationId xmlns="" xmlns:a16="http://schemas.microsoft.com/office/drawing/2014/main" id="{026547E3-0236-4C00-89BE-1699609B45DE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 dirty="0"/>
              </a:p>
            </p:txBody>
          </p:sp>
          <p:sp>
            <p:nvSpPr>
              <p:cNvPr id="49" name="Rectangle: Rounded Corners 48">
                <a:extLst>
                  <a:ext uri="{FF2B5EF4-FFF2-40B4-BE49-F238E27FC236}">
                    <a16:creationId xmlns="" xmlns:a16="http://schemas.microsoft.com/office/drawing/2014/main" id="{BD5CDDC9-14CC-4644-9FD9-96FCF31E030B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0" name="Rectangle: Rounded Corners 49">
                <a:extLst>
                  <a:ext uri="{FF2B5EF4-FFF2-40B4-BE49-F238E27FC236}">
                    <a16:creationId xmlns="" xmlns:a16="http://schemas.microsoft.com/office/drawing/2014/main" id="{BAD84334-0DC9-4DA5-9B0E-D4AB124EFF3F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4" name="Rectangle: Rounded Corners 53">
                <a:extLst>
                  <a:ext uri="{FF2B5EF4-FFF2-40B4-BE49-F238E27FC236}">
                    <a16:creationId xmlns="" xmlns:a16="http://schemas.microsoft.com/office/drawing/2014/main" id="{718B298D-6E98-4569-940A-D87BD7B21B7E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sp>
        <p:nvSpPr>
          <p:cNvPr id="25" name="Text Placeholder 11">
            <a:extLst>
              <a:ext uri="{FF2B5EF4-FFF2-40B4-BE49-F238E27FC236}">
                <a16:creationId xmlns="" xmlns:a16="http://schemas.microsoft.com/office/drawing/2014/main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523220"/>
          </a:xfrm>
        </p:spPr>
        <p:txBody>
          <a:bodyPr/>
          <a:lstStyle/>
          <a:p>
            <a:r>
              <a:rPr lang="en-US" sz="2800" dirty="0" smtClean="0"/>
              <a:t>3.Web service development 1 with Firebase</a:t>
            </a:r>
            <a:endParaRPr lang="ro-RO" sz="2800" dirty="0"/>
          </a:p>
        </p:txBody>
      </p:sp>
      <p:sp>
        <p:nvSpPr>
          <p:cNvPr id="27" name="Text Placeholder 12">
            <a:extLst>
              <a:ext uri="{FF2B5EF4-FFF2-40B4-BE49-F238E27FC236}">
                <a16:creationId xmlns="" xmlns:a16="http://schemas.microsoft.com/office/drawing/2014/main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</a:t>
            </a:r>
            <a:r>
              <a:rPr lang="en-US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Academict Journey</a:t>
            </a:r>
            <a:endParaRPr lang="ro-RO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362642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Download and Install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Visual Studio Code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Visual Studio Code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is an editor but not IDE.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provides simple and fast functions to develop web.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use Visual Studio (IDE) but let’s try to use other editor. IDE is often used for languages that need compile such as Java and C#, while Editor is often used for HTML, CSS and JavaScript.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Install extensions for Visual Studio Code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      from left menu and search with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HTML live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Install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Live Server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and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HTML CSS Support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install other extensions as you like.</a:t>
            </a:r>
          </a:p>
          <a:p>
            <a:pPr marL="971550" lvl="1" indent="-28575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Recommend: “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Tabnine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AI Code Completion”, “Material Icon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Theme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”, “Bracket Pair Colorizer 2”, “Code Spell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Checker”,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“CSS-Peek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and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indent-rainbow”.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Install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Visual Studio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Editor to develop the Web sites.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23" name="Picture 2" descr="C:\Users\fores\AppData\Local\Monosnap\Temp\Extension_ HTML CSS Support - beginnercode - Visual Studio Code 2021-07-07 22.21.38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6" t="33524" r="95700" b="61571"/>
          <a:stretch/>
        </p:blipFill>
        <p:spPr bwMode="auto">
          <a:xfrm>
            <a:off x="2462360" y="3971895"/>
            <a:ext cx="227635" cy="245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C:\Users\fores\AppData\Local\Monosnap\Temp\Extension_ Live Server - SampleSite - Visual Studio Code 2021-07-11 10.42.34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001"/>
          <a:stretch/>
        </p:blipFill>
        <p:spPr bwMode="auto">
          <a:xfrm>
            <a:off x="7562906" y="2364766"/>
            <a:ext cx="4432326" cy="2406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022298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Footer Placeholder 84">
            <a:extLst>
              <a:ext uri="{FF2B5EF4-FFF2-40B4-BE49-F238E27FC236}">
                <a16:creationId xmlns="" xmlns:a16="http://schemas.microsoft.com/office/drawing/2014/main" id="{F629DA88-938E-44A6-A20D-BEC0E16F638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86" name="Slide Number Placeholder 85">
            <a:extLst>
              <a:ext uri="{FF2B5EF4-FFF2-40B4-BE49-F238E27FC236}">
                <a16:creationId xmlns="" xmlns:a16="http://schemas.microsoft.com/office/drawing/2014/main" id="{5D85AE06-C20F-4A15-9D8F-29DA955B2CA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100</a:t>
            </a:fld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263A111F-8D78-445E-8DA5-0C72C150613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25ABB8E0-DDA5-49E0-A6A3-A8421E07FF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A76B6B2-7A35-429C-987E-958DED9BB4A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ED61148C-9882-49BD-B2AA-17B17B81C6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FE16B8DF-2C24-4202-B43A-051AB7B3F0E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8D2F28CE-B8EE-4814-B7A1-2FAA734F42F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A0432412-0E3B-4A32-AB1E-703A730AA56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  <a:endParaRPr lang="ro-RO" dirty="0"/>
          </a:p>
        </p:txBody>
      </p:sp>
      <p:sp>
        <p:nvSpPr>
          <p:cNvPr id="229" name="Text Placeholder 228">
            <a:extLst>
              <a:ext uri="{FF2B5EF4-FFF2-40B4-BE49-F238E27FC236}">
                <a16:creationId xmlns="" xmlns:a16="http://schemas.microsoft.com/office/drawing/2014/main" id="{F34C9AA6-E4C7-437E-8E18-B0CA29AE3C2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30" name="Text Placeholder 229">
            <a:extLst>
              <a:ext uri="{FF2B5EF4-FFF2-40B4-BE49-F238E27FC236}">
                <a16:creationId xmlns="" xmlns:a16="http://schemas.microsoft.com/office/drawing/2014/main" id="{77120EC8-0D41-4D36-A762-ECE2121B8D8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  <a:endParaRPr lang="ro-RO" dirty="0"/>
          </a:p>
        </p:txBody>
      </p:sp>
      <p:sp>
        <p:nvSpPr>
          <p:cNvPr id="231" name="Text Placeholder 230">
            <a:extLst>
              <a:ext uri="{FF2B5EF4-FFF2-40B4-BE49-F238E27FC236}">
                <a16:creationId xmlns="" xmlns:a16="http://schemas.microsoft.com/office/drawing/2014/main" id="{06103E72-3E67-4BA5-B34D-9B405C6D05C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32" name="Text Placeholder 231">
            <a:extLst>
              <a:ext uri="{FF2B5EF4-FFF2-40B4-BE49-F238E27FC236}">
                <a16:creationId xmlns="" xmlns:a16="http://schemas.microsoft.com/office/drawing/2014/main" id="{7B5BE86A-9D16-44B8-8A1B-24940943B69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233" name="Text Placeholder 232">
            <a:extLst>
              <a:ext uri="{FF2B5EF4-FFF2-40B4-BE49-F238E27FC236}">
                <a16:creationId xmlns="" xmlns:a16="http://schemas.microsoft.com/office/drawing/2014/main" id="{BADD7069-3F02-4F9E-86AF-CC8B722D6E8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68" name="Text Placeholder 67">
            <a:extLst>
              <a:ext uri="{FF2B5EF4-FFF2-40B4-BE49-F238E27FC236}">
                <a16:creationId xmlns="" xmlns:a16="http://schemas.microsoft.com/office/drawing/2014/main" id="{C4EA3BAD-5BB3-4F16-BAF6-7FA6940C76E9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235" name="Text Placeholder 234">
            <a:extLst>
              <a:ext uri="{FF2B5EF4-FFF2-40B4-BE49-F238E27FC236}">
                <a16:creationId xmlns="" xmlns:a16="http://schemas.microsoft.com/office/drawing/2014/main" id="{C403E8F0-0A6B-42A8-9639-54F8BC3A91D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9" name="Text Placeholder 68">
            <a:extLst>
              <a:ext uri="{FF2B5EF4-FFF2-40B4-BE49-F238E27FC236}">
                <a16:creationId xmlns="" xmlns:a16="http://schemas.microsoft.com/office/drawing/2014/main" id="{46D01BC0-931F-4A9F-828A-32E50E460C3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237" name="Text Placeholder 236">
            <a:extLst>
              <a:ext uri="{FF2B5EF4-FFF2-40B4-BE49-F238E27FC236}">
                <a16:creationId xmlns="" xmlns:a16="http://schemas.microsoft.com/office/drawing/2014/main" id="{156B4C11-7E46-4845-9739-149480097221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0" name="Text Placeholder 69">
            <a:extLst>
              <a:ext uri="{FF2B5EF4-FFF2-40B4-BE49-F238E27FC236}">
                <a16:creationId xmlns="" xmlns:a16="http://schemas.microsoft.com/office/drawing/2014/main" id="{98B69908-DC4B-45B9-A811-238210550A4D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39" name="Text Placeholder 238">
            <a:extLst>
              <a:ext uri="{FF2B5EF4-FFF2-40B4-BE49-F238E27FC236}">
                <a16:creationId xmlns="" xmlns:a16="http://schemas.microsoft.com/office/drawing/2014/main" id="{8FA03374-1B37-47C0-B9B9-E1315252F8E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0" name="Text Placeholder 239">
            <a:extLst>
              <a:ext uri="{FF2B5EF4-FFF2-40B4-BE49-F238E27FC236}">
                <a16:creationId xmlns="" xmlns:a16="http://schemas.microsoft.com/office/drawing/2014/main" id="{6900FEB6-F15B-4BFA-98AE-134EDCA30DB3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241" name="Text Placeholder 240">
            <a:extLst>
              <a:ext uri="{FF2B5EF4-FFF2-40B4-BE49-F238E27FC236}">
                <a16:creationId xmlns="" xmlns:a16="http://schemas.microsoft.com/office/drawing/2014/main" id="{2FE7E210-8A53-4CB7-94BA-78035C510867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71" name="Text Placeholder 70">
            <a:extLst>
              <a:ext uri="{FF2B5EF4-FFF2-40B4-BE49-F238E27FC236}">
                <a16:creationId xmlns="" xmlns:a16="http://schemas.microsoft.com/office/drawing/2014/main" id="{CE83A86B-EB05-4DBE-9EBA-ED6BD73FF594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243" name="Text Placeholder 242">
            <a:extLst>
              <a:ext uri="{FF2B5EF4-FFF2-40B4-BE49-F238E27FC236}">
                <a16:creationId xmlns="" xmlns:a16="http://schemas.microsoft.com/office/drawing/2014/main" id="{AB12C942-6EFB-4EE8-BA5B-F1BF1B729346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72" name="Text Placeholder 71">
            <a:extLst>
              <a:ext uri="{FF2B5EF4-FFF2-40B4-BE49-F238E27FC236}">
                <a16:creationId xmlns="" xmlns:a16="http://schemas.microsoft.com/office/drawing/2014/main" id="{7BE434DD-0E67-4F5C-8500-BD00F41D635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245" name="Text Placeholder 244">
            <a:extLst>
              <a:ext uri="{FF2B5EF4-FFF2-40B4-BE49-F238E27FC236}">
                <a16:creationId xmlns="" xmlns:a16="http://schemas.microsoft.com/office/drawing/2014/main" id="{1E0551DD-F572-4FB2-9ADD-020767F31AED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3" name="Text Placeholder 72">
            <a:extLst>
              <a:ext uri="{FF2B5EF4-FFF2-40B4-BE49-F238E27FC236}">
                <a16:creationId xmlns="" xmlns:a16="http://schemas.microsoft.com/office/drawing/2014/main" id="{55753803-BAF9-4F91-8F5B-5B51B01D432E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47" name="Text Placeholder 246">
            <a:extLst>
              <a:ext uri="{FF2B5EF4-FFF2-40B4-BE49-F238E27FC236}">
                <a16:creationId xmlns="" xmlns:a16="http://schemas.microsoft.com/office/drawing/2014/main" id="{8A6E3749-E5D9-4231-9D95-D99CEE094AFD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8" name="Text Placeholder 247">
            <a:extLst>
              <a:ext uri="{FF2B5EF4-FFF2-40B4-BE49-F238E27FC236}">
                <a16:creationId xmlns="" xmlns:a16="http://schemas.microsoft.com/office/drawing/2014/main" id="{0976F5AD-F51F-49D7-8668-3ECA8D66D14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249" name="Text Placeholder 248">
            <a:extLst>
              <a:ext uri="{FF2B5EF4-FFF2-40B4-BE49-F238E27FC236}">
                <a16:creationId xmlns="" xmlns:a16="http://schemas.microsoft.com/office/drawing/2014/main" id="{4C48643B-E7D5-4DCD-A7AE-A263C95CCF2F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74" name="Text Placeholder 73">
            <a:extLst>
              <a:ext uri="{FF2B5EF4-FFF2-40B4-BE49-F238E27FC236}">
                <a16:creationId xmlns="" xmlns:a16="http://schemas.microsoft.com/office/drawing/2014/main" id="{76FE6A80-163B-420A-863C-4639B5427B4A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251" name="Text Placeholder 250">
            <a:extLst>
              <a:ext uri="{FF2B5EF4-FFF2-40B4-BE49-F238E27FC236}">
                <a16:creationId xmlns="" xmlns:a16="http://schemas.microsoft.com/office/drawing/2014/main" id="{DAE81F7D-C49F-4305-B09B-81010DACD0CD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75" name="Text Placeholder 74">
            <a:extLst>
              <a:ext uri="{FF2B5EF4-FFF2-40B4-BE49-F238E27FC236}">
                <a16:creationId xmlns="" xmlns:a16="http://schemas.microsoft.com/office/drawing/2014/main" id="{98103BD2-6B58-4E8B-96BA-A9A763100E7B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253" name="Text Placeholder 252">
            <a:extLst>
              <a:ext uri="{FF2B5EF4-FFF2-40B4-BE49-F238E27FC236}">
                <a16:creationId xmlns="" xmlns:a16="http://schemas.microsoft.com/office/drawing/2014/main" id="{53AFE86B-26E1-4351-B01C-CB5C5E8A74F3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6" name="Text Placeholder 75">
            <a:extLst>
              <a:ext uri="{FF2B5EF4-FFF2-40B4-BE49-F238E27FC236}">
                <a16:creationId xmlns="" xmlns:a16="http://schemas.microsoft.com/office/drawing/2014/main" id="{5C27A013-E193-4C4F-BC4B-5D5A9040C1F0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255" name="Text Placeholder 254">
            <a:extLst>
              <a:ext uri="{FF2B5EF4-FFF2-40B4-BE49-F238E27FC236}">
                <a16:creationId xmlns="" xmlns:a16="http://schemas.microsoft.com/office/drawing/2014/main" id="{FEEB9D56-FC19-415D-A493-EB96D822D193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54280448"/>
      </p:ext>
    </p:extLst>
  </p:cSld>
  <p:clrMapOvr>
    <a:masterClrMapping/>
  </p:clrMapOvr>
  <p:transition spd="med">
    <p:pull dir="u"/>
  </p:transition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Footer Placeholder 64">
            <a:extLst>
              <a:ext uri="{FF2B5EF4-FFF2-40B4-BE49-F238E27FC236}">
                <a16:creationId xmlns="" xmlns:a16="http://schemas.microsoft.com/office/drawing/2014/main" id="{FCEE8248-AE9E-4A59-BAEB-202BCF4FC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6" name="Slide Number Placeholder 65">
            <a:extLst>
              <a:ext uri="{FF2B5EF4-FFF2-40B4-BE49-F238E27FC236}">
                <a16:creationId xmlns="" xmlns:a16="http://schemas.microsoft.com/office/drawing/2014/main" id="{33929382-5217-4C0D-AF2A-AEFE934D0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101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28C331FA-8912-4FAF-9E5B-A9DCABB96F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MEET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CEO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C1D71C61-B0C2-499C-BBF7-E44F42E5A2E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FFBA34D3-9414-434D-91AF-6498C98D8FD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in reprehenderit in volup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EF8C4B5A-CA9B-4CE0-9DC3-6420722C65C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Skills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5088925B-CDD1-48E7-9330-5D96E48B9DA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aute irure dolo. Duis aute irure dolor in reprehenderit in </a:t>
            </a:r>
            <a:r>
              <a:rPr lang="en-US" noProof="1">
                <a:latin typeface="Titillium Bd" panose="00000800000000000000" pitchFamily="50" charset="0"/>
                <a:cs typeface="Segoe UI" panose="020B0502040204020203" pitchFamily="34" charset="0"/>
              </a:rPr>
              <a:t>voluptate velit esse cillum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aute irure dolo.</a:t>
            </a:r>
          </a:p>
          <a:p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aute irure dolo.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696D9AD8-50CC-42B8-8A78-B3E2907405C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Short description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249B6C52-5075-4100-93C2-3883A948E61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algn="ctr"/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9BFCD8E6-8E5D-4950-9427-09ABC1EBD32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5E24ED2F-9554-4C30-AD06-9E12636F7A1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Pin reprehenderiat in voluptate: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4B56F3B5-28E8-44EE-8619-02615A725ED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Lorem Ipsum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12708CB5-9939-414B-93D2-E4201CA2B08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Creativity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89B35DAF-2811-41FE-A773-B4E1D40B95D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Communication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CAECECEF-1EED-465C-B930-4A50B6792FF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Hierarchy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272ED557-60A2-4470-9E0E-1B497A4C238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Team work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7A0DE2F-A13D-4F0D-A904-6F98A1F5BC8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Reprehenderit</a:t>
            </a:r>
            <a:r>
              <a:rPr lang="en-US" dirty="0">
                <a:cs typeface="Segoe UI" panose="020B0502040204020203" pitchFamily="34" charset="0"/>
              </a:rPr>
              <a:t> in </a:t>
            </a:r>
            <a:r>
              <a:rPr lang="en-US" dirty="0" err="1">
                <a:cs typeface="Segoe UI" panose="020B0502040204020203" pitchFamily="34" charset="0"/>
              </a:rPr>
              <a:t>voluptate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B50EB96E-400D-43AB-8FB7-5810699D0DE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71B82449-2E8F-4077-BCA7-B4078261BBD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cillum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B8A24503-5BAF-484E-B5A0-53BEA1A545A9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Voluptate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7" name="Rectangle: Rounded Corners 66">
            <a:extLst>
              <a:ext uri="{FF2B5EF4-FFF2-40B4-BE49-F238E27FC236}">
                <a16:creationId xmlns="" xmlns:a16="http://schemas.microsoft.com/office/drawing/2014/main" id="{5016B822-2E61-44BD-A40A-394B2A6E1121}"/>
              </a:ext>
            </a:extLst>
          </p:cNvPr>
          <p:cNvSpPr/>
          <p:nvPr/>
        </p:nvSpPr>
        <p:spPr>
          <a:xfrm>
            <a:off x="6623445" y="4155599"/>
            <a:ext cx="129407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8" name="Rectangle: Rounded Corners 67">
            <a:extLst>
              <a:ext uri="{FF2B5EF4-FFF2-40B4-BE49-F238E27FC236}">
                <a16:creationId xmlns="" xmlns:a16="http://schemas.microsoft.com/office/drawing/2014/main" id="{52C5327A-0181-4BE9-BDEA-D89B6EFD6594}"/>
              </a:ext>
            </a:extLst>
          </p:cNvPr>
          <p:cNvSpPr/>
          <p:nvPr/>
        </p:nvSpPr>
        <p:spPr>
          <a:xfrm>
            <a:off x="6623444" y="4668091"/>
            <a:ext cx="158506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="" xmlns:a16="http://schemas.microsoft.com/office/drawing/2014/main" id="{2A560430-FB2A-46A6-8AA4-AA65BBD06541}"/>
              </a:ext>
            </a:extLst>
          </p:cNvPr>
          <p:cNvSpPr/>
          <p:nvPr/>
        </p:nvSpPr>
        <p:spPr>
          <a:xfrm>
            <a:off x="6623445" y="5182293"/>
            <a:ext cx="138914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1" name="Rectangle: Rounded Corners 70">
            <a:extLst>
              <a:ext uri="{FF2B5EF4-FFF2-40B4-BE49-F238E27FC236}">
                <a16:creationId xmlns="" xmlns:a16="http://schemas.microsoft.com/office/drawing/2014/main" id="{650DC5FA-47E6-4995-9897-CC1CE460314B}"/>
              </a:ext>
            </a:extLst>
          </p:cNvPr>
          <p:cNvSpPr/>
          <p:nvPr/>
        </p:nvSpPr>
        <p:spPr>
          <a:xfrm>
            <a:off x="6623442" y="5694785"/>
            <a:ext cx="169111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="" xmlns:a16="http://schemas.microsoft.com/office/drawing/2014/main" id="{C9A82141-2DA7-4DB6-AF94-D688EBDF7100}"/>
              </a:ext>
            </a:extLst>
          </p:cNvPr>
          <p:cNvSpPr/>
          <p:nvPr/>
        </p:nvSpPr>
        <p:spPr>
          <a:xfrm>
            <a:off x="6258275" y="3962914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77%</a:t>
            </a:r>
            <a:endParaRPr lang="ro-RO" sz="1000" dirty="0"/>
          </a:p>
        </p:txBody>
      </p:sp>
      <p:sp>
        <p:nvSpPr>
          <p:cNvPr id="73" name="Oval 72">
            <a:extLst>
              <a:ext uri="{FF2B5EF4-FFF2-40B4-BE49-F238E27FC236}">
                <a16:creationId xmlns="" xmlns:a16="http://schemas.microsoft.com/office/drawing/2014/main" id="{6B3C3D6A-B51E-4B7D-9821-7DB7BA88DB4D}"/>
              </a:ext>
            </a:extLst>
          </p:cNvPr>
          <p:cNvSpPr/>
          <p:nvPr/>
        </p:nvSpPr>
        <p:spPr>
          <a:xfrm>
            <a:off x="6258275" y="4475406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95%</a:t>
            </a:r>
            <a:endParaRPr lang="ro-RO" sz="1000" dirty="0"/>
          </a:p>
        </p:txBody>
      </p:sp>
      <p:sp>
        <p:nvSpPr>
          <p:cNvPr id="74" name="Oval 73">
            <a:extLst>
              <a:ext uri="{FF2B5EF4-FFF2-40B4-BE49-F238E27FC236}">
                <a16:creationId xmlns="" xmlns:a16="http://schemas.microsoft.com/office/drawing/2014/main" id="{07432DDF-6CDF-4072-BEAD-6FEF87965D04}"/>
              </a:ext>
            </a:extLst>
          </p:cNvPr>
          <p:cNvSpPr/>
          <p:nvPr/>
        </p:nvSpPr>
        <p:spPr>
          <a:xfrm>
            <a:off x="6258275" y="4989608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82%</a:t>
            </a:r>
            <a:endParaRPr lang="ro-RO" sz="1000" dirty="0"/>
          </a:p>
        </p:txBody>
      </p:sp>
      <p:sp>
        <p:nvSpPr>
          <p:cNvPr id="75" name="Oval 74">
            <a:extLst>
              <a:ext uri="{FF2B5EF4-FFF2-40B4-BE49-F238E27FC236}">
                <a16:creationId xmlns="" xmlns:a16="http://schemas.microsoft.com/office/drawing/2014/main" id="{19DB22A1-5B5F-4A98-A64C-515495D9482B}"/>
              </a:ext>
            </a:extLst>
          </p:cNvPr>
          <p:cNvSpPr/>
          <p:nvPr/>
        </p:nvSpPr>
        <p:spPr>
          <a:xfrm>
            <a:off x="6258275" y="5502100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100%</a:t>
            </a:r>
            <a:endParaRPr lang="ro-RO" sz="1000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64EC185E-1E09-41DA-B912-4275005A4A4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657554258"/>
      </p:ext>
    </p:extLst>
  </p:cSld>
  <p:clrMapOvr>
    <a:masterClrMapping/>
  </p:clrMapOvr>
  <p:transition spd="med">
    <p:pull dir="u"/>
  </p:transition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 Placeholder 42">
            <a:extLst>
              <a:ext uri="{FF2B5EF4-FFF2-40B4-BE49-F238E27FC236}">
                <a16:creationId xmlns="" xmlns:a16="http://schemas.microsoft.com/office/drawing/2014/main" id="{D826D49F-6DF2-44C6-B0F7-649D26A2BC5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="" xmlns:a16="http://schemas.microsoft.com/office/drawing/2014/main" id="{F8340E3C-4676-4349-B4D7-A91A3B85834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A19F5F1E-250C-4D6D-AD18-397F4D53BF5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A16FD56-AD06-4E24-858C-9C45FF427F8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B0E2B689-8064-4EA3-A69D-95D1A698DA4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94371" y="5250226"/>
            <a:ext cx="2485595" cy="276999"/>
          </a:xfrm>
        </p:spPr>
        <p:txBody>
          <a:bodyPr/>
          <a:lstStyle/>
          <a:p>
            <a:r>
              <a:rPr lang="en-US" dirty="0"/>
              <a:t>Managing, Accounting</a:t>
            </a:r>
          </a:p>
        </p:txBody>
      </p:sp>
      <p:sp>
        <p:nvSpPr>
          <p:cNvPr id="46" name="Text Placeholder 45">
            <a:extLst>
              <a:ext uri="{FF2B5EF4-FFF2-40B4-BE49-F238E27FC236}">
                <a16:creationId xmlns="" xmlns:a16="http://schemas.microsoft.com/office/drawing/2014/main" id="{CFEBE823-54C6-484F-A44D-FD57B875699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94371" y="5112484"/>
            <a:ext cx="2485595" cy="246221"/>
          </a:xfrm>
        </p:spPr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47" name="Text Placeholder 46">
            <a:extLst>
              <a:ext uri="{FF2B5EF4-FFF2-40B4-BE49-F238E27FC236}">
                <a16:creationId xmlns="" xmlns:a16="http://schemas.microsoft.com/office/drawing/2014/main" id="{BD056137-3CAF-4B8A-9808-30E29528875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</a:p>
        </p:txBody>
      </p:sp>
      <p:sp>
        <p:nvSpPr>
          <p:cNvPr id="48" name="Text Placeholder 47">
            <a:extLst>
              <a:ext uri="{FF2B5EF4-FFF2-40B4-BE49-F238E27FC236}">
                <a16:creationId xmlns="" xmlns:a16="http://schemas.microsoft.com/office/drawing/2014/main" id="{3B14003E-0988-4B5C-AAF8-8B1694F7FE5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C2081690-D5E4-4A1C-A6AF-E246484BB0A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0EF9AB45-9ACA-4AAA-B138-2961232865E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Anna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5D2A4E2E-9FE7-44C0-B656-2E00988B77A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36" name="Text Placeholder 35">
            <a:extLst>
              <a:ext uri="{FF2B5EF4-FFF2-40B4-BE49-F238E27FC236}">
                <a16:creationId xmlns="" xmlns:a16="http://schemas.microsoft.com/office/drawing/2014/main" id="{D2F87CA3-1383-486F-B986-5648082077B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E411A8AC-7748-4EF3-A14F-45868A0E190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698BA8E4-1903-4E79-AC1C-6AF71C691CA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41" name="Text Placeholder 40">
            <a:extLst>
              <a:ext uri="{FF2B5EF4-FFF2-40B4-BE49-F238E27FC236}">
                <a16:creationId xmlns="" xmlns:a16="http://schemas.microsoft.com/office/drawing/2014/main" id="{276933B2-0AE2-4C91-85A7-41327B7CF81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="" xmlns:a16="http://schemas.microsoft.com/office/drawing/2014/main" id="{B0B73972-F2EF-4BD8-BF72-7ADA9D0E6C6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49" name="Text Placeholder 48">
            <a:extLst>
              <a:ext uri="{FF2B5EF4-FFF2-40B4-BE49-F238E27FC236}">
                <a16:creationId xmlns="" xmlns:a16="http://schemas.microsoft.com/office/drawing/2014/main" id="{A77EBCC7-DD30-40C1-9330-5B251058370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3344122" y="4649006"/>
            <a:ext cx="2485595" cy="276999"/>
          </a:xfrm>
        </p:spPr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8BE9B6AF-C4A7-459E-BBAA-7867B3278BD0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CD4C2E0F-EC3F-4283-84A5-3A518739BF9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FDE4959A-92CE-4365-A60B-517FF89265C9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3" name="Text Placeholder 52">
            <a:extLst>
              <a:ext uri="{FF2B5EF4-FFF2-40B4-BE49-F238E27FC236}">
                <a16:creationId xmlns="" xmlns:a16="http://schemas.microsoft.com/office/drawing/2014/main" id="{4F801152-22EE-4387-90FE-29A837A85472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4" name="Text Placeholder 53">
            <a:extLst>
              <a:ext uri="{FF2B5EF4-FFF2-40B4-BE49-F238E27FC236}">
                <a16:creationId xmlns="" xmlns:a16="http://schemas.microsoft.com/office/drawing/2014/main" id="{B8714FEC-B18E-478E-8B00-D895DCAE2236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F6EAC9B9-FBA3-4B68-9259-8957CDEC5A79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F7A106A5-4CC8-4DDD-9D09-BA13333F962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59AFCABA-153D-48EE-B00E-43F9C7655316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58" name="Text Placeholder 57">
            <a:extLst>
              <a:ext uri="{FF2B5EF4-FFF2-40B4-BE49-F238E27FC236}">
                <a16:creationId xmlns="" xmlns:a16="http://schemas.microsoft.com/office/drawing/2014/main" id="{C27F295B-D212-46FA-B7BA-AA17270853E4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9" name="Text Placeholder 58">
            <a:extLst>
              <a:ext uri="{FF2B5EF4-FFF2-40B4-BE49-F238E27FC236}">
                <a16:creationId xmlns="" xmlns:a16="http://schemas.microsoft.com/office/drawing/2014/main" id="{170353D1-FC06-4A0F-A5E1-C406AB3FCE5A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60" name="Text Placeholder 59">
            <a:extLst>
              <a:ext uri="{FF2B5EF4-FFF2-40B4-BE49-F238E27FC236}">
                <a16:creationId xmlns="" xmlns:a16="http://schemas.microsoft.com/office/drawing/2014/main" id="{C391D758-8B4C-4B4E-B4D0-90015F4431A2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61" name="Text Placeholder 60">
            <a:extLst>
              <a:ext uri="{FF2B5EF4-FFF2-40B4-BE49-F238E27FC236}">
                <a16:creationId xmlns="" xmlns:a16="http://schemas.microsoft.com/office/drawing/2014/main" id="{C67E7CD1-EB69-4666-A2BE-E95F6DC65853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62" name="Text Placeholder 61">
            <a:extLst>
              <a:ext uri="{FF2B5EF4-FFF2-40B4-BE49-F238E27FC236}">
                <a16:creationId xmlns="" xmlns:a16="http://schemas.microsoft.com/office/drawing/2014/main" id="{3438D969-A8AC-40BC-88F4-B44FBB25AEA1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="" xmlns:a16="http://schemas.microsoft.com/office/drawing/2014/main" id="{ED5CD45B-AEA6-4A43-B6A1-A47289CB5DE7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64" name="Text Placeholder 63">
            <a:extLst>
              <a:ext uri="{FF2B5EF4-FFF2-40B4-BE49-F238E27FC236}">
                <a16:creationId xmlns="" xmlns:a16="http://schemas.microsoft.com/office/drawing/2014/main" id="{AFA8E2AD-9595-4433-A7B6-07D0D0DF5286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65" name="Text Placeholder 64">
            <a:extLst>
              <a:ext uri="{FF2B5EF4-FFF2-40B4-BE49-F238E27FC236}">
                <a16:creationId xmlns="" xmlns:a16="http://schemas.microsoft.com/office/drawing/2014/main" id="{40BF3A50-045D-454F-B9B8-7B2C4D852B92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66" name="Text Placeholder 65">
            <a:extLst>
              <a:ext uri="{FF2B5EF4-FFF2-40B4-BE49-F238E27FC236}">
                <a16:creationId xmlns="" xmlns:a16="http://schemas.microsoft.com/office/drawing/2014/main" id="{A574DD76-988E-4028-85B2-ECE20A3C2F9B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75" name="Footer Placeholder 74">
            <a:extLst>
              <a:ext uri="{FF2B5EF4-FFF2-40B4-BE49-F238E27FC236}">
                <a16:creationId xmlns="" xmlns:a16="http://schemas.microsoft.com/office/drawing/2014/main" id="{5FFB048D-E39B-4E9E-AB08-44478A92581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76" name="Slide Number Placeholder 75">
            <a:extLst>
              <a:ext uri="{FF2B5EF4-FFF2-40B4-BE49-F238E27FC236}">
                <a16:creationId xmlns="" xmlns:a16="http://schemas.microsoft.com/office/drawing/2014/main" id="{2779BE03-5FCE-4FA3-8249-C95019760F0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102</a:t>
            </a:fld>
            <a:endParaRPr lang="ro-RO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375F0DBC-96C4-4F70-9665-519F70E341D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34923184-9013-440C-95A9-4A7A3C2D9B0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FBE021C5-6031-437C-8A13-8E3B4F52746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860134421"/>
      </p:ext>
    </p:extLst>
  </p:cSld>
  <p:clrMapOvr>
    <a:masterClrMapping/>
  </p:clrMapOvr>
  <p:transition spd="med">
    <p:pull dir="u"/>
  </p:transition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FBE94A0A-16E2-4D66-90EC-1A3D527E389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A2AEF5E5-B819-411A-82B6-F616F5FED9C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F0E4A874-ACB4-4844-A8F2-280CC02F141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A43047C-D48D-412E-861A-D7A9D45BF74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24" name="Text Placeholder 223">
            <a:extLst>
              <a:ext uri="{FF2B5EF4-FFF2-40B4-BE49-F238E27FC236}">
                <a16:creationId xmlns="" xmlns:a16="http://schemas.microsoft.com/office/drawing/2014/main" id="{257691B4-CCC0-45B9-95D9-4F35BC52AD3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225" name="Text Placeholder 224">
            <a:extLst>
              <a:ext uri="{FF2B5EF4-FFF2-40B4-BE49-F238E27FC236}">
                <a16:creationId xmlns="" xmlns:a16="http://schemas.microsoft.com/office/drawing/2014/main" id="{8FB8F00B-AD54-4AAD-891E-C82D72C3015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6" name="Text Placeholder 225">
            <a:extLst>
              <a:ext uri="{FF2B5EF4-FFF2-40B4-BE49-F238E27FC236}">
                <a16:creationId xmlns="" xmlns:a16="http://schemas.microsoft.com/office/drawing/2014/main" id="{6A230EAA-CFF7-4DF4-BBC5-942C7DF05D82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227" name="Text Placeholder 226">
            <a:extLst>
              <a:ext uri="{FF2B5EF4-FFF2-40B4-BE49-F238E27FC236}">
                <a16:creationId xmlns="" xmlns:a16="http://schemas.microsoft.com/office/drawing/2014/main" id="{E0787689-4EA0-4698-9AB6-C4AC32FFA7FF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8" name="Text Placeholder 227">
            <a:extLst>
              <a:ext uri="{FF2B5EF4-FFF2-40B4-BE49-F238E27FC236}">
                <a16:creationId xmlns="" xmlns:a16="http://schemas.microsoft.com/office/drawing/2014/main" id="{B4302D94-C862-44E9-B01A-BF46DB706ED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235" name="Text Placeholder 234">
            <a:extLst>
              <a:ext uri="{FF2B5EF4-FFF2-40B4-BE49-F238E27FC236}">
                <a16:creationId xmlns="" xmlns:a16="http://schemas.microsoft.com/office/drawing/2014/main" id="{BC2677AB-84EB-4E86-9BD3-39A20622DD6B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3416A199-643B-4D2B-B39D-768BF4ADE52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1EDDA7CF-6B58-494D-BC50-8798D06D119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44" name="Text Placeholder 243">
            <a:extLst>
              <a:ext uri="{FF2B5EF4-FFF2-40B4-BE49-F238E27FC236}">
                <a16:creationId xmlns="" xmlns:a16="http://schemas.microsoft.com/office/drawing/2014/main" id="{4DB379CA-0AC1-4AB3-9C00-CF9ACDACA9E4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</a:p>
        </p:txBody>
      </p:sp>
      <p:sp>
        <p:nvSpPr>
          <p:cNvPr id="245" name="Text Placeholder 244">
            <a:extLst>
              <a:ext uri="{FF2B5EF4-FFF2-40B4-BE49-F238E27FC236}">
                <a16:creationId xmlns="" xmlns:a16="http://schemas.microsoft.com/office/drawing/2014/main" id="{0020A465-21CF-41FC-9A66-A11BC2B97E9E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46" name="Text Placeholder 245">
            <a:extLst>
              <a:ext uri="{FF2B5EF4-FFF2-40B4-BE49-F238E27FC236}">
                <a16:creationId xmlns="" xmlns:a16="http://schemas.microsoft.com/office/drawing/2014/main" id="{D11EE270-A2DF-47D7-A64B-5B03D64051A6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/>
        <p:txBody>
          <a:bodyPr/>
          <a:lstStyle/>
          <a:p>
            <a:r>
              <a:rPr lang="en-US" dirty="0"/>
              <a:t>CEO, Idea INC.</a:t>
            </a:r>
          </a:p>
        </p:txBody>
      </p:sp>
      <p:sp>
        <p:nvSpPr>
          <p:cNvPr id="247" name="Text Placeholder 246">
            <a:extLst>
              <a:ext uri="{FF2B5EF4-FFF2-40B4-BE49-F238E27FC236}">
                <a16:creationId xmlns="" xmlns:a16="http://schemas.microsoft.com/office/drawing/2014/main" id="{22DCBDEA-20AC-41C8-A75E-6E4989E66CF3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8" name="Text Placeholder 247">
            <a:extLst>
              <a:ext uri="{FF2B5EF4-FFF2-40B4-BE49-F238E27FC236}">
                <a16:creationId xmlns="" xmlns:a16="http://schemas.microsoft.com/office/drawing/2014/main" id="{483F2CC4-54A9-4F0D-B7F7-326A0E24DADB}"/>
              </a:ext>
            </a:extLst>
          </p:cNvPr>
          <p:cNvSpPr>
            <a:spLocks noGrp="1"/>
          </p:cNvSpPr>
          <p:nvPr>
            <p:ph type="body" sz="quarter" idx="8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249" name="Text Placeholder 248">
            <a:extLst>
              <a:ext uri="{FF2B5EF4-FFF2-40B4-BE49-F238E27FC236}">
                <a16:creationId xmlns="" xmlns:a16="http://schemas.microsoft.com/office/drawing/2014/main" id="{10CF5130-028E-481E-860B-D1789A0E912B}"/>
              </a:ext>
            </a:extLst>
          </p:cNvPr>
          <p:cNvSpPr>
            <a:spLocks noGrp="1"/>
          </p:cNvSpPr>
          <p:nvPr>
            <p:ph type="body" sz="quarter" idx="8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50" name="Text Placeholder 249">
            <a:extLst>
              <a:ext uri="{FF2B5EF4-FFF2-40B4-BE49-F238E27FC236}">
                <a16:creationId xmlns="" xmlns:a16="http://schemas.microsoft.com/office/drawing/2014/main" id="{834DBE00-3D6D-43EC-87A6-E9D00F24DDA6}"/>
              </a:ext>
            </a:extLst>
          </p:cNvPr>
          <p:cNvSpPr>
            <a:spLocks noGrp="1"/>
          </p:cNvSpPr>
          <p:nvPr>
            <p:ph type="body" sz="quarter" idx="8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251" name="Text Placeholder 250">
            <a:extLst>
              <a:ext uri="{FF2B5EF4-FFF2-40B4-BE49-F238E27FC236}">
                <a16:creationId xmlns="" xmlns:a16="http://schemas.microsoft.com/office/drawing/2014/main" id="{2FB326B7-E435-4DFD-897E-F29981992EA3}"/>
              </a:ext>
            </a:extLst>
          </p:cNvPr>
          <p:cNvSpPr>
            <a:spLocks noGrp="1"/>
          </p:cNvSpPr>
          <p:nvPr>
            <p:ph type="body" sz="quarter" idx="8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52" name="Text Placeholder 251">
            <a:extLst>
              <a:ext uri="{FF2B5EF4-FFF2-40B4-BE49-F238E27FC236}">
                <a16:creationId xmlns="" xmlns:a16="http://schemas.microsoft.com/office/drawing/2014/main" id="{9BAE65C5-FB12-4FDC-844D-E5FB6C40B623}"/>
              </a:ext>
            </a:extLst>
          </p:cNvPr>
          <p:cNvSpPr>
            <a:spLocks noGrp="1"/>
          </p:cNvSpPr>
          <p:nvPr>
            <p:ph type="body" sz="quarter" idx="8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53" name="Text Placeholder 252">
            <a:extLst>
              <a:ext uri="{FF2B5EF4-FFF2-40B4-BE49-F238E27FC236}">
                <a16:creationId xmlns="" xmlns:a16="http://schemas.microsoft.com/office/drawing/2014/main" id="{5A2A97A5-E307-41D9-84A0-73B780770ED5}"/>
              </a:ext>
            </a:extLst>
          </p:cNvPr>
          <p:cNvSpPr>
            <a:spLocks noGrp="1"/>
          </p:cNvSpPr>
          <p:nvPr>
            <p:ph type="body" sz="quarter" idx="8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54" name="Text Placeholder 253">
            <a:extLst>
              <a:ext uri="{FF2B5EF4-FFF2-40B4-BE49-F238E27FC236}">
                <a16:creationId xmlns="" xmlns:a16="http://schemas.microsoft.com/office/drawing/2014/main" id="{CE75ED87-654C-4981-B402-05335797A988}"/>
              </a:ext>
            </a:extLst>
          </p:cNvPr>
          <p:cNvSpPr>
            <a:spLocks noGrp="1"/>
          </p:cNvSpPr>
          <p:nvPr>
            <p:ph type="body" sz="quarter" idx="86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255" name="Text Placeholder 254">
            <a:extLst>
              <a:ext uri="{FF2B5EF4-FFF2-40B4-BE49-F238E27FC236}">
                <a16:creationId xmlns="" xmlns:a16="http://schemas.microsoft.com/office/drawing/2014/main" id="{E3D55865-D37F-47D6-BDBA-13D5810C8AD0}"/>
              </a:ext>
            </a:extLst>
          </p:cNvPr>
          <p:cNvSpPr>
            <a:spLocks noGrp="1"/>
          </p:cNvSpPr>
          <p:nvPr>
            <p:ph type="body" sz="quarter" idx="8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56" name="Text Placeholder 255">
            <a:extLst>
              <a:ext uri="{FF2B5EF4-FFF2-40B4-BE49-F238E27FC236}">
                <a16:creationId xmlns="" xmlns:a16="http://schemas.microsoft.com/office/drawing/2014/main" id="{205CEDA5-A5C9-4DB9-BC91-19ED8A5DE768}"/>
              </a:ext>
            </a:extLst>
          </p:cNvPr>
          <p:cNvSpPr>
            <a:spLocks noGrp="1"/>
          </p:cNvSpPr>
          <p:nvPr>
            <p:ph type="body" sz="quarter" idx="88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257" name="Text Placeholder 256">
            <a:extLst>
              <a:ext uri="{FF2B5EF4-FFF2-40B4-BE49-F238E27FC236}">
                <a16:creationId xmlns="" xmlns:a16="http://schemas.microsoft.com/office/drawing/2014/main" id="{F2A8B09B-98E2-40DB-A8E3-B362BCB62422}"/>
              </a:ext>
            </a:extLst>
          </p:cNvPr>
          <p:cNvSpPr>
            <a:spLocks noGrp="1"/>
          </p:cNvSpPr>
          <p:nvPr>
            <p:ph type="body" sz="quarter" idx="8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58" name="Text Placeholder 257">
            <a:extLst>
              <a:ext uri="{FF2B5EF4-FFF2-40B4-BE49-F238E27FC236}">
                <a16:creationId xmlns="" xmlns:a16="http://schemas.microsoft.com/office/drawing/2014/main" id="{D4824C3B-0AB4-4114-8A94-D807E1D00E28}"/>
              </a:ext>
            </a:extLst>
          </p:cNvPr>
          <p:cNvSpPr>
            <a:spLocks noGrp="1"/>
          </p:cNvSpPr>
          <p:nvPr>
            <p:ph type="body" sz="quarter" idx="90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59" name="Text Placeholder 258">
            <a:extLst>
              <a:ext uri="{FF2B5EF4-FFF2-40B4-BE49-F238E27FC236}">
                <a16:creationId xmlns="" xmlns:a16="http://schemas.microsoft.com/office/drawing/2014/main" id="{61229B1B-DA75-4143-9101-2A2E5DE4B3F9}"/>
              </a:ext>
            </a:extLst>
          </p:cNvPr>
          <p:cNvSpPr>
            <a:spLocks noGrp="1"/>
          </p:cNvSpPr>
          <p:nvPr>
            <p:ph type="body" sz="quarter" idx="9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60" name="Text Placeholder 259">
            <a:extLst>
              <a:ext uri="{FF2B5EF4-FFF2-40B4-BE49-F238E27FC236}">
                <a16:creationId xmlns="" xmlns:a16="http://schemas.microsoft.com/office/drawing/2014/main" id="{8CCF3C72-DF1A-4298-BF94-602E9BB1DB1A}"/>
              </a:ext>
            </a:extLst>
          </p:cNvPr>
          <p:cNvSpPr>
            <a:spLocks noGrp="1"/>
          </p:cNvSpPr>
          <p:nvPr>
            <p:ph type="body" sz="quarter" idx="92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261" name="Text Placeholder 260">
            <a:extLst>
              <a:ext uri="{FF2B5EF4-FFF2-40B4-BE49-F238E27FC236}">
                <a16:creationId xmlns="" xmlns:a16="http://schemas.microsoft.com/office/drawing/2014/main" id="{10C81A30-135A-4754-8863-05372EBF69DC}"/>
              </a:ext>
            </a:extLst>
          </p:cNvPr>
          <p:cNvSpPr>
            <a:spLocks noGrp="1"/>
          </p:cNvSpPr>
          <p:nvPr>
            <p:ph type="body" sz="quarter" idx="93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62" name="Text Placeholder 261">
            <a:extLst>
              <a:ext uri="{FF2B5EF4-FFF2-40B4-BE49-F238E27FC236}">
                <a16:creationId xmlns="" xmlns:a16="http://schemas.microsoft.com/office/drawing/2014/main" id="{74793E8E-10DF-472F-9513-EB4F1711FA9E}"/>
              </a:ext>
            </a:extLst>
          </p:cNvPr>
          <p:cNvSpPr>
            <a:spLocks noGrp="1"/>
          </p:cNvSpPr>
          <p:nvPr>
            <p:ph type="body" sz="quarter" idx="94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271" name="Text Placeholder 270">
            <a:extLst>
              <a:ext uri="{FF2B5EF4-FFF2-40B4-BE49-F238E27FC236}">
                <a16:creationId xmlns="" xmlns:a16="http://schemas.microsoft.com/office/drawing/2014/main" id="{A2DA8FD5-D37B-41B2-B8E4-339CB1DCE698}"/>
              </a:ext>
            </a:extLst>
          </p:cNvPr>
          <p:cNvSpPr>
            <a:spLocks noGrp="1"/>
          </p:cNvSpPr>
          <p:nvPr>
            <p:ph type="body" sz="quarter" idx="95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80" name="Text Placeholder 279">
            <a:extLst>
              <a:ext uri="{FF2B5EF4-FFF2-40B4-BE49-F238E27FC236}">
                <a16:creationId xmlns="" xmlns:a16="http://schemas.microsoft.com/office/drawing/2014/main" id="{F6A3BD9D-37A3-4FA2-AC02-EE032919DA36}"/>
              </a:ext>
            </a:extLst>
          </p:cNvPr>
          <p:cNvSpPr>
            <a:spLocks noGrp="1"/>
          </p:cNvSpPr>
          <p:nvPr>
            <p:ph type="body" sz="quarter" idx="96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281" name="Text Placeholder 280">
            <a:extLst>
              <a:ext uri="{FF2B5EF4-FFF2-40B4-BE49-F238E27FC236}">
                <a16:creationId xmlns="" xmlns:a16="http://schemas.microsoft.com/office/drawing/2014/main" id="{86B4FDD4-A92A-4C15-BABF-863F694E76A5}"/>
              </a:ext>
            </a:extLst>
          </p:cNvPr>
          <p:cNvSpPr>
            <a:spLocks noGrp="1"/>
          </p:cNvSpPr>
          <p:nvPr>
            <p:ph type="body" sz="quarter" idx="97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66" name="Footer Placeholder 65">
            <a:extLst>
              <a:ext uri="{FF2B5EF4-FFF2-40B4-BE49-F238E27FC236}">
                <a16:creationId xmlns="" xmlns:a16="http://schemas.microsoft.com/office/drawing/2014/main" id="{AD814DC6-AB4D-45EC-A6E0-3F76B307002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7" name="Slide Number Placeholder 66">
            <a:extLst>
              <a:ext uri="{FF2B5EF4-FFF2-40B4-BE49-F238E27FC236}">
                <a16:creationId xmlns="" xmlns:a16="http://schemas.microsoft.com/office/drawing/2014/main" id="{87C4BE6A-74A0-42B9-AEF1-23AC5BCD73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103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C2829473-5DAB-4E13-A4D5-72B6832CB3B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0574744D-302E-4086-98F9-D4AEE056B61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A413B68D-5932-4A06-8D4F-D72E5E8F95C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B1A70A8C-31B6-4CF7-B029-624D1CFEDC6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118336577"/>
      </p:ext>
    </p:extLst>
  </p:cSld>
  <p:clrMapOvr>
    <a:masterClrMapping/>
  </p:clrMapOvr>
  <p:transition spd="med">
    <p:pull dir="u"/>
  </p:transition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lide Number Placeholder 75">
            <a:extLst>
              <a:ext uri="{FF2B5EF4-FFF2-40B4-BE49-F238E27FC236}">
                <a16:creationId xmlns="" xmlns:a16="http://schemas.microsoft.com/office/drawing/2014/main" id="{2779BE03-5FCE-4FA3-8249-C95019760F0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104</a:t>
            </a:fld>
            <a:endParaRPr lang="ro-RO" dirty="0"/>
          </a:p>
        </p:txBody>
      </p:sp>
      <p:sp>
        <p:nvSpPr>
          <p:cNvPr id="75" name="Footer Placeholder 74">
            <a:extLst>
              <a:ext uri="{FF2B5EF4-FFF2-40B4-BE49-F238E27FC236}">
                <a16:creationId xmlns="" xmlns:a16="http://schemas.microsoft.com/office/drawing/2014/main" id="{5FFB048D-E39B-4E9E-AB08-44478A92581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A19F5F1E-250C-4D6D-AD18-397F4D53BF5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A16FD56-AD06-4E24-858C-9C45FF427F8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3" name="Text Placeholder 42">
            <a:extLst>
              <a:ext uri="{FF2B5EF4-FFF2-40B4-BE49-F238E27FC236}">
                <a16:creationId xmlns="" xmlns:a16="http://schemas.microsoft.com/office/drawing/2014/main" id="{D826D49F-6DF2-44C6-B0F7-649D26A2BC5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="" xmlns:a16="http://schemas.microsoft.com/office/drawing/2014/main" id="{F8340E3C-4676-4349-B4D7-A91A3B85834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B0E2B689-8064-4EA3-A69D-95D1A698DA4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</a:p>
        </p:txBody>
      </p:sp>
      <p:sp>
        <p:nvSpPr>
          <p:cNvPr id="46" name="Text Placeholder 45">
            <a:extLst>
              <a:ext uri="{FF2B5EF4-FFF2-40B4-BE49-F238E27FC236}">
                <a16:creationId xmlns="" xmlns:a16="http://schemas.microsoft.com/office/drawing/2014/main" id="{CFEBE823-54C6-484F-A44D-FD57B875699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47" name="Text Placeholder 46">
            <a:extLst>
              <a:ext uri="{FF2B5EF4-FFF2-40B4-BE49-F238E27FC236}">
                <a16:creationId xmlns="" xmlns:a16="http://schemas.microsoft.com/office/drawing/2014/main" id="{BD056137-3CAF-4B8A-9808-30E29528875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</a:p>
        </p:txBody>
      </p:sp>
      <p:sp>
        <p:nvSpPr>
          <p:cNvPr id="48" name="Text Placeholder 47">
            <a:extLst>
              <a:ext uri="{FF2B5EF4-FFF2-40B4-BE49-F238E27FC236}">
                <a16:creationId xmlns="" xmlns:a16="http://schemas.microsoft.com/office/drawing/2014/main" id="{3B14003E-0988-4B5C-AAF8-8B1694F7FE5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C2081690-D5E4-4A1C-A6AF-E246484BB0A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0EF9AB45-9ACA-4AAA-B138-2961232865E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Anna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5D2A4E2E-9FE7-44C0-B656-2E00988B77A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36" name="Text Placeholder 35">
            <a:extLst>
              <a:ext uri="{FF2B5EF4-FFF2-40B4-BE49-F238E27FC236}">
                <a16:creationId xmlns="" xmlns:a16="http://schemas.microsoft.com/office/drawing/2014/main" id="{D2F87CA3-1383-486F-B986-5648082077B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E411A8AC-7748-4EF3-A14F-45868A0E190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698BA8E4-1903-4E79-AC1C-6AF71C691CA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41" name="Text Placeholder 40">
            <a:extLst>
              <a:ext uri="{FF2B5EF4-FFF2-40B4-BE49-F238E27FC236}">
                <a16:creationId xmlns="" xmlns:a16="http://schemas.microsoft.com/office/drawing/2014/main" id="{276933B2-0AE2-4C91-85A7-41327B7CF81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="" xmlns:a16="http://schemas.microsoft.com/office/drawing/2014/main" id="{B0B73972-F2EF-4BD8-BF72-7ADA9D0E6C6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49" name="Text Placeholder 48">
            <a:extLst>
              <a:ext uri="{FF2B5EF4-FFF2-40B4-BE49-F238E27FC236}">
                <a16:creationId xmlns="" xmlns:a16="http://schemas.microsoft.com/office/drawing/2014/main" id="{A77EBCC7-DD30-40C1-9330-5B251058370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8BE9B6AF-C4A7-459E-BBAA-7867B3278BD0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CD4C2E0F-EC3F-4283-84A5-3A518739BF9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FDE4959A-92CE-4365-A60B-517FF89265C9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3" name="Text Placeholder 52">
            <a:extLst>
              <a:ext uri="{FF2B5EF4-FFF2-40B4-BE49-F238E27FC236}">
                <a16:creationId xmlns="" xmlns:a16="http://schemas.microsoft.com/office/drawing/2014/main" id="{4F801152-22EE-4387-90FE-29A837A85472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4" name="Text Placeholder 53">
            <a:extLst>
              <a:ext uri="{FF2B5EF4-FFF2-40B4-BE49-F238E27FC236}">
                <a16:creationId xmlns="" xmlns:a16="http://schemas.microsoft.com/office/drawing/2014/main" id="{B8714FEC-B18E-478E-8B00-D895DCAE2236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F6EAC9B9-FBA3-4B68-9259-8957CDEC5A79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F7A106A5-4CC8-4DDD-9D09-BA13333F962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59AFCABA-153D-48EE-B00E-43F9C7655316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58" name="Text Placeholder 57">
            <a:extLst>
              <a:ext uri="{FF2B5EF4-FFF2-40B4-BE49-F238E27FC236}">
                <a16:creationId xmlns="" xmlns:a16="http://schemas.microsoft.com/office/drawing/2014/main" id="{C27F295B-D212-46FA-B7BA-AA17270853E4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9" name="Text Placeholder 58">
            <a:extLst>
              <a:ext uri="{FF2B5EF4-FFF2-40B4-BE49-F238E27FC236}">
                <a16:creationId xmlns="" xmlns:a16="http://schemas.microsoft.com/office/drawing/2014/main" id="{170353D1-FC06-4A0F-A5E1-C406AB3FCE5A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60" name="Text Placeholder 59">
            <a:extLst>
              <a:ext uri="{FF2B5EF4-FFF2-40B4-BE49-F238E27FC236}">
                <a16:creationId xmlns="" xmlns:a16="http://schemas.microsoft.com/office/drawing/2014/main" id="{C391D758-8B4C-4B4E-B4D0-90015F4431A2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61" name="Text Placeholder 60">
            <a:extLst>
              <a:ext uri="{FF2B5EF4-FFF2-40B4-BE49-F238E27FC236}">
                <a16:creationId xmlns="" xmlns:a16="http://schemas.microsoft.com/office/drawing/2014/main" id="{C67E7CD1-EB69-4666-A2BE-E95F6DC65853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62" name="Text Placeholder 61">
            <a:extLst>
              <a:ext uri="{FF2B5EF4-FFF2-40B4-BE49-F238E27FC236}">
                <a16:creationId xmlns="" xmlns:a16="http://schemas.microsoft.com/office/drawing/2014/main" id="{3438D969-A8AC-40BC-88F4-B44FBB25AEA1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="" xmlns:a16="http://schemas.microsoft.com/office/drawing/2014/main" id="{ED5CD45B-AEA6-4A43-B6A1-A47289CB5DE7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64" name="Text Placeholder 63">
            <a:extLst>
              <a:ext uri="{FF2B5EF4-FFF2-40B4-BE49-F238E27FC236}">
                <a16:creationId xmlns="" xmlns:a16="http://schemas.microsoft.com/office/drawing/2014/main" id="{AFA8E2AD-9595-4433-A7B6-07D0D0DF5286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65" name="Text Placeholder 64">
            <a:extLst>
              <a:ext uri="{FF2B5EF4-FFF2-40B4-BE49-F238E27FC236}">
                <a16:creationId xmlns="" xmlns:a16="http://schemas.microsoft.com/office/drawing/2014/main" id="{40BF3A50-045D-454F-B9B8-7B2C4D852B92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66" name="Text Placeholder 65">
            <a:extLst>
              <a:ext uri="{FF2B5EF4-FFF2-40B4-BE49-F238E27FC236}">
                <a16:creationId xmlns="" xmlns:a16="http://schemas.microsoft.com/office/drawing/2014/main" id="{A574DD76-988E-4028-85B2-ECE20A3C2F9B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71787DF6-30CA-49FB-98BB-C469C42A4D6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1D26CA66-E925-4558-B67E-FDB3F033B3C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935984752"/>
      </p:ext>
    </p:extLst>
  </p:cSld>
  <p:clrMapOvr>
    <a:masterClrMapping/>
  </p:clrMapOvr>
  <p:transition spd="med">
    <p:pull dir="u"/>
  </p:transition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Footer Placeholder 65">
            <a:extLst>
              <a:ext uri="{FF2B5EF4-FFF2-40B4-BE49-F238E27FC236}">
                <a16:creationId xmlns="" xmlns:a16="http://schemas.microsoft.com/office/drawing/2014/main" id="{AD814DC6-AB4D-45EC-A6E0-3F76B307002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7" name="Slide Number Placeholder 66">
            <a:extLst>
              <a:ext uri="{FF2B5EF4-FFF2-40B4-BE49-F238E27FC236}">
                <a16:creationId xmlns="" xmlns:a16="http://schemas.microsoft.com/office/drawing/2014/main" id="{87C4BE6A-74A0-42B9-AEF1-23AC5BCD73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105</a:t>
            </a:fld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F0E4A874-ACB4-4844-A8F2-280CC02F141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A43047C-D48D-412E-861A-D7A9D45BF74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FBE94A0A-16E2-4D66-90EC-1A3D527E389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A2AEF5E5-B819-411A-82B6-F616F5FED9C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4" name="Text Placeholder 223">
            <a:extLst>
              <a:ext uri="{FF2B5EF4-FFF2-40B4-BE49-F238E27FC236}">
                <a16:creationId xmlns="" xmlns:a16="http://schemas.microsoft.com/office/drawing/2014/main" id="{257691B4-CCC0-45B9-95D9-4F35BC52AD3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225" name="Text Placeholder 224">
            <a:extLst>
              <a:ext uri="{FF2B5EF4-FFF2-40B4-BE49-F238E27FC236}">
                <a16:creationId xmlns="" xmlns:a16="http://schemas.microsoft.com/office/drawing/2014/main" id="{8FB8F00B-AD54-4AAD-891E-C82D72C3015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6" name="Text Placeholder 225">
            <a:extLst>
              <a:ext uri="{FF2B5EF4-FFF2-40B4-BE49-F238E27FC236}">
                <a16:creationId xmlns="" xmlns:a16="http://schemas.microsoft.com/office/drawing/2014/main" id="{6A230EAA-CFF7-4DF4-BBC5-942C7DF05D82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227" name="Text Placeholder 226">
            <a:extLst>
              <a:ext uri="{FF2B5EF4-FFF2-40B4-BE49-F238E27FC236}">
                <a16:creationId xmlns="" xmlns:a16="http://schemas.microsoft.com/office/drawing/2014/main" id="{E0787689-4EA0-4698-9AB6-C4AC32FFA7FF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8" name="Text Placeholder 227">
            <a:extLst>
              <a:ext uri="{FF2B5EF4-FFF2-40B4-BE49-F238E27FC236}">
                <a16:creationId xmlns="" xmlns:a16="http://schemas.microsoft.com/office/drawing/2014/main" id="{B4302D94-C862-44E9-B01A-BF46DB706ED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235" name="Text Placeholder 234">
            <a:extLst>
              <a:ext uri="{FF2B5EF4-FFF2-40B4-BE49-F238E27FC236}">
                <a16:creationId xmlns="" xmlns:a16="http://schemas.microsoft.com/office/drawing/2014/main" id="{BC2677AB-84EB-4E86-9BD3-39A20622DD6B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3416A199-643B-4D2B-B39D-768BF4ADE52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1EDDA7CF-6B58-494D-BC50-8798D06D119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44" name="Text Placeholder 243">
            <a:extLst>
              <a:ext uri="{FF2B5EF4-FFF2-40B4-BE49-F238E27FC236}">
                <a16:creationId xmlns="" xmlns:a16="http://schemas.microsoft.com/office/drawing/2014/main" id="{4DB379CA-0AC1-4AB3-9C00-CF9ACDACA9E4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</a:p>
        </p:txBody>
      </p:sp>
      <p:sp>
        <p:nvSpPr>
          <p:cNvPr id="245" name="Text Placeholder 244">
            <a:extLst>
              <a:ext uri="{FF2B5EF4-FFF2-40B4-BE49-F238E27FC236}">
                <a16:creationId xmlns="" xmlns:a16="http://schemas.microsoft.com/office/drawing/2014/main" id="{0020A465-21CF-41FC-9A66-A11BC2B97E9E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46" name="Text Placeholder 245">
            <a:extLst>
              <a:ext uri="{FF2B5EF4-FFF2-40B4-BE49-F238E27FC236}">
                <a16:creationId xmlns="" xmlns:a16="http://schemas.microsoft.com/office/drawing/2014/main" id="{D11EE270-A2DF-47D7-A64B-5B03D64051A6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/>
        <p:txBody>
          <a:bodyPr/>
          <a:lstStyle/>
          <a:p>
            <a:r>
              <a:rPr lang="en-US" dirty="0"/>
              <a:t>CEO, Idea INC.</a:t>
            </a:r>
          </a:p>
        </p:txBody>
      </p:sp>
      <p:sp>
        <p:nvSpPr>
          <p:cNvPr id="247" name="Text Placeholder 246">
            <a:extLst>
              <a:ext uri="{FF2B5EF4-FFF2-40B4-BE49-F238E27FC236}">
                <a16:creationId xmlns="" xmlns:a16="http://schemas.microsoft.com/office/drawing/2014/main" id="{22DCBDEA-20AC-41C8-A75E-6E4989E66CF3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8" name="Text Placeholder 247">
            <a:extLst>
              <a:ext uri="{FF2B5EF4-FFF2-40B4-BE49-F238E27FC236}">
                <a16:creationId xmlns="" xmlns:a16="http://schemas.microsoft.com/office/drawing/2014/main" id="{483F2CC4-54A9-4F0D-B7F7-326A0E24DADB}"/>
              </a:ext>
            </a:extLst>
          </p:cNvPr>
          <p:cNvSpPr>
            <a:spLocks noGrp="1"/>
          </p:cNvSpPr>
          <p:nvPr>
            <p:ph type="body" sz="quarter" idx="8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249" name="Text Placeholder 248">
            <a:extLst>
              <a:ext uri="{FF2B5EF4-FFF2-40B4-BE49-F238E27FC236}">
                <a16:creationId xmlns="" xmlns:a16="http://schemas.microsoft.com/office/drawing/2014/main" id="{10CF5130-028E-481E-860B-D1789A0E912B}"/>
              </a:ext>
            </a:extLst>
          </p:cNvPr>
          <p:cNvSpPr>
            <a:spLocks noGrp="1"/>
          </p:cNvSpPr>
          <p:nvPr>
            <p:ph type="body" sz="quarter" idx="8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50" name="Text Placeholder 249">
            <a:extLst>
              <a:ext uri="{FF2B5EF4-FFF2-40B4-BE49-F238E27FC236}">
                <a16:creationId xmlns="" xmlns:a16="http://schemas.microsoft.com/office/drawing/2014/main" id="{834DBE00-3D6D-43EC-87A6-E9D00F24DDA6}"/>
              </a:ext>
            </a:extLst>
          </p:cNvPr>
          <p:cNvSpPr>
            <a:spLocks noGrp="1"/>
          </p:cNvSpPr>
          <p:nvPr>
            <p:ph type="body" sz="quarter" idx="8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251" name="Text Placeholder 250">
            <a:extLst>
              <a:ext uri="{FF2B5EF4-FFF2-40B4-BE49-F238E27FC236}">
                <a16:creationId xmlns="" xmlns:a16="http://schemas.microsoft.com/office/drawing/2014/main" id="{2FB326B7-E435-4DFD-897E-F29981992EA3}"/>
              </a:ext>
            </a:extLst>
          </p:cNvPr>
          <p:cNvSpPr>
            <a:spLocks noGrp="1"/>
          </p:cNvSpPr>
          <p:nvPr>
            <p:ph type="body" sz="quarter" idx="8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52" name="Text Placeholder 251">
            <a:extLst>
              <a:ext uri="{FF2B5EF4-FFF2-40B4-BE49-F238E27FC236}">
                <a16:creationId xmlns="" xmlns:a16="http://schemas.microsoft.com/office/drawing/2014/main" id="{9BAE65C5-FB12-4FDC-844D-E5FB6C40B623}"/>
              </a:ext>
            </a:extLst>
          </p:cNvPr>
          <p:cNvSpPr>
            <a:spLocks noGrp="1"/>
          </p:cNvSpPr>
          <p:nvPr>
            <p:ph type="body" sz="quarter" idx="8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53" name="Text Placeholder 252">
            <a:extLst>
              <a:ext uri="{FF2B5EF4-FFF2-40B4-BE49-F238E27FC236}">
                <a16:creationId xmlns="" xmlns:a16="http://schemas.microsoft.com/office/drawing/2014/main" id="{5A2A97A5-E307-41D9-84A0-73B780770ED5}"/>
              </a:ext>
            </a:extLst>
          </p:cNvPr>
          <p:cNvSpPr>
            <a:spLocks noGrp="1"/>
          </p:cNvSpPr>
          <p:nvPr>
            <p:ph type="body" sz="quarter" idx="8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54" name="Text Placeholder 253">
            <a:extLst>
              <a:ext uri="{FF2B5EF4-FFF2-40B4-BE49-F238E27FC236}">
                <a16:creationId xmlns="" xmlns:a16="http://schemas.microsoft.com/office/drawing/2014/main" id="{CE75ED87-654C-4981-B402-05335797A988}"/>
              </a:ext>
            </a:extLst>
          </p:cNvPr>
          <p:cNvSpPr>
            <a:spLocks noGrp="1"/>
          </p:cNvSpPr>
          <p:nvPr>
            <p:ph type="body" sz="quarter" idx="86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255" name="Text Placeholder 254">
            <a:extLst>
              <a:ext uri="{FF2B5EF4-FFF2-40B4-BE49-F238E27FC236}">
                <a16:creationId xmlns="" xmlns:a16="http://schemas.microsoft.com/office/drawing/2014/main" id="{E3D55865-D37F-47D6-BDBA-13D5810C8AD0}"/>
              </a:ext>
            </a:extLst>
          </p:cNvPr>
          <p:cNvSpPr>
            <a:spLocks noGrp="1"/>
          </p:cNvSpPr>
          <p:nvPr>
            <p:ph type="body" sz="quarter" idx="8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56" name="Text Placeholder 255">
            <a:extLst>
              <a:ext uri="{FF2B5EF4-FFF2-40B4-BE49-F238E27FC236}">
                <a16:creationId xmlns="" xmlns:a16="http://schemas.microsoft.com/office/drawing/2014/main" id="{205CEDA5-A5C9-4DB9-BC91-19ED8A5DE768}"/>
              </a:ext>
            </a:extLst>
          </p:cNvPr>
          <p:cNvSpPr>
            <a:spLocks noGrp="1"/>
          </p:cNvSpPr>
          <p:nvPr>
            <p:ph type="body" sz="quarter" idx="88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257" name="Text Placeholder 256">
            <a:extLst>
              <a:ext uri="{FF2B5EF4-FFF2-40B4-BE49-F238E27FC236}">
                <a16:creationId xmlns="" xmlns:a16="http://schemas.microsoft.com/office/drawing/2014/main" id="{F2A8B09B-98E2-40DB-A8E3-B362BCB62422}"/>
              </a:ext>
            </a:extLst>
          </p:cNvPr>
          <p:cNvSpPr>
            <a:spLocks noGrp="1"/>
          </p:cNvSpPr>
          <p:nvPr>
            <p:ph type="body" sz="quarter" idx="8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58" name="Text Placeholder 257">
            <a:extLst>
              <a:ext uri="{FF2B5EF4-FFF2-40B4-BE49-F238E27FC236}">
                <a16:creationId xmlns="" xmlns:a16="http://schemas.microsoft.com/office/drawing/2014/main" id="{D4824C3B-0AB4-4114-8A94-D807E1D00E28}"/>
              </a:ext>
            </a:extLst>
          </p:cNvPr>
          <p:cNvSpPr>
            <a:spLocks noGrp="1"/>
          </p:cNvSpPr>
          <p:nvPr>
            <p:ph type="body" sz="quarter" idx="90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59" name="Text Placeholder 258">
            <a:extLst>
              <a:ext uri="{FF2B5EF4-FFF2-40B4-BE49-F238E27FC236}">
                <a16:creationId xmlns="" xmlns:a16="http://schemas.microsoft.com/office/drawing/2014/main" id="{61229B1B-DA75-4143-9101-2A2E5DE4B3F9}"/>
              </a:ext>
            </a:extLst>
          </p:cNvPr>
          <p:cNvSpPr>
            <a:spLocks noGrp="1"/>
          </p:cNvSpPr>
          <p:nvPr>
            <p:ph type="body" sz="quarter" idx="9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60" name="Text Placeholder 259">
            <a:extLst>
              <a:ext uri="{FF2B5EF4-FFF2-40B4-BE49-F238E27FC236}">
                <a16:creationId xmlns="" xmlns:a16="http://schemas.microsoft.com/office/drawing/2014/main" id="{8CCF3C72-DF1A-4298-BF94-602E9BB1DB1A}"/>
              </a:ext>
            </a:extLst>
          </p:cNvPr>
          <p:cNvSpPr>
            <a:spLocks noGrp="1"/>
          </p:cNvSpPr>
          <p:nvPr>
            <p:ph type="body" sz="quarter" idx="92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261" name="Text Placeholder 260">
            <a:extLst>
              <a:ext uri="{FF2B5EF4-FFF2-40B4-BE49-F238E27FC236}">
                <a16:creationId xmlns="" xmlns:a16="http://schemas.microsoft.com/office/drawing/2014/main" id="{10C81A30-135A-4754-8863-05372EBF69DC}"/>
              </a:ext>
            </a:extLst>
          </p:cNvPr>
          <p:cNvSpPr>
            <a:spLocks noGrp="1"/>
          </p:cNvSpPr>
          <p:nvPr>
            <p:ph type="body" sz="quarter" idx="93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62" name="Text Placeholder 261">
            <a:extLst>
              <a:ext uri="{FF2B5EF4-FFF2-40B4-BE49-F238E27FC236}">
                <a16:creationId xmlns="" xmlns:a16="http://schemas.microsoft.com/office/drawing/2014/main" id="{74793E8E-10DF-472F-9513-EB4F1711FA9E}"/>
              </a:ext>
            </a:extLst>
          </p:cNvPr>
          <p:cNvSpPr>
            <a:spLocks noGrp="1"/>
          </p:cNvSpPr>
          <p:nvPr>
            <p:ph type="body" sz="quarter" idx="94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271" name="Text Placeholder 270">
            <a:extLst>
              <a:ext uri="{FF2B5EF4-FFF2-40B4-BE49-F238E27FC236}">
                <a16:creationId xmlns="" xmlns:a16="http://schemas.microsoft.com/office/drawing/2014/main" id="{A2DA8FD5-D37B-41B2-B8E4-339CB1DCE698}"/>
              </a:ext>
            </a:extLst>
          </p:cNvPr>
          <p:cNvSpPr>
            <a:spLocks noGrp="1"/>
          </p:cNvSpPr>
          <p:nvPr>
            <p:ph type="body" sz="quarter" idx="95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80" name="Text Placeholder 279">
            <a:extLst>
              <a:ext uri="{FF2B5EF4-FFF2-40B4-BE49-F238E27FC236}">
                <a16:creationId xmlns="" xmlns:a16="http://schemas.microsoft.com/office/drawing/2014/main" id="{F6A3BD9D-37A3-4FA2-AC02-EE032919DA36}"/>
              </a:ext>
            </a:extLst>
          </p:cNvPr>
          <p:cNvSpPr>
            <a:spLocks noGrp="1"/>
          </p:cNvSpPr>
          <p:nvPr>
            <p:ph type="body" sz="quarter" idx="96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281" name="Text Placeholder 280">
            <a:extLst>
              <a:ext uri="{FF2B5EF4-FFF2-40B4-BE49-F238E27FC236}">
                <a16:creationId xmlns="" xmlns:a16="http://schemas.microsoft.com/office/drawing/2014/main" id="{86B4FDD4-A92A-4C15-BABF-863F694E76A5}"/>
              </a:ext>
            </a:extLst>
          </p:cNvPr>
          <p:cNvSpPr>
            <a:spLocks noGrp="1"/>
          </p:cNvSpPr>
          <p:nvPr>
            <p:ph type="body" sz="quarter" idx="97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8B033618-9676-48ED-ADD3-20B2978B93C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3188212553"/>
      </p:ext>
    </p:extLst>
  </p:cSld>
  <p:clrMapOvr>
    <a:masterClrMapping/>
  </p:clrMapOvr>
  <p:transition spd="med">
    <p:pull dir="u"/>
  </p:transition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AC48F905-72D5-4A17-AAAF-B15FA252F21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41915106-39FA-4352-994C-1EDB786CFED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46255A28-A506-4C8F-BFF2-32532B97618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62%</a:t>
            </a:r>
            <a:endParaRPr lang="ro-RO" dirty="0"/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6D39FED3-A4F0-406B-B60A-2E28EED1AAF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81%</a:t>
            </a:r>
            <a:endParaRPr lang="ro-RO" dirty="0"/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15FB3435-1385-4E73-A0AD-7BA88C96661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44%</a:t>
            </a:r>
            <a:endParaRPr lang="ro-RO" dirty="0"/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EFCE3E4B-A170-49D9-B66A-8EB16045DBE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697305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dignissimo.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8562D837-EEE0-4BA8-9709-A752B90FCBA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03A2590A-40F6-440F-8925-B3153BB21E04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697305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Praesent in urna vel arcu congue mattis vitae aliquam.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8C51772C-CE4E-4E76-82F3-7DDAD3DCE395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Nam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ullamcorper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FD72B3DA-74C6-478B-AB1C-19316714F46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697305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E74AB32B-C8CB-491C-9F30-9AF346092702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Vestibulum ante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45" name="Arc 44">
            <a:extLst>
              <a:ext uri="{FF2B5EF4-FFF2-40B4-BE49-F238E27FC236}">
                <a16:creationId xmlns="" xmlns:a16="http://schemas.microsoft.com/office/drawing/2014/main" id="{37BE032A-DDC9-418D-9C66-A2BB86BCD15C}"/>
              </a:ext>
            </a:extLst>
          </p:cNvPr>
          <p:cNvSpPr/>
          <p:nvPr/>
        </p:nvSpPr>
        <p:spPr>
          <a:xfrm>
            <a:off x="1582720" y="1917805"/>
            <a:ext cx="1944304" cy="1944304"/>
          </a:xfrm>
          <a:prstGeom prst="arc">
            <a:avLst>
              <a:gd name="adj1" fmla="val 16200000"/>
              <a:gd name="adj2" fmla="val 8610464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61" name="Arc 60">
            <a:extLst>
              <a:ext uri="{FF2B5EF4-FFF2-40B4-BE49-F238E27FC236}">
                <a16:creationId xmlns="" xmlns:a16="http://schemas.microsoft.com/office/drawing/2014/main" id="{7681F252-4125-414C-9E6D-9104C4AECCE4}"/>
              </a:ext>
            </a:extLst>
          </p:cNvPr>
          <p:cNvSpPr/>
          <p:nvPr/>
        </p:nvSpPr>
        <p:spPr>
          <a:xfrm>
            <a:off x="5083828" y="1917805"/>
            <a:ext cx="1944304" cy="1944304"/>
          </a:xfrm>
          <a:prstGeom prst="arc">
            <a:avLst>
              <a:gd name="adj1" fmla="val 16200000"/>
              <a:gd name="adj2" fmla="val 12158191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2" name="Arc 61">
            <a:extLst>
              <a:ext uri="{FF2B5EF4-FFF2-40B4-BE49-F238E27FC236}">
                <a16:creationId xmlns="" xmlns:a16="http://schemas.microsoft.com/office/drawing/2014/main" id="{872C3913-AE4E-48A9-BB53-F004EED6E226}"/>
              </a:ext>
            </a:extLst>
          </p:cNvPr>
          <p:cNvSpPr/>
          <p:nvPr/>
        </p:nvSpPr>
        <p:spPr>
          <a:xfrm>
            <a:off x="8584936" y="1917805"/>
            <a:ext cx="1944304" cy="1944304"/>
          </a:xfrm>
          <a:prstGeom prst="arc">
            <a:avLst>
              <a:gd name="adj1" fmla="val 16200000"/>
              <a:gd name="adj2" fmla="val 2786149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63" name="Graphic 62">
            <a:extLst>
              <a:ext uri="{FF2B5EF4-FFF2-40B4-BE49-F238E27FC236}">
                <a16:creationId xmlns="" xmlns:a16="http://schemas.microsoft.com/office/drawing/2014/main" id="{39A2745A-F031-4230-8FB3-C1CDA1A6C6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89280" y="4359537"/>
            <a:ext cx="533400" cy="600075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141B388C-A19B-4581-81E2-03104280AE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263238" y="4368260"/>
            <a:ext cx="587699" cy="562867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9DF6FD66-A11A-4716-8CA6-4D684444B17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41063" y="4368260"/>
            <a:ext cx="499016" cy="562383"/>
          </a:xfrm>
          <a:prstGeom prst="rect">
            <a:avLst/>
          </a:prstGeom>
        </p:spPr>
      </p:pic>
      <p:sp>
        <p:nvSpPr>
          <p:cNvPr id="36" name="Footer Placeholder 35">
            <a:extLst>
              <a:ext uri="{FF2B5EF4-FFF2-40B4-BE49-F238E27FC236}">
                <a16:creationId xmlns="" xmlns:a16="http://schemas.microsoft.com/office/drawing/2014/main" id="{78366C5D-2E34-4338-BF1A-FC562874CC1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7" name="Slide Number Placeholder 36">
            <a:extLst>
              <a:ext uri="{FF2B5EF4-FFF2-40B4-BE49-F238E27FC236}">
                <a16:creationId xmlns="" xmlns:a16="http://schemas.microsoft.com/office/drawing/2014/main" id="{1D7C185D-D477-4C68-A81D-F1E35E7949A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106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171224860"/>
      </p:ext>
    </p:extLst>
  </p:cSld>
  <p:clrMapOvr>
    <a:masterClrMapping/>
  </p:clrMapOvr>
  <p:transition spd="med">
    <p:pull dir="u"/>
  </p:transition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C8361624-C07D-440B-84F7-57DB1FCAC22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DB5C1AA9-42FC-4E5F-A5C0-F8D3CA51473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942145"/>
            <a:ext cx="10910521" cy="2862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10FCE698-3E05-47A6-B367-D06C8D54CCE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Sed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perspiciatis</a:t>
            </a:r>
            <a:r>
              <a:rPr lang="en-US" dirty="0"/>
              <a:t> </a:t>
            </a:r>
            <a:r>
              <a:rPr lang="en-US" dirty="0" err="1"/>
              <a:t>unde</a:t>
            </a:r>
            <a:r>
              <a:rPr lang="en-US" dirty="0"/>
              <a:t> </a:t>
            </a:r>
            <a:r>
              <a:rPr lang="en-US" dirty="0" err="1"/>
              <a:t>omnis</a:t>
            </a:r>
            <a:r>
              <a:rPr lang="en-US" dirty="0"/>
              <a:t> </a:t>
            </a:r>
            <a:r>
              <a:rPr lang="en-US" dirty="0" err="1">
                <a:solidFill>
                  <a:schemeClr val="accent2"/>
                </a:solidFill>
                <a:latin typeface="Titillium Bd" panose="00000800000000000000" pitchFamily="50" charset="0"/>
              </a:rPr>
              <a:t>iste</a:t>
            </a:r>
            <a:r>
              <a:rPr lang="en-US" dirty="0">
                <a:solidFill>
                  <a:schemeClr val="accent2"/>
                </a:solidFill>
                <a:latin typeface="Titillium Bd" panose="00000800000000000000" pitchFamily="50" charset="0"/>
              </a:rPr>
              <a:t> </a:t>
            </a:r>
            <a:r>
              <a:rPr lang="en-US" dirty="0" err="1">
                <a:solidFill>
                  <a:schemeClr val="accent2"/>
                </a:solidFill>
                <a:latin typeface="Titillium Bd" panose="00000800000000000000" pitchFamily="50" charset="0"/>
              </a:rPr>
              <a:t>natus</a:t>
            </a:r>
            <a:r>
              <a:rPr lang="en-US" dirty="0">
                <a:solidFill>
                  <a:schemeClr val="accent2"/>
                </a:solidFill>
                <a:latin typeface="Titillium Bd" panose="00000800000000000000" pitchFamily="50" charset="0"/>
              </a:rPr>
              <a:t> </a:t>
            </a:r>
            <a:r>
              <a:rPr lang="en-US" dirty="0"/>
              <a:t>error sit </a:t>
            </a:r>
            <a:r>
              <a:rPr lang="en-US" dirty="0" err="1"/>
              <a:t>voluptatem</a:t>
            </a:r>
            <a:r>
              <a:rPr lang="en-US" dirty="0"/>
              <a:t> quasi </a:t>
            </a:r>
            <a:r>
              <a:rPr lang="en-US" dirty="0" err="1"/>
              <a:t>accusantium</a:t>
            </a:r>
            <a:r>
              <a:rPr lang="en-US" dirty="0"/>
              <a:t>.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31" name="Rectangle: Top Corners Rounded 30">
            <a:extLst>
              <a:ext uri="{FF2B5EF4-FFF2-40B4-BE49-F238E27FC236}">
                <a16:creationId xmlns="" xmlns:a16="http://schemas.microsoft.com/office/drawing/2014/main" id="{534BE892-8EB0-4712-B462-8A7D2828F2A3}"/>
              </a:ext>
            </a:extLst>
          </p:cNvPr>
          <p:cNvSpPr/>
          <p:nvPr/>
        </p:nvSpPr>
        <p:spPr>
          <a:xfrm>
            <a:off x="10272340" y="2317946"/>
            <a:ext cx="654844" cy="3281086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32" name="Rectangle: Top Corners Rounded 31">
            <a:extLst>
              <a:ext uri="{FF2B5EF4-FFF2-40B4-BE49-F238E27FC236}">
                <a16:creationId xmlns="" xmlns:a16="http://schemas.microsoft.com/office/drawing/2014/main" id="{685FA544-3C26-4848-8E31-B4908A7D3509}"/>
              </a:ext>
            </a:extLst>
          </p:cNvPr>
          <p:cNvSpPr/>
          <p:nvPr/>
        </p:nvSpPr>
        <p:spPr>
          <a:xfrm>
            <a:off x="1617115" y="2319338"/>
            <a:ext cx="654844" cy="3281086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33" name="Rectangle: Top Corners Rounded 32">
            <a:extLst>
              <a:ext uri="{FF2B5EF4-FFF2-40B4-BE49-F238E27FC236}">
                <a16:creationId xmlns="" xmlns:a16="http://schemas.microsoft.com/office/drawing/2014/main" id="{B03AB5D7-06B4-42B5-B733-07AB072474F7}"/>
              </a:ext>
            </a:extLst>
          </p:cNvPr>
          <p:cNvSpPr/>
          <p:nvPr/>
        </p:nvSpPr>
        <p:spPr>
          <a:xfrm>
            <a:off x="5611472" y="2319338"/>
            <a:ext cx="654844" cy="3281086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graphicFrame>
        <p:nvGraphicFramePr>
          <p:cNvPr id="34" name="Chart 33">
            <a:extLst>
              <a:ext uri="{FF2B5EF4-FFF2-40B4-BE49-F238E27FC236}">
                <a16:creationId xmlns="" xmlns:a16="http://schemas.microsoft.com/office/drawing/2014/main" id="{18B84E98-C9FC-43F6-A908-6B73DE8723B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19512476"/>
              </p:ext>
            </p:extLst>
          </p:nvPr>
        </p:nvGraphicFramePr>
        <p:xfrm>
          <a:off x="946394" y="2743673"/>
          <a:ext cx="10154067" cy="31937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35" name="Graphic 34">
            <a:extLst>
              <a:ext uri="{FF2B5EF4-FFF2-40B4-BE49-F238E27FC236}">
                <a16:creationId xmlns="" xmlns:a16="http://schemas.microsoft.com/office/drawing/2014/main" id="{AD455FA1-0A6F-4319-BD27-5E832BB577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72135" y="2530700"/>
            <a:ext cx="359090" cy="306110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="" xmlns:a16="http://schemas.microsoft.com/office/drawing/2014/main" id="{380FD7AE-C26C-4D25-A9B5-B0C3594DA9B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67612" y="2491611"/>
            <a:ext cx="350578" cy="393632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="" xmlns:a16="http://schemas.microsoft.com/office/drawing/2014/main" id="{0B67A062-964A-4BB6-A9A9-971314B9B59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430180" y="2491611"/>
            <a:ext cx="363358" cy="307456"/>
          </a:xfrm>
          <a:prstGeom prst="rect">
            <a:avLst/>
          </a:prstGeom>
        </p:spPr>
      </p:pic>
      <p:sp>
        <p:nvSpPr>
          <p:cNvPr id="38" name="Freeform: Shape 37">
            <a:extLst>
              <a:ext uri="{FF2B5EF4-FFF2-40B4-BE49-F238E27FC236}">
                <a16:creationId xmlns="" xmlns:a16="http://schemas.microsoft.com/office/drawing/2014/main" id="{A4E1A1D1-2140-42A9-98B5-0F087F72DD2D}"/>
              </a:ext>
            </a:extLst>
          </p:cNvPr>
          <p:cNvSpPr/>
          <p:nvPr/>
        </p:nvSpPr>
        <p:spPr>
          <a:xfrm rot="10800000">
            <a:off x="1184243" y="1721747"/>
            <a:ext cx="1520588" cy="423994"/>
          </a:xfrm>
          <a:custGeom>
            <a:avLst/>
            <a:gdLst>
              <a:gd name="connsiteX0" fmla="*/ 1520588 w 1520588"/>
              <a:gd name="connsiteY0" fmla="*/ 246146 h 423994"/>
              <a:gd name="connsiteX1" fmla="*/ 1520588 w 1520588"/>
              <a:gd name="connsiteY1" fmla="*/ 246146 h 423994"/>
              <a:gd name="connsiteX2" fmla="*/ 1520588 w 1520588"/>
              <a:gd name="connsiteY2" fmla="*/ 246145 h 423994"/>
              <a:gd name="connsiteX3" fmla="*/ 1342739 w 1520588"/>
              <a:gd name="connsiteY3" fmla="*/ 423994 h 423994"/>
              <a:gd name="connsiteX4" fmla="*/ 177849 w 1520588"/>
              <a:gd name="connsiteY4" fmla="*/ 423994 h 423994"/>
              <a:gd name="connsiteX5" fmla="*/ 0 w 1520588"/>
              <a:gd name="connsiteY5" fmla="*/ 246145 h 423994"/>
              <a:gd name="connsiteX6" fmla="*/ 1 w 1520588"/>
              <a:gd name="connsiteY6" fmla="*/ 246145 h 423994"/>
              <a:gd name="connsiteX7" fmla="*/ 177850 w 1520588"/>
              <a:gd name="connsiteY7" fmla="*/ 68296 h 423994"/>
              <a:gd name="connsiteX8" fmla="*/ 679367 w 1520588"/>
              <a:gd name="connsiteY8" fmla="*/ 68296 h 423994"/>
              <a:gd name="connsiteX9" fmla="*/ 760296 w 1520588"/>
              <a:gd name="connsiteY9" fmla="*/ 0 h 423994"/>
              <a:gd name="connsiteX10" fmla="*/ 841224 w 1520588"/>
              <a:gd name="connsiteY10" fmla="*/ 68297 h 423994"/>
              <a:gd name="connsiteX11" fmla="*/ 1342739 w 1520588"/>
              <a:gd name="connsiteY11" fmla="*/ 68297 h 423994"/>
              <a:gd name="connsiteX12" fmla="*/ 1506612 w 1520588"/>
              <a:gd name="connsiteY12" fmla="*/ 176919 h 423994"/>
              <a:gd name="connsiteX13" fmla="*/ 1520588 w 1520588"/>
              <a:gd name="connsiteY13" fmla="*/ 246146 h 423994"/>
              <a:gd name="connsiteX14" fmla="*/ 1506612 w 1520588"/>
              <a:gd name="connsiteY14" fmla="*/ 315372 h 423994"/>
              <a:gd name="connsiteX15" fmla="*/ 1342739 w 1520588"/>
              <a:gd name="connsiteY15" fmla="*/ 423994 h 423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520588" h="423994">
                <a:moveTo>
                  <a:pt x="1520588" y="246146"/>
                </a:moveTo>
                <a:lnTo>
                  <a:pt x="1520588" y="246146"/>
                </a:lnTo>
                <a:lnTo>
                  <a:pt x="1520588" y="246145"/>
                </a:lnTo>
                <a:close/>
                <a:moveTo>
                  <a:pt x="1342739" y="423994"/>
                </a:moveTo>
                <a:lnTo>
                  <a:pt x="177849" y="423994"/>
                </a:lnTo>
                <a:cubicBezTo>
                  <a:pt x="79626" y="423994"/>
                  <a:pt x="0" y="344368"/>
                  <a:pt x="0" y="246145"/>
                </a:cubicBezTo>
                <a:lnTo>
                  <a:pt x="1" y="246145"/>
                </a:lnTo>
                <a:cubicBezTo>
                  <a:pt x="1" y="147922"/>
                  <a:pt x="79627" y="68296"/>
                  <a:pt x="177850" y="68296"/>
                </a:cubicBezTo>
                <a:lnTo>
                  <a:pt x="679367" y="68296"/>
                </a:lnTo>
                <a:lnTo>
                  <a:pt x="760296" y="0"/>
                </a:lnTo>
                <a:lnTo>
                  <a:pt x="841224" y="68297"/>
                </a:lnTo>
                <a:lnTo>
                  <a:pt x="1342739" y="68297"/>
                </a:lnTo>
                <a:cubicBezTo>
                  <a:pt x="1416406" y="68297"/>
                  <a:pt x="1479613" y="113087"/>
                  <a:pt x="1506612" y="176919"/>
                </a:cubicBezTo>
                <a:lnTo>
                  <a:pt x="1520588" y="246146"/>
                </a:lnTo>
                <a:lnTo>
                  <a:pt x="1506612" y="315372"/>
                </a:lnTo>
                <a:cubicBezTo>
                  <a:pt x="1479613" y="379204"/>
                  <a:pt x="1416406" y="423994"/>
                  <a:pt x="1342739" y="4239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03E230F9-ACA0-4FB4-BA69-4DFBA8DC11DD}"/>
              </a:ext>
            </a:extLst>
          </p:cNvPr>
          <p:cNvSpPr txBox="1"/>
          <p:nvPr/>
        </p:nvSpPr>
        <p:spPr>
          <a:xfrm>
            <a:off x="1191385" y="1764167"/>
            <a:ext cx="1520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$345,000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="" xmlns:a16="http://schemas.microsoft.com/office/drawing/2014/main" id="{609D99E7-3740-4F5F-9F5E-327E892221C1}"/>
              </a:ext>
            </a:extLst>
          </p:cNvPr>
          <p:cNvSpPr/>
          <p:nvPr/>
        </p:nvSpPr>
        <p:spPr>
          <a:xfrm rot="10800000">
            <a:off x="5186997" y="1721747"/>
            <a:ext cx="1520588" cy="423994"/>
          </a:xfrm>
          <a:custGeom>
            <a:avLst/>
            <a:gdLst>
              <a:gd name="connsiteX0" fmla="*/ 1520588 w 1520588"/>
              <a:gd name="connsiteY0" fmla="*/ 246146 h 423994"/>
              <a:gd name="connsiteX1" fmla="*/ 1520588 w 1520588"/>
              <a:gd name="connsiteY1" fmla="*/ 246146 h 423994"/>
              <a:gd name="connsiteX2" fmla="*/ 1520588 w 1520588"/>
              <a:gd name="connsiteY2" fmla="*/ 246145 h 423994"/>
              <a:gd name="connsiteX3" fmla="*/ 1342739 w 1520588"/>
              <a:gd name="connsiteY3" fmla="*/ 423994 h 423994"/>
              <a:gd name="connsiteX4" fmla="*/ 177849 w 1520588"/>
              <a:gd name="connsiteY4" fmla="*/ 423994 h 423994"/>
              <a:gd name="connsiteX5" fmla="*/ 0 w 1520588"/>
              <a:gd name="connsiteY5" fmla="*/ 246145 h 423994"/>
              <a:gd name="connsiteX6" fmla="*/ 1 w 1520588"/>
              <a:gd name="connsiteY6" fmla="*/ 246145 h 423994"/>
              <a:gd name="connsiteX7" fmla="*/ 177850 w 1520588"/>
              <a:gd name="connsiteY7" fmla="*/ 68296 h 423994"/>
              <a:gd name="connsiteX8" fmla="*/ 679367 w 1520588"/>
              <a:gd name="connsiteY8" fmla="*/ 68296 h 423994"/>
              <a:gd name="connsiteX9" fmla="*/ 760296 w 1520588"/>
              <a:gd name="connsiteY9" fmla="*/ 0 h 423994"/>
              <a:gd name="connsiteX10" fmla="*/ 841224 w 1520588"/>
              <a:gd name="connsiteY10" fmla="*/ 68297 h 423994"/>
              <a:gd name="connsiteX11" fmla="*/ 1342739 w 1520588"/>
              <a:gd name="connsiteY11" fmla="*/ 68297 h 423994"/>
              <a:gd name="connsiteX12" fmla="*/ 1506612 w 1520588"/>
              <a:gd name="connsiteY12" fmla="*/ 176919 h 423994"/>
              <a:gd name="connsiteX13" fmla="*/ 1520588 w 1520588"/>
              <a:gd name="connsiteY13" fmla="*/ 246146 h 423994"/>
              <a:gd name="connsiteX14" fmla="*/ 1506612 w 1520588"/>
              <a:gd name="connsiteY14" fmla="*/ 315372 h 423994"/>
              <a:gd name="connsiteX15" fmla="*/ 1342739 w 1520588"/>
              <a:gd name="connsiteY15" fmla="*/ 423994 h 423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520588" h="423994">
                <a:moveTo>
                  <a:pt x="1520588" y="246146"/>
                </a:moveTo>
                <a:lnTo>
                  <a:pt x="1520588" y="246146"/>
                </a:lnTo>
                <a:lnTo>
                  <a:pt x="1520588" y="246145"/>
                </a:lnTo>
                <a:close/>
                <a:moveTo>
                  <a:pt x="1342739" y="423994"/>
                </a:moveTo>
                <a:lnTo>
                  <a:pt x="177849" y="423994"/>
                </a:lnTo>
                <a:cubicBezTo>
                  <a:pt x="79626" y="423994"/>
                  <a:pt x="0" y="344368"/>
                  <a:pt x="0" y="246145"/>
                </a:cubicBezTo>
                <a:lnTo>
                  <a:pt x="1" y="246145"/>
                </a:lnTo>
                <a:cubicBezTo>
                  <a:pt x="1" y="147922"/>
                  <a:pt x="79627" y="68296"/>
                  <a:pt x="177850" y="68296"/>
                </a:cubicBezTo>
                <a:lnTo>
                  <a:pt x="679367" y="68296"/>
                </a:lnTo>
                <a:lnTo>
                  <a:pt x="760296" y="0"/>
                </a:lnTo>
                <a:lnTo>
                  <a:pt x="841224" y="68297"/>
                </a:lnTo>
                <a:lnTo>
                  <a:pt x="1342739" y="68297"/>
                </a:lnTo>
                <a:cubicBezTo>
                  <a:pt x="1416406" y="68297"/>
                  <a:pt x="1479613" y="113087"/>
                  <a:pt x="1506612" y="176919"/>
                </a:cubicBezTo>
                <a:lnTo>
                  <a:pt x="1520588" y="246146"/>
                </a:lnTo>
                <a:lnTo>
                  <a:pt x="1506612" y="315372"/>
                </a:lnTo>
                <a:cubicBezTo>
                  <a:pt x="1479613" y="379204"/>
                  <a:pt x="1416406" y="423994"/>
                  <a:pt x="1342739" y="4239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562F0AF6-1916-40D3-B439-08453F534B44}"/>
              </a:ext>
            </a:extLst>
          </p:cNvPr>
          <p:cNvSpPr txBox="1"/>
          <p:nvPr/>
        </p:nvSpPr>
        <p:spPr>
          <a:xfrm>
            <a:off x="5194139" y="1764167"/>
            <a:ext cx="1520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$368,000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2" name="Freeform: Shape 41">
            <a:extLst>
              <a:ext uri="{FF2B5EF4-FFF2-40B4-BE49-F238E27FC236}">
                <a16:creationId xmlns="" xmlns:a16="http://schemas.microsoft.com/office/drawing/2014/main" id="{C9F30E82-0508-46C5-82B6-B89223BCA7CA}"/>
              </a:ext>
            </a:extLst>
          </p:cNvPr>
          <p:cNvSpPr/>
          <p:nvPr/>
        </p:nvSpPr>
        <p:spPr>
          <a:xfrm rot="10800000">
            <a:off x="9832735" y="1721747"/>
            <a:ext cx="1520588" cy="423994"/>
          </a:xfrm>
          <a:custGeom>
            <a:avLst/>
            <a:gdLst>
              <a:gd name="connsiteX0" fmla="*/ 1520588 w 1520588"/>
              <a:gd name="connsiteY0" fmla="*/ 246146 h 423994"/>
              <a:gd name="connsiteX1" fmla="*/ 1520588 w 1520588"/>
              <a:gd name="connsiteY1" fmla="*/ 246146 h 423994"/>
              <a:gd name="connsiteX2" fmla="*/ 1520588 w 1520588"/>
              <a:gd name="connsiteY2" fmla="*/ 246145 h 423994"/>
              <a:gd name="connsiteX3" fmla="*/ 1342739 w 1520588"/>
              <a:gd name="connsiteY3" fmla="*/ 423994 h 423994"/>
              <a:gd name="connsiteX4" fmla="*/ 177849 w 1520588"/>
              <a:gd name="connsiteY4" fmla="*/ 423994 h 423994"/>
              <a:gd name="connsiteX5" fmla="*/ 0 w 1520588"/>
              <a:gd name="connsiteY5" fmla="*/ 246145 h 423994"/>
              <a:gd name="connsiteX6" fmla="*/ 1 w 1520588"/>
              <a:gd name="connsiteY6" fmla="*/ 246145 h 423994"/>
              <a:gd name="connsiteX7" fmla="*/ 177850 w 1520588"/>
              <a:gd name="connsiteY7" fmla="*/ 68296 h 423994"/>
              <a:gd name="connsiteX8" fmla="*/ 679367 w 1520588"/>
              <a:gd name="connsiteY8" fmla="*/ 68296 h 423994"/>
              <a:gd name="connsiteX9" fmla="*/ 760296 w 1520588"/>
              <a:gd name="connsiteY9" fmla="*/ 0 h 423994"/>
              <a:gd name="connsiteX10" fmla="*/ 841224 w 1520588"/>
              <a:gd name="connsiteY10" fmla="*/ 68297 h 423994"/>
              <a:gd name="connsiteX11" fmla="*/ 1342739 w 1520588"/>
              <a:gd name="connsiteY11" fmla="*/ 68297 h 423994"/>
              <a:gd name="connsiteX12" fmla="*/ 1506612 w 1520588"/>
              <a:gd name="connsiteY12" fmla="*/ 176919 h 423994"/>
              <a:gd name="connsiteX13" fmla="*/ 1520588 w 1520588"/>
              <a:gd name="connsiteY13" fmla="*/ 246146 h 423994"/>
              <a:gd name="connsiteX14" fmla="*/ 1506612 w 1520588"/>
              <a:gd name="connsiteY14" fmla="*/ 315372 h 423994"/>
              <a:gd name="connsiteX15" fmla="*/ 1342739 w 1520588"/>
              <a:gd name="connsiteY15" fmla="*/ 423994 h 423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520588" h="423994">
                <a:moveTo>
                  <a:pt x="1520588" y="246146"/>
                </a:moveTo>
                <a:lnTo>
                  <a:pt x="1520588" y="246146"/>
                </a:lnTo>
                <a:lnTo>
                  <a:pt x="1520588" y="246145"/>
                </a:lnTo>
                <a:close/>
                <a:moveTo>
                  <a:pt x="1342739" y="423994"/>
                </a:moveTo>
                <a:lnTo>
                  <a:pt x="177849" y="423994"/>
                </a:lnTo>
                <a:cubicBezTo>
                  <a:pt x="79626" y="423994"/>
                  <a:pt x="0" y="344368"/>
                  <a:pt x="0" y="246145"/>
                </a:cubicBezTo>
                <a:lnTo>
                  <a:pt x="1" y="246145"/>
                </a:lnTo>
                <a:cubicBezTo>
                  <a:pt x="1" y="147922"/>
                  <a:pt x="79627" y="68296"/>
                  <a:pt x="177850" y="68296"/>
                </a:cubicBezTo>
                <a:lnTo>
                  <a:pt x="679367" y="68296"/>
                </a:lnTo>
                <a:lnTo>
                  <a:pt x="760296" y="0"/>
                </a:lnTo>
                <a:lnTo>
                  <a:pt x="841224" y="68297"/>
                </a:lnTo>
                <a:lnTo>
                  <a:pt x="1342739" y="68297"/>
                </a:lnTo>
                <a:cubicBezTo>
                  <a:pt x="1416406" y="68297"/>
                  <a:pt x="1479613" y="113087"/>
                  <a:pt x="1506612" y="176919"/>
                </a:cubicBezTo>
                <a:lnTo>
                  <a:pt x="1520588" y="246146"/>
                </a:lnTo>
                <a:lnTo>
                  <a:pt x="1506612" y="315372"/>
                </a:lnTo>
                <a:cubicBezTo>
                  <a:pt x="1479613" y="379204"/>
                  <a:pt x="1416406" y="423994"/>
                  <a:pt x="1342739" y="4239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3" name="TextBox 42">
            <a:extLst>
              <a:ext uri="{FF2B5EF4-FFF2-40B4-BE49-F238E27FC236}">
                <a16:creationId xmlns="" xmlns:a16="http://schemas.microsoft.com/office/drawing/2014/main" id="{F0FE6E65-DDC7-4133-B2AE-02E0E1C354B5}"/>
              </a:ext>
            </a:extLst>
          </p:cNvPr>
          <p:cNvSpPr txBox="1"/>
          <p:nvPr/>
        </p:nvSpPr>
        <p:spPr>
          <a:xfrm>
            <a:off x="9839877" y="1764167"/>
            <a:ext cx="1520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$399,000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Footer Placeholder 10">
            <a:extLst>
              <a:ext uri="{FF2B5EF4-FFF2-40B4-BE49-F238E27FC236}">
                <a16:creationId xmlns="" xmlns:a16="http://schemas.microsoft.com/office/drawing/2014/main" id="{9164A883-2187-4DC5-B621-74DF509461A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="" xmlns:a16="http://schemas.microsoft.com/office/drawing/2014/main" id="{6D4B3C50-7C5B-4784-AD9D-1F38283EF79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107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361761864"/>
      </p:ext>
    </p:extLst>
  </p:cSld>
  <p:clrMapOvr>
    <a:masterClrMapping/>
  </p:clrMapOvr>
  <p:transition spd="med">
    <p:pull dir="u"/>
  </p:transition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F772148F-4CC6-41FD-98F3-ED6F233B6B3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C407B6AC-8325-4021-85E7-B4B4B92AFE5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D858907C-B958-44B2-A7B8-56526B29867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75%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75409413-D581-40C5-A459-797F5F5A266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91%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F8B07EEC-4761-48BD-BEB8-CAF9B599482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19%</a:t>
            </a:r>
            <a:endParaRPr lang="ro-RO" dirty="0"/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282D5EA6-DE6C-4573-AD96-B67F0E9F246B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704030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00A15D62-6E68-4E93-B6CB-EEB094FEBBE8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A95B9802-9F20-41F1-9B7E-5D6551B5FC93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704030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Praesent in urna vel arcu congue mattis vitae aliquam.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9661B918-771F-4EB6-A1EF-9BE228FBDD72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Nam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ullamcorper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A2D2A64-C0CD-48AE-A863-B1CB97D2D28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704030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72F82E58-3449-4C7B-995D-F03DBD5E31D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Vestibulum ante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48" name="Arc 47">
            <a:extLst>
              <a:ext uri="{FF2B5EF4-FFF2-40B4-BE49-F238E27FC236}">
                <a16:creationId xmlns="" xmlns:a16="http://schemas.microsoft.com/office/drawing/2014/main" id="{C40A7200-2E89-4773-8A3A-0F45D112D7C7}"/>
              </a:ext>
            </a:extLst>
          </p:cNvPr>
          <p:cNvSpPr/>
          <p:nvPr/>
        </p:nvSpPr>
        <p:spPr>
          <a:xfrm>
            <a:off x="1582720" y="1917805"/>
            <a:ext cx="1944304" cy="1944304"/>
          </a:xfrm>
          <a:prstGeom prst="arc">
            <a:avLst>
              <a:gd name="adj1" fmla="val 20088086"/>
              <a:gd name="adj2" fmla="val 12359146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49" name="Arc 48">
            <a:extLst>
              <a:ext uri="{FF2B5EF4-FFF2-40B4-BE49-F238E27FC236}">
                <a16:creationId xmlns="" xmlns:a16="http://schemas.microsoft.com/office/drawing/2014/main" id="{1A653566-81F4-41CB-963F-9B5D13A052FC}"/>
              </a:ext>
            </a:extLst>
          </p:cNvPr>
          <p:cNvSpPr/>
          <p:nvPr/>
        </p:nvSpPr>
        <p:spPr>
          <a:xfrm>
            <a:off x="5080986" y="1917805"/>
            <a:ext cx="1944304" cy="1944304"/>
          </a:xfrm>
          <a:prstGeom prst="arc">
            <a:avLst>
              <a:gd name="adj1" fmla="val 17725495"/>
              <a:gd name="adj2" fmla="val 14825098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0" name="Arc 49">
            <a:extLst>
              <a:ext uri="{FF2B5EF4-FFF2-40B4-BE49-F238E27FC236}">
                <a16:creationId xmlns="" xmlns:a16="http://schemas.microsoft.com/office/drawing/2014/main" id="{BD415423-9D2E-4A8F-987E-8CF2EF5E71AB}"/>
              </a:ext>
            </a:extLst>
          </p:cNvPr>
          <p:cNvSpPr/>
          <p:nvPr/>
        </p:nvSpPr>
        <p:spPr>
          <a:xfrm>
            <a:off x="8585434" y="1917805"/>
            <a:ext cx="1944304" cy="1944304"/>
          </a:xfrm>
          <a:prstGeom prst="arc">
            <a:avLst>
              <a:gd name="adj1" fmla="val 3153539"/>
              <a:gd name="adj2" fmla="val 7664939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51" name="Graphic 50">
            <a:extLst>
              <a:ext uri="{FF2B5EF4-FFF2-40B4-BE49-F238E27FC236}">
                <a16:creationId xmlns="" xmlns:a16="http://schemas.microsoft.com/office/drawing/2014/main" id="{DEBE7525-F637-4DC2-9441-3E06D4E25B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84052" y="4388480"/>
            <a:ext cx="582324" cy="504101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="" xmlns:a16="http://schemas.microsoft.com/office/drawing/2014/main" id="{EC3D7479-0A71-4204-8810-10CD00266A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14232" y="4406807"/>
            <a:ext cx="477811" cy="485775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="" xmlns:a16="http://schemas.microsoft.com/office/drawing/2014/main" id="{1490C851-7841-4B93-AA72-E656EA2B6D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258692" y="4417475"/>
            <a:ext cx="597787" cy="446110"/>
          </a:xfrm>
          <a:prstGeom prst="rect">
            <a:avLst/>
          </a:prstGeom>
        </p:spPr>
      </p:pic>
      <p:sp>
        <p:nvSpPr>
          <p:cNvPr id="18" name="Footer Placeholder 17">
            <a:extLst>
              <a:ext uri="{FF2B5EF4-FFF2-40B4-BE49-F238E27FC236}">
                <a16:creationId xmlns="" xmlns:a16="http://schemas.microsoft.com/office/drawing/2014/main" id="{0D1CD275-1273-4386-8763-64BD10C0D7C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9" name="Slide Number Placeholder 18">
            <a:extLst>
              <a:ext uri="{FF2B5EF4-FFF2-40B4-BE49-F238E27FC236}">
                <a16:creationId xmlns="" xmlns:a16="http://schemas.microsoft.com/office/drawing/2014/main" id="{6FD6C91C-23E7-481F-BF4F-E0242F1C003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108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590141110"/>
      </p:ext>
    </p:extLst>
  </p:cSld>
  <p:clrMapOvr>
    <a:masterClrMapping/>
  </p:clrMapOvr>
  <p:transition spd="med">
    <p:pull dir="u"/>
  </p:transition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1F9E933C-9530-4B87-B9AD-383B69EF89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A127A3FA-DFC4-46BC-8C09-86E0251EB1F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="" xmlns:a16="http://schemas.microsoft.com/office/drawing/2014/main" id="{C4B52598-1FB3-4BD9-A051-A5E89E06FE08}"/>
              </a:ext>
            </a:extLst>
          </p:cNvPr>
          <p:cNvCxnSpPr>
            <a:cxnSpLocks/>
          </p:cNvCxnSpPr>
          <p:nvPr/>
        </p:nvCxnSpPr>
        <p:spPr>
          <a:xfrm>
            <a:off x="601661" y="4317096"/>
            <a:ext cx="1071993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: Top Corners Rounded 39">
            <a:extLst>
              <a:ext uri="{FF2B5EF4-FFF2-40B4-BE49-F238E27FC236}">
                <a16:creationId xmlns="" xmlns:a16="http://schemas.microsoft.com/office/drawing/2014/main" id="{97A7EEF3-2889-4735-9B61-F67CD2A2A7FB}"/>
              </a:ext>
            </a:extLst>
          </p:cNvPr>
          <p:cNvSpPr/>
          <p:nvPr/>
        </p:nvSpPr>
        <p:spPr>
          <a:xfrm rot="10800000">
            <a:off x="7608650" y="4317097"/>
            <a:ext cx="654844" cy="1477865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chemeClr val="tx1">
                  <a:lumMod val="40000"/>
                  <a:lumOff val="60000"/>
                  <a:alpha val="80000"/>
                </a:schemeClr>
              </a:gs>
              <a:gs pos="100000">
                <a:schemeClr val="tx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50" name="Rectangle: Top Corners Rounded 49">
            <a:extLst>
              <a:ext uri="{FF2B5EF4-FFF2-40B4-BE49-F238E27FC236}">
                <a16:creationId xmlns="" xmlns:a16="http://schemas.microsoft.com/office/drawing/2014/main" id="{6978DD7C-2264-493A-8AA1-243A0A13E169}"/>
              </a:ext>
            </a:extLst>
          </p:cNvPr>
          <p:cNvSpPr/>
          <p:nvPr/>
        </p:nvSpPr>
        <p:spPr>
          <a:xfrm rot="10800000">
            <a:off x="3614293" y="4317096"/>
            <a:ext cx="654844" cy="1477865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chemeClr val="tx1">
                  <a:lumMod val="40000"/>
                  <a:lumOff val="60000"/>
                  <a:alpha val="80000"/>
                </a:schemeClr>
              </a:gs>
              <a:gs pos="100000">
                <a:schemeClr val="tx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51" name="Rectangle: Top Corners Rounded 50">
            <a:extLst>
              <a:ext uri="{FF2B5EF4-FFF2-40B4-BE49-F238E27FC236}">
                <a16:creationId xmlns="" xmlns:a16="http://schemas.microsoft.com/office/drawing/2014/main" id="{386E6208-A2AC-44C5-B542-3E6FEF50873D}"/>
              </a:ext>
            </a:extLst>
          </p:cNvPr>
          <p:cNvSpPr/>
          <p:nvPr/>
        </p:nvSpPr>
        <p:spPr>
          <a:xfrm>
            <a:off x="10272340" y="2055007"/>
            <a:ext cx="654844" cy="2262089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53" name="Rectangle: Top Corners Rounded 52">
            <a:extLst>
              <a:ext uri="{FF2B5EF4-FFF2-40B4-BE49-F238E27FC236}">
                <a16:creationId xmlns="" xmlns:a16="http://schemas.microsoft.com/office/drawing/2014/main" id="{83F60058-E919-434F-A8B9-7FBCF2A52553}"/>
              </a:ext>
            </a:extLst>
          </p:cNvPr>
          <p:cNvSpPr/>
          <p:nvPr/>
        </p:nvSpPr>
        <p:spPr>
          <a:xfrm>
            <a:off x="1617115" y="2056399"/>
            <a:ext cx="654844" cy="2262089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55" name="Rectangle: Top Corners Rounded 54">
            <a:extLst>
              <a:ext uri="{FF2B5EF4-FFF2-40B4-BE49-F238E27FC236}">
                <a16:creationId xmlns="" xmlns:a16="http://schemas.microsoft.com/office/drawing/2014/main" id="{010812B3-F5EF-4D74-8F1C-CF00DF23CB4E}"/>
              </a:ext>
            </a:extLst>
          </p:cNvPr>
          <p:cNvSpPr/>
          <p:nvPr/>
        </p:nvSpPr>
        <p:spPr>
          <a:xfrm>
            <a:off x="5611472" y="2056399"/>
            <a:ext cx="654844" cy="2262089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graphicFrame>
        <p:nvGraphicFramePr>
          <p:cNvPr id="57" name="Chart 56">
            <a:extLst>
              <a:ext uri="{FF2B5EF4-FFF2-40B4-BE49-F238E27FC236}">
                <a16:creationId xmlns="" xmlns:a16="http://schemas.microsoft.com/office/drawing/2014/main" id="{E4B62572-2FDD-452F-9568-845EA44CDE8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74706768"/>
              </p:ext>
            </p:extLst>
          </p:nvPr>
        </p:nvGraphicFramePr>
        <p:xfrm>
          <a:off x="946394" y="2480734"/>
          <a:ext cx="10154067" cy="37904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8" name="Freeform: Shape 57">
            <a:extLst>
              <a:ext uri="{FF2B5EF4-FFF2-40B4-BE49-F238E27FC236}">
                <a16:creationId xmlns="" xmlns:a16="http://schemas.microsoft.com/office/drawing/2014/main" id="{092EFB9A-3919-4F86-AF9E-29A2AEC4803F}"/>
              </a:ext>
            </a:extLst>
          </p:cNvPr>
          <p:cNvSpPr/>
          <p:nvPr/>
        </p:nvSpPr>
        <p:spPr>
          <a:xfrm rot="16200000">
            <a:off x="2896340" y="1749091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9" name="TextBox 58">
            <a:extLst>
              <a:ext uri="{FF2B5EF4-FFF2-40B4-BE49-F238E27FC236}">
                <a16:creationId xmlns="" xmlns:a16="http://schemas.microsoft.com/office/drawing/2014/main" id="{3D3AF67F-9B19-454B-B1A0-0462DA8703F3}"/>
              </a:ext>
            </a:extLst>
          </p:cNvPr>
          <p:cNvSpPr txBox="1"/>
          <p:nvPr/>
        </p:nvSpPr>
        <p:spPr>
          <a:xfrm>
            <a:off x="2426979" y="2278044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$345,000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0" name="Freeform: Shape 59">
            <a:extLst>
              <a:ext uri="{FF2B5EF4-FFF2-40B4-BE49-F238E27FC236}">
                <a16:creationId xmlns="" xmlns:a16="http://schemas.microsoft.com/office/drawing/2014/main" id="{7F035112-3779-413F-8D22-304DBEE188EB}"/>
              </a:ext>
            </a:extLst>
          </p:cNvPr>
          <p:cNvSpPr/>
          <p:nvPr/>
        </p:nvSpPr>
        <p:spPr>
          <a:xfrm rot="16200000">
            <a:off x="6891817" y="1749091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1" name="TextBox 60">
            <a:extLst>
              <a:ext uri="{FF2B5EF4-FFF2-40B4-BE49-F238E27FC236}">
                <a16:creationId xmlns="" xmlns:a16="http://schemas.microsoft.com/office/drawing/2014/main" id="{B8053543-5F4C-4703-9DB2-C1AA7CA2B680}"/>
              </a:ext>
            </a:extLst>
          </p:cNvPr>
          <p:cNvSpPr txBox="1"/>
          <p:nvPr/>
        </p:nvSpPr>
        <p:spPr>
          <a:xfrm>
            <a:off x="6422456" y="2278044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$365,000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2" name="Freeform: Shape 61">
            <a:extLst>
              <a:ext uri="{FF2B5EF4-FFF2-40B4-BE49-F238E27FC236}">
                <a16:creationId xmlns="" xmlns:a16="http://schemas.microsoft.com/office/drawing/2014/main" id="{2D5C6A89-3178-4B1A-85A1-63AE793A634D}"/>
              </a:ext>
            </a:extLst>
          </p:cNvPr>
          <p:cNvSpPr/>
          <p:nvPr/>
        </p:nvSpPr>
        <p:spPr>
          <a:xfrm rot="5400000">
            <a:off x="9317199" y="1745202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3" name="TextBox 62">
            <a:extLst>
              <a:ext uri="{FF2B5EF4-FFF2-40B4-BE49-F238E27FC236}">
                <a16:creationId xmlns="" xmlns:a16="http://schemas.microsoft.com/office/drawing/2014/main" id="{E2EFB86E-04AE-46E4-983F-4640C9056F3E}"/>
              </a:ext>
            </a:extLst>
          </p:cNvPr>
          <p:cNvSpPr txBox="1"/>
          <p:nvPr/>
        </p:nvSpPr>
        <p:spPr>
          <a:xfrm>
            <a:off x="8838424" y="2275058"/>
            <a:ext cx="12624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$395,000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4" name="Freeform: Shape 63">
            <a:extLst>
              <a:ext uri="{FF2B5EF4-FFF2-40B4-BE49-F238E27FC236}">
                <a16:creationId xmlns="" xmlns:a16="http://schemas.microsoft.com/office/drawing/2014/main" id="{757AA732-EE10-4FC6-BC66-234420A81800}"/>
              </a:ext>
            </a:extLst>
          </p:cNvPr>
          <p:cNvSpPr/>
          <p:nvPr/>
        </p:nvSpPr>
        <p:spPr>
          <a:xfrm rot="16200000">
            <a:off x="4838711" y="4846654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5" name="TextBox 64">
            <a:extLst>
              <a:ext uri="{FF2B5EF4-FFF2-40B4-BE49-F238E27FC236}">
                <a16:creationId xmlns="" xmlns:a16="http://schemas.microsoft.com/office/drawing/2014/main" id="{613C220E-B9E0-41B4-A4E0-1FAF517BEF15}"/>
              </a:ext>
            </a:extLst>
          </p:cNvPr>
          <p:cNvSpPr txBox="1"/>
          <p:nvPr/>
        </p:nvSpPr>
        <p:spPr>
          <a:xfrm>
            <a:off x="4369350" y="5375607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$-86,000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6" name="Freeform: Shape 65">
            <a:extLst>
              <a:ext uri="{FF2B5EF4-FFF2-40B4-BE49-F238E27FC236}">
                <a16:creationId xmlns="" xmlns:a16="http://schemas.microsoft.com/office/drawing/2014/main" id="{8017F6E8-D766-4396-8DA8-1B28730E7871}"/>
              </a:ext>
            </a:extLst>
          </p:cNvPr>
          <p:cNvSpPr/>
          <p:nvPr/>
        </p:nvSpPr>
        <p:spPr>
          <a:xfrm rot="16200000">
            <a:off x="8833068" y="4846654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7" name="TextBox 66">
            <a:extLst>
              <a:ext uri="{FF2B5EF4-FFF2-40B4-BE49-F238E27FC236}">
                <a16:creationId xmlns="" xmlns:a16="http://schemas.microsoft.com/office/drawing/2014/main" id="{C7A8F284-73C9-48DF-90AF-EF0A8A142121}"/>
              </a:ext>
            </a:extLst>
          </p:cNvPr>
          <p:cNvSpPr txBox="1"/>
          <p:nvPr/>
        </p:nvSpPr>
        <p:spPr>
          <a:xfrm>
            <a:off x="8363707" y="5375607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$-136,000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pic>
        <p:nvPicPr>
          <p:cNvPr id="68" name="Graphic 67">
            <a:extLst>
              <a:ext uri="{FF2B5EF4-FFF2-40B4-BE49-F238E27FC236}">
                <a16:creationId xmlns="" xmlns:a16="http://schemas.microsoft.com/office/drawing/2014/main" id="{3EDEDEB0-5148-4B13-AC5A-F6E7A0DD27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69644" y="2237120"/>
            <a:ext cx="351070" cy="35107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B38158E8-0D2E-4CC8-9AF4-19685E9CA0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75668" y="2228673"/>
            <a:ext cx="351070" cy="35107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52448256-B610-4182-A3B7-90FD045708D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455949" y="2224938"/>
            <a:ext cx="326519" cy="350266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8B96B5D0-224C-4EE6-808F-C2683208E0C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798499" y="5301983"/>
            <a:ext cx="271450" cy="350623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DF0EB91D-F841-4F0D-9560-532460C660A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728613" y="5332729"/>
            <a:ext cx="442546" cy="289130"/>
          </a:xfrm>
          <a:prstGeom prst="rect">
            <a:avLst/>
          </a:prstGeom>
        </p:spPr>
      </p:pic>
      <p:sp>
        <p:nvSpPr>
          <p:cNvPr id="11" name="Footer Placeholder 10">
            <a:extLst>
              <a:ext uri="{FF2B5EF4-FFF2-40B4-BE49-F238E27FC236}">
                <a16:creationId xmlns="" xmlns:a16="http://schemas.microsoft.com/office/drawing/2014/main" id="{2DEC4420-0E94-4F9C-9BB0-073DDF12801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="" xmlns:a16="http://schemas.microsoft.com/office/drawing/2014/main" id="{65A6F1F0-1FEF-49D5-A092-521F58EDB6B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109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13686449"/>
      </p:ext>
    </p:extLst>
  </p:cSld>
  <p:clrMapOvr>
    <a:masterClrMapping/>
  </p:clrMapOvr>
  <p:transition spd="med">
    <p:pull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Download and unzip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SampleSite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the project with VS Code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File -&gt; Open Folder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open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SampleSite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File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-&gt; Auto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Save to check it.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index.html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that, Press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Go Live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button on the bottom.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opens the HTML on your browser as preview mode.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Make sure that the project has files like bellow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Understand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HTML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Architecture of the Web site.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13" name="直線矢印コネクタ 12"/>
          <p:cNvCxnSpPr/>
          <p:nvPr/>
        </p:nvCxnSpPr>
        <p:spPr>
          <a:xfrm>
            <a:off x="6886937" y="2832137"/>
            <a:ext cx="536293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7" name="Picture 3" descr="C:\Users\fores\AppData\Local\Monosnap\Temp\Preview index.html - SampleSite - Visual Studio Code 2021-07-08 18.13.39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3818" y="4253555"/>
            <a:ext cx="1654334" cy="1615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:\AcademictJourney\3-web\SampleSite\Title(Used in Bookmark) - Google Chrome 2021-07-08 18.15.47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5729" y="4634965"/>
            <a:ext cx="1184475" cy="192888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fores\AppData\Local\Monosnap\Temp\index.html - SampleSite - Visual Studio Code 2021-07-11 10.55.55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3856" y="1141161"/>
            <a:ext cx="4348223" cy="3381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カギ線コネクタ 4"/>
          <p:cNvCxnSpPr>
            <a:endCxn id="1028" idx="3"/>
          </p:cNvCxnSpPr>
          <p:nvPr/>
        </p:nvCxnSpPr>
        <p:spPr>
          <a:xfrm rot="5400000">
            <a:off x="10185796" y="4727521"/>
            <a:ext cx="1076294" cy="667477"/>
          </a:xfrm>
          <a:prstGeom prst="bentConnector2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559477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BEFC8AF8-1AB6-48F1-9423-019B5C47A75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E1ED8C-6C9C-41DA-9D76-92B439D48D3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E354858A-6871-456C-AF7A-BCC76F2E4FF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29571" y="277227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BB8EE89B-519E-44F7-A642-1967676E363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Non Justo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C67C1439-1C57-4EA9-9153-40016F0A545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429571" y="4053517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F1BB0905-D80B-4E4D-BBFB-433E6A94B99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Fusce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Tortor</a:t>
            </a:r>
            <a:r>
              <a:rPr lang="en-US" dirty="0">
                <a:cs typeface="Segoe UI" panose="020B0502040204020203" pitchFamily="34" charset="0"/>
              </a:rPr>
              <a:t> Sem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="" xmlns:a16="http://schemas.microsoft.com/office/drawing/2014/main" id="{A50850A8-2D4C-4001-825D-18C22FFCF4F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429571" y="5286804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Proin porttitor erat et vestibulum vehicula. Duis in velit venenatis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09DB86AB-65A6-4F1C-83BA-0D0A4BA61EC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Luctus</a:t>
            </a:r>
            <a:endParaRPr lang="ro-RO" dirty="0">
              <a:cs typeface="Segoe UI" panose="020B0502040204020203" pitchFamily="34" charset="0"/>
            </a:endParaRPr>
          </a:p>
        </p:txBody>
      </p:sp>
      <p:graphicFrame>
        <p:nvGraphicFramePr>
          <p:cNvPr id="38" name="Chart 37">
            <a:extLst>
              <a:ext uri="{FF2B5EF4-FFF2-40B4-BE49-F238E27FC236}">
                <a16:creationId xmlns="" xmlns:a16="http://schemas.microsoft.com/office/drawing/2014/main" id="{A54464B9-DCCE-497B-8DD8-ABD1E2F7B74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76511129"/>
              </p:ext>
            </p:extLst>
          </p:nvPr>
        </p:nvGraphicFramePr>
        <p:xfrm>
          <a:off x="615752" y="1821851"/>
          <a:ext cx="6322353" cy="43153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39" name="Graphic 38">
            <a:extLst>
              <a:ext uri="{FF2B5EF4-FFF2-40B4-BE49-F238E27FC236}">
                <a16:creationId xmlns="" xmlns:a16="http://schemas.microsoft.com/office/drawing/2014/main" id="{332E1ACB-F254-46E8-8832-9EB79975F9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17747" y="2757882"/>
            <a:ext cx="449146" cy="420629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="" xmlns:a16="http://schemas.microsoft.com/office/drawing/2014/main" id="{FBA080A1-B646-4A2D-9DF8-1DD686AC03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17747" y="4105318"/>
            <a:ext cx="466396" cy="289731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="" xmlns:a16="http://schemas.microsoft.com/office/drawing/2014/main" id="{6E903AB3-C382-49AD-A82A-C6D9F8C3184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617747" y="5256806"/>
            <a:ext cx="468553" cy="448472"/>
          </a:xfrm>
          <a:prstGeom prst="rect">
            <a:avLst/>
          </a:prstGeom>
        </p:spPr>
      </p:pic>
      <p:sp>
        <p:nvSpPr>
          <p:cNvPr id="42" name="Footer Placeholder 41">
            <a:extLst>
              <a:ext uri="{FF2B5EF4-FFF2-40B4-BE49-F238E27FC236}">
                <a16:creationId xmlns="" xmlns:a16="http://schemas.microsoft.com/office/drawing/2014/main" id="{4585ADAE-14F0-4DBA-87B8-36666FE43DF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3" name="Slide Number Placeholder 42">
            <a:extLst>
              <a:ext uri="{FF2B5EF4-FFF2-40B4-BE49-F238E27FC236}">
                <a16:creationId xmlns="" xmlns:a16="http://schemas.microsoft.com/office/drawing/2014/main" id="{433BA9A0-F8EB-49F1-9F6A-2C391BD1EB2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110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950498888"/>
      </p:ext>
    </p:extLst>
  </p:cSld>
  <p:clrMapOvr>
    <a:masterClrMapping/>
  </p:clrMapOvr>
  <p:transition spd="med">
    <p:pull dir="u"/>
  </p:transition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4C24A207-A68D-4895-935E-8D8780B439A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B9CE08CE-30EB-49B5-BF0D-8AB71FAF838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9ED6A4A0-CF4D-47C1-A717-EF1C5AF9E75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829972"/>
            <a:ext cx="50255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 Neque porro quisquam est, qui dolorem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7AA02C28-CBD2-433B-8BBF-4F225C9FF86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441907"/>
            <a:ext cx="5025509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1B46C4D3-E8F2-426C-BA95-2E9A7FED59F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451325" y="5829972"/>
            <a:ext cx="5025511" cy="523220"/>
          </a:xfrm>
        </p:spPr>
        <p:txBody>
          <a:bodyPr/>
          <a:lstStyle/>
          <a:p>
            <a:pPr algn="r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 Neque porro quisquam est, qui dolorem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0CE9FCC9-7DA8-4E5C-83C5-E893B1567E5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451325" y="5441907"/>
            <a:ext cx="5025509" cy="464423"/>
          </a:xfrm>
        </p:spPr>
        <p:txBody>
          <a:bodyPr/>
          <a:lstStyle/>
          <a:p>
            <a:pPr algn="r"/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BBCE36F6-1D2F-4D92-843E-E24DDAE7417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VS</a:t>
            </a:r>
            <a:endParaRPr lang="ro-RO" dirty="0"/>
          </a:p>
        </p:txBody>
      </p:sp>
      <p:graphicFrame>
        <p:nvGraphicFramePr>
          <p:cNvPr id="40" name="Chart 39">
            <a:extLst>
              <a:ext uri="{FF2B5EF4-FFF2-40B4-BE49-F238E27FC236}">
                <a16:creationId xmlns="" xmlns:a16="http://schemas.microsoft.com/office/drawing/2014/main" id="{1DF68B69-F367-4932-9F40-F5092CE0D1D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30253158"/>
              </p:ext>
            </p:extLst>
          </p:nvPr>
        </p:nvGraphicFramePr>
        <p:xfrm>
          <a:off x="1033252" y="2082081"/>
          <a:ext cx="4028942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41" name="Chart 40">
            <a:extLst>
              <a:ext uri="{FF2B5EF4-FFF2-40B4-BE49-F238E27FC236}">
                <a16:creationId xmlns="" xmlns:a16="http://schemas.microsoft.com/office/drawing/2014/main" id="{03F95A88-4A20-4AA6-98AA-7C7ADD9D189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379722"/>
              </p:ext>
            </p:extLst>
          </p:nvPr>
        </p:nvGraphicFramePr>
        <p:xfrm>
          <a:off x="7108070" y="2082081"/>
          <a:ext cx="4028942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5" name="Footer Placeholder 14">
            <a:extLst>
              <a:ext uri="{FF2B5EF4-FFF2-40B4-BE49-F238E27FC236}">
                <a16:creationId xmlns="" xmlns:a16="http://schemas.microsoft.com/office/drawing/2014/main" id="{9B55D065-E55E-4CE4-BE0E-F75925CC2DB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="" xmlns:a16="http://schemas.microsoft.com/office/drawing/2014/main" id="{AEE44DD1-3C3F-4423-BD1B-2EE72BB8C2A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111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02679897"/>
      </p:ext>
    </p:extLst>
  </p:cSld>
  <p:clrMapOvr>
    <a:masterClrMapping/>
  </p:clrMapOvr>
  <p:transition spd="med">
    <p:pull dir="u"/>
  </p:transition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EED07BD9-09D4-4147-BB3D-3E2472C041E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3987A6DD-DE7D-479D-98F2-4D3BE28F11F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E6DE6413-92B6-402E-9B7F-488CFDD24EA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architecto beatae vitae.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73277034-4F53-4D4B-9D88-5E284FE617F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graphicFrame>
        <p:nvGraphicFramePr>
          <p:cNvPr id="30" name="Chart 29">
            <a:extLst>
              <a:ext uri="{FF2B5EF4-FFF2-40B4-BE49-F238E27FC236}">
                <a16:creationId xmlns="" xmlns:a16="http://schemas.microsoft.com/office/drawing/2014/main" id="{C74E2DE1-BFFA-4B82-8A1C-DFABAA98C5A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27430147"/>
              </p:ext>
            </p:extLst>
          </p:nvPr>
        </p:nvGraphicFramePr>
        <p:xfrm>
          <a:off x="1040406" y="2157871"/>
          <a:ext cx="10154067" cy="31937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32" name="Graphic 31">
            <a:extLst>
              <a:ext uri="{FF2B5EF4-FFF2-40B4-BE49-F238E27FC236}">
                <a16:creationId xmlns="" xmlns:a16="http://schemas.microsoft.com/office/drawing/2014/main" id="{1A0DAC4D-D46C-4A65-B663-E2E4707367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76246" y="1986338"/>
            <a:ext cx="401317" cy="343061"/>
          </a:xfrm>
          <a:prstGeom prst="rect">
            <a:avLst/>
          </a:prstGeom>
        </p:spPr>
      </p:pic>
      <p:sp>
        <p:nvSpPr>
          <p:cNvPr id="12" name="Footer Placeholder 11">
            <a:extLst>
              <a:ext uri="{FF2B5EF4-FFF2-40B4-BE49-F238E27FC236}">
                <a16:creationId xmlns="" xmlns:a16="http://schemas.microsoft.com/office/drawing/2014/main" id="{5792B1EF-61F8-4829-AE34-930779CCDF1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="" xmlns:a16="http://schemas.microsoft.com/office/drawing/2014/main" id="{3A2CB695-FD86-4FD7-B295-889BD36A48D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112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962881284"/>
      </p:ext>
    </p:extLst>
  </p:cSld>
  <p:clrMapOvr>
    <a:masterClrMapping/>
  </p:clrMapOvr>
  <p:transition spd="med">
    <p:pull dir="u"/>
  </p:transition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D1E300EB-55B4-4718-AFD5-CFEFFA70810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48D8108A-448C-4306-9722-C83BC0FD648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4EB6C442-19B4-4566-BE4A-7D73EDBE825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778284"/>
            <a:ext cx="319073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C5B0BD34-76B9-4AD4-9237-F0C45E9D9FD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409269"/>
            <a:ext cx="3190729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A1E08DF8-AE1E-4FC0-B2F9-AB18FC02069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06227" y="5778284"/>
            <a:ext cx="319073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6BF8072D-913E-4A75-A429-2C4447EE1C3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606227" y="5409269"/>
            <a:ext cx="3190729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1A28ED19-0C82-450C-97EC-CF9A0D32605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283765" y="5778284"/>
            <a:ext cx="319073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A6AD3CC6-D833-42A5-A3F7-62F1AEF3A61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283765" y="5409269"/>
            <a:ext cx="3190729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graphicFrame>
        <p:nvGraphicFramePr>
          <p:cNvPr id="42" name="Chart 41">
            <a:extLst>
              <a:ext uri="{FF2B5EF4-FFF2-40B4-BE49-F238E27FC236}">
                <a16:creationId xmlns="" xmlns:a16="http://schemas.microsoft.com/office/drawing/2014/main" id="{68F7EC10-C164-4217-BB9F-C8A177E84D3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62737758"/>
              </p:ext>
            </p:extLst>
          </p:nvPr>
        </p:nvGraphicFramePr>
        <p:xfrm>
          <a:off x="1033252" y="2157872"/>
          <a:ext cx="2768078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43" name="Chart 42">
            <a:extLst>
              <a:ext uri="{FF2B5EF4-FFF2-40B4-BE49-F238E27FC236}">
                <a16:creationId xmlns="" xmlns:a16="http://schemas.microsoft.com/office/drawing/2014/main" id="{765AB861-2E8C-44F3-B65A-97FF1D67302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68997960"/>
              </p:ext>
            </p:extLst>
          </p:nvPr>
        </p:nvGraphicFramePr>
        <p:xfrm>
          <a:off x="8388333" y="2157872"/>
          <a:ext cx="2768078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46" name="Chart 45">
            <a:extLst>
              <a:ext uri="{FF2B5EF4-FFF2-40B4-BE49-F238E27FC236}">
                <a16:creationId xmlns="" xmlns:a16="http://schemas.microsoft.com/office/drawing/2014/main" id="{7F7286B3-406C-43E9-A534-7505A506B22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39873231"/>
              </p:ext>
            </p:extLst>
          </p:nvPr>
        </p:nvGraphicFramePr>
        <p:xfrm>
          <a:off x="4710792" y="2157872"/>
          <a:ext cx="2768078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3D68EB65-93E9-4C2D-AA40-A3A36FFCDFE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281008" y="1945489"/>
            <a:ext cx="345635" cy="38952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FF2D54DD-6CF3-4C53-91A6-45B4D7FAA1E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661269" y="1964539"/>
            <a:ext cx="317869" cy="34017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61C4E8C1-B8AE-4AFA-B713-834E0874D44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974137" y="1977679"/>
            <a:ext cx="355351" cy="313893"/>
          </a:xfrm>
          <a:prstGeom prst="rect">
            <a:avLst/>
          </a:prstGeom>
        </p:spPr>
      </p:pic>
      <p:sp>
        <p:nvSpPr>
          <p:cNvPr id="28" name="Footer Placeholder 27">
            <a:extLst>
              <a:ext uri="{FF2B5EF4-FFF2-40B4-BE49-F238E27FC236}">
                <a16:creationId xmlns="" xmlns:a16="http://schemas.microsoft.com/office/drawing/2014/main" id="{E6B0173B-8C56-42B7-8971-6ED34FB1B5D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9" name="Slide Number Placeholder 28">
            <a:extLst>
              <a:ext uri="{FF2B5EF4-FFF2-40B4-BE49-F238E27FC236}">
                <a16:creationId xmlns="" xmlns:a16="http://schemas.microsoft.com/office/drawing/2014/main" id="{0FC21C07-0377-4934-9599-37715A15BBD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113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90218408"/>
      </p:ext>
    </p:extLst>
  </p:cSld>
  <p:clrMapOvr>
    <a:masterClrMapping/>
  </p:clrMapOvr>
  <p:transition spd="med">
    <p:pull dir="u"/>
  </p:transition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ACBA2C67-64AD-403F-922D-C13B391515A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E4C44051-A18C-4843-A970-2CFEFCF192B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BCF6DF09-1683-49B2-8917-5CE6E0CA66F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architecto beatae vitae.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189714A9-C970-4CD9-8924-CDD6F39BA84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</p:spPr>
        <p:txBody>
          <a:bodyPr/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Short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description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28" name="Graphic 27">
            <a:extLst>
              <a:ext uri="{FF2B5EF4-FFF2-40B4-BE49-F238E27FC236}">
                <a16:creationId xmlns="" xmlns:a16="http://schemas.microsoft.com/office/drawing/2014/main" id="{C63F5FC4-55C5-4BD1-8270-96293299F8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62001" y="1968294"/>
            <a:ext cx="396511" cy="342441"/>
          </a:xfrm>
          <a:prstGeom prst="rect">
            <a:avLst/>
          </a:prstGeom>
        </p:spPr>
      </p:pic>
      <p:graphicFrame>
        <p:nvGraphicFramePr>
          <p:cNvPr id="29" name="Chart 28">
            <a:extLst>
              <a:ext uri="{FF2B5EF4-FFF2-40B4-BE49-F238E27FC236}">
                <a16:creationId xmlns="" xmlns:a16="http://schemas.microsoft.com/office/drawing/2014/main" id="{DA32539A-AE18-4FA6-B6CD-25CDC8ADC13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64747195"/>
              </p:ext>
            </p:extLst>
          </p:nvPr>
        </p:nvGraphicFramePr>
        <p:xfrm>
          <a:off x="1033251" y="2157872"/>
          <a:ext cx="10139573" cy="32066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3" name="Footer Placeholder 12">
            <a:extLst>
              <a:ext uri="{FF2B5EF4-FFF2-40B4-BE49-F238E27FC236}">
                <a16:creationId xmlns="" xmlns:a16="http://schemas.microsoft.com/office/drawing/2014/main" id="{E9436852-1E45-4007-9B36-31EC1ED94F6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="" xmlns:a16="http://schemas.microsoft.com/office/drawing/2014/main" id="{520B7C3C-308F-4630-A34B-8C4F48762CE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114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075444778"/>
      </p:ext>
    </p:extLst>
  </p:cSld>
  <p:clrMapOvr>
    <a:masterClrMapping/>
  </p:clrMapOvr>
  <p:transition spd="med">
    <p:pull dir="u"/>
  </p:transition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F03722D7-FCA9-4E85-AAF5-31900F189639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55925D30-3934-4174-8C15-192F1035F76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76%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01982B8A-72E4-4952-BF44-45256E5BD59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90%</a:t>
            </a:r>
            <a:endParaRPr lang="ro-RO" dirty="0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ED775D7E-13FE-4431-BC38-0C9AF3C8070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8BC60A67-C328-4F92-8838-D08194AB4C0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059C01D4-627E-479F-AC36-29E97E58548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68%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C60E5A7E-0991-4B62-8DB9-E962A4FAB82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4B46251A-F6D2-4C51-9AC2-31CCFB247E0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0F692F11-3B40-453D-A919-E065BBF09B5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 perspiciatis unde omnis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3154DCA8-56F2-4F3A-B2E0-B5FAE32DF3C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non </a:t>
            </a:r>
            <a:r>
              <a:rPr lang="en-US" dirty="0" err="1">
                <a:cs typeface="Segoe UI" panose="020B0502040204020203" pitchFamily="34" charset="0"/>
              </a:rPr>
              <a:t>elit</a:t>
            </a:r>
            <a:r>
              <a:rPr lang="en-US" dirty="0">
                <a:cs typeface="Segoe UI" panose="020B0502040204020203" pitchFamily="34" charset="0"/>
              </a:rPr>
              <a:t> convallis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3CA6A572-62B9-45B9-91E6-C7FCEF6F0B9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 et iusto odio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295851A2-52D0-42B3-A039-E630ADC74E8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 ante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01D540EA-92A2-4698-83C3-4589D9902BC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ullamcorper rhoncus venenatis. Nam sed erat eget lectus volutpat cursus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332A6FBB-F282-48FF-BDB9-B804AA78BDB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Nunc porta </a:t>
            </a:r>
            <a:r>
              <a:rPr lang="en-US" dirty="0" err="1">
                <a:cs typeface="Segoe UI" panose="020B0502040204020203" pitchFamily="34" charset="0"/>
              </a:rPr>
              <a:t>sodales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6" name="Arc 55">
            <a:extLst>
              <a:ext uri="{FF2B5EF4-FFF2-40B4-BE49-F238E27FC236}">
                <a16:creationId xmlns="" xmlns:a16="http://schemas.microsoft.com/office/drawing/2014/main" id="{A4CFADBC-16F8-4A51-A7D7-EC3B7540CE13}"/>
              </a:ext>
            </a:extLst>
          </p:cNvPr>
          <p:cNvSpPr/>
          <p:nvPr/>
        </p:nvSpPr>
        <p:spPr>
          <a:xfrm flipH="1">
            <a:off x="1050764" y="2105407"/>
            <a:ext cx="3759845" cy="3759845"/>
          </a:xfrm>
          <a:prstGeom prst="arc">
            <a:avLst>
              <a:gd name="adj1" fmla="val 16199235"/>
              <a:gd name="adj2" fmla="val 9025280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7" name="Arc 56">
            <a:extLst>
              <a:ext uri="{FF2B5EF4-FFF2-40B4-BE49-F238E27FC236}">
                <a16:creationId xmlns="" xmlns:a16="http://schemas.microsoft.com/office/drawing/2014/main" id="{F18130DE-AD94-4979-93C0-3EC8F46259F9}"/>
              </a:ext>
            </a:extLst>
          </p:cNvPr>
          <p:cNvSpPr/>
          <p:nvPr/>
        </p:nvSpPr>
        <p:spPr>
          <a:xfrm flipH="1">
            <a:off x="1409869" y="2462933"/>
            <a:ext cx="3049511" cy="3049511"/>
          </a:xfrm>
          <a:prstGeom prst="arc">
            <a:avLst>
              <a:gd name="adj1" fmla="val 16222738"/>
              <a:gd name="adj2" fmla="val 11132314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8" name="Arc 57">
            <a:extLst>
              <a:ext uri="{FF2B5EF4-FFF2-40B4-BE49-F238E27FC236}">
                <a16:creationId xmlns="" xmlns:a16="http://schemas.microsoft.com/office/drawing/2014/main" id="{56168217-55F4-4D83-94DD-FB6867E77D22}"/>
              </a:ext>
            </a:extLst>
          </p:cNvPr>
          <p:cNvSpPr/>
          <p:nvPr/>
        </p:nvSpPr>
        <p:spPr>
          <a:xfrm flipH="1">
            <a:off x="1760232" y="2813298"/>
            <a:ext cx="2351606" cy="2351606"/>
          </a:xfrm>
          <a:prstGeom prst="arc">
            <a:avLst>
              <a:gd name="adj1" fmla="val 16222738"/>
              <a:gd name="adj2" fmla="val 13825044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4241B712-958A-4921-A34E-D85D5036A5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44936" y="3673897"/>
            <a:ext cx="571500" cy="647700"/>
          </a:xfrm>
          <a:prstGeom prst="rect">
            <a:avLst/>
          </a:prstGeom>
        </p:spPr>
      </p:pic>
      <p:sp>
        <p:nvSpPr>
          <p:cNvPr id="70" name="AutoShape 1">
            <a:extLst>
              <a:ext uri="{FF2B5EF4-FFF2-40B4-BE49-F238E27FC236}">
                <a16:creationId xmlns="" xmlns:a16="http://schemas.microsoft.com/office/drawing/2014/main" id="{CE73ABF3-B58A-4C68-8991-150B463A2517}"/>
              </a:ext>
            </a:extLst>
          </p:cNvPr>
          <p:cNvSpPr>
            <a:spLocks/>
          </p:cNvSpPr>
          <p:nvPr/>
        </p:nvSpPr>
        <p:spPr bwMode="auto">
          <a:xfrm rot="6300000">
            <a:off x="6593557" y="218363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1" name="AutoShape 1">
            <a:extLst>
              <a:ext uri="{FF2B5EF4-FFF2-40B4-BE49-F238E27FC236}">
                <a16:creationId xmlns="" xmlns:a16="http://schemas.microsoft.com/office/drawing/2014/main" id="{84289EB8-0085-4199-BC75-168C33992E42}"/>
              </a:ext>
            </a:extLst>
          </p:cNvPr>
          <p:cNvSpPr>
            <a:spLocks/>
          </p:cNvSpPr>
          <p:nvPr/>
        </p:nvSpPr>
        <p:spPr bwMode="auto">
          <a:xfrm rot="6300000">
            <a:off x="6600549" y="3438995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6" name="AutoShape 1">
            <a:extLst>
              <a:ext uri="{FF2B5EF4-FFF2-40B4-BE49-F238E27FC236}">
                <a16:creationId xmlns="" xmlns:a16="http://schemas.microsoft.com/office/drawing/2014/main" id="{50592373-B628-492B-9072-AFBF6DBF4DD0}"/>
              </a:ext>
            </a:extLst>
          </p:cNvPr>
          <p:cNvSpPr>
            <a:spLocks/>
          </p:cNvSpPr>
          <p:nvPr/>
        </p:nvSpPr>
        <p:spPr bwMode="auto">
          <a:xfrm rot="6300000">
            <a:off x="6593558" y="4694358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84C0BB19-2539-4679-A071-D6CA059486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36443" y="2442764"/>
            <a:ext cx="538127" cy="345464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="" xmlns:a16="http://schemas.microsoft.com/office/drawing/2014/main" id="{1492EDF2-966B-4194-B4C6-CD889235F7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08717" y="3612455"/>
            <a:ext cx="380992" cy="478108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="" xmlns:a16="http://schemas.microsoft.com/office/drawing/2014/main" id="{52466D3C-73F8-407A-9DF1-96226019F4A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808477" y="4914873"/>
            <a:ext cx="449610" cy="421509"/>
          </a:xfrm>
          <a:prstGeom prst="rect">
            <a:avLst/>
          </a:prstGeom>
        </p:spPr>
      </p:pic>
      <p:sp>
        <p:nvSpPr>
          <p:cNvPr id="29" name="Footer Placeholder 28">
            <a:extLst>
              <a:ext uri="{FF2B5EF4-FFF2-40B4-BE49-F238E27FC236}">
                <a16:creationId xmlns="" xmlns:a16="http://schemas.microsoft.com/office/drawing/2014/main" id="{D35444C0-F290-4800-BF4F-EC3E7BE1BD4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0" name="Slide Number Placeholder 29">
            <a:extLst>
              <a:ext uri="{FF2B5EF4-FFF2-40B4-BE49-F238E27FC236}">
                <a16:creationId xmlns="" xmlns:a16="http://schemas.microsoft.com/office/drawing/2014/main" id="{2381C490-524E-4CCA-8164-CAAD26A1E17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115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B978BA56-2657-44E1-818A-E448E7A6186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636940443"/>
      </p:ext>
    </p:extLst>
  </p:cSld>
  <p:clrMapOvr>
    <a:masterClrMapping/>
  </p:clrMapOvr>
  <p:transition spd="med">
    <p:pull dir="u"/>
  </p:transition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AutoShape 1">
            <a:extLst>
              <a:ext uri="{FF2B5EF4-FFF2-40B4-BE49-F238E27FC236}">
                <a16:creationId xmlns="" xmlns:a16="http://schemas.microsoft.com/office/drawing/2014/main" id="{09788C3E-AC82-451A-9551-9FB3F1C2ABB2}"/>
              </a:ext>
            </a:extLst>
          </p:cNvPr>
          <p:cNvSpPr>
            <a:spLocks/>
          </p:cNvSpPr>
          <p:nvPr/>
        </p:nvSpPr>
        <p:spPr bwMode="auto">
          <a:xfrm rot="6300000">
            <a:off x="5520896" y="-1777482"/>
            <a:ext cx="8492877" cy="827303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9927129F-49E6-4F9A-A89A-4D8A79CB26F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7C62BC53-3DE8-46B4-9FAC-A060AFEDD57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C71070E4-7634-49A2-BDBA-42E020E5727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SALES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9A9DAC8C-B2ED-4E03-870A-6B1B2E19B40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$120,000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7850FBC0-8DCF-46C8-97D8-30D6002C393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USERS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2E35A4DC-0DAE-4078-BDFC-C181BC5D0FA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1,235</a:t>
            </a:r>
            <a:endParaRPr lang="ro-RO" dirty="0">
              <a:solidFill>
                <a:srgbClr val="7030A0"/>
              </a:solidFill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FEB00566-669D-4044-A2ED-305869935D5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NEW CUSTOMERS</a:t>
            </a:r>
            <a:endParaRPr lang="ro-RO" dirty="0"/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CA0E74D5-5ACB-4FAD-B8BD-B56DC0DF0FA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56</a:t>
            </a:r>
            <a:endParaRPr lang="ro-RO" dirty="0"/>
          </a:p>
        </p:txBody>
      </p:sp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B8D36EEF-B0EB-463C-BD1B-E56E9C09BC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79895" y="2086746"/>
            <a:ext cx="659206" cy="900069"/>
          </a:xfrm>
          <a:prstGeom prst="rect">
            <a:avLst/>
          </a:prstGeom>
        </p:spPr>
      </p:pic>
      <p:graphicFrame>
        <p:nvGraphicFramePr>
          <p:cNvPr id="57" name="Chart 56">
            <a:extLst>
              <a:ext uri="{FF2B5EF4-FFF2-40B4-BE49-F238E27FC236}">
                <a16:creationId xmlns="" xmlns:a16="http://schemas.microsoft.com/office/drawing/2014/main" id="{3A1E506F-690F-4DBC-9E62-1391C8CA4CC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24850556"/>
              </p:ext>
            </p:extLst>
          </p:nvPr>
        </p:nvGraphicFramePr>
        <p:xfrm>
          <a:off x="2927374" y="1952291"/>
          <a:ext cx="1713223" cy="11576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A6D18D4E-BE5D-40B3-99B8-2A186E59ED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01654" y="3606854"/>
            <a:ext cx="815687" cy="900068"/>
          </a:xfrm>
          <a:prstGeom prst="rect">
            <a:avLst/>
          </a:prstGeom>
        </p:spPr>
      </p:pic>
      <p:graphicFrame>
        <p:nvGraphicFramePr>
          <p:cNvPr id="59" name="Chart 58">
            <a:extLst>
              <a:ext uri="{FF2B5EF4-FFF2-40B4-BE49-F238E27FC236}">
                <a16:creationId xmlns="" xmlns:a16="http://schemas.microsoft.com/office/drawing/2014/main" id="{26A11A43-7A72-45D6-8311-0B9DFE3D090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66197204"/>
              </p:ext>
            </p:extLst>
          </p:nvPr>
        </p:nvGraphicFramePr>
        <p:xfrm>
          <a:off x="2927374" y="3629693"/>
          <a:ext cx="1713223" cy="9000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A04BA475-6F03-42F0-B51F-F2B721B789A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801096" y="5138728"/>
            <a:ext cx="824877" cy="882763"/>
          </a:xfrm>
          <a:prstGeom prst="rect">
            <a:avLst/>
          </a:prstGeom>
        </p:spPr>
      </p:pic>
      <p:graphicFrame>
        <p:nvGraphicFramePr>
          <p:cNvPr id="61" name="Chart 60">
            <a:extLst>
              <a:ext uri="{FF2B5EF4-FFF2-40B4-BE49-F238E27FC236}">
                <a16:creationId xmlns="" xmlns:a16="http://schemas.microsoft.com/office/drawing/2014/main" id="{17AF97ED-B39C-4711-832B-5377C70576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65779047"/>
              </p:ext>
            </p:extLst>
          </p:nvPr>
        </p:nvGraphicFramePr>
        <p:xfrm>
          <a:off x="2924533" y="4986967"/>
          <a:ext cx="1713223" cy="11576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sp>
        <p:nvSpPr>
          <p:cNvPr id="62" name="Isosceles Triangle 61">
            <a:extLst>
              <a:ext uri="{FF2B5EF4-FFF2-40B4-BE49-F238E27FC236}">
                <a16:creationId xmlns="" xmlns:a16="http://schemas.microsoft.com/office/drawing/2014/main" id="{7DCB3523-2C17-4F6A-9EB8-532C252958A7}"/>
              </a:ext>
            </a:extLst>
          </p:cNvPr>
          <p:cNvSpPr/>
          <p:nvPr/>
        </p:nvSpPr>
        <p:spPr>
          <a:xfrm rot="10800000">
            <a:off x="945514" y="4079727"/>
            <a:ext cx="114990" cy="69056"/>
          </a:xfrm>
          <a:prstGeom prst="triangl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3" name="Isosceles Triangle 62">
            <a:extLst>
              <a:ext uri="{FF2B5EF4-FFF2-40B4-BE49-F238E27FC236}">
                <a16:creationId xmlns="" xmlns:a16="http://schemas.microsoft.com/office/drawing/2014/main" id="{65917896-48EA-4E38-853B-475AA15C2679}"/>
              </a:ext>
            </a:extLst>
          </p:cNvPr>
          <p:cNvSpPr/>
          <p:nvPr/>
        </p:nvSpPr>
        <p:spPr>
          <a:xfrm>
            <a:off x="945514" y="2559619"/>
            <a:ext cx="114990" cy="69056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4" name="Isosceles Triangle 63">
            <a:extLst>
              <a:ext uri="{FF2B5EF4-FFF2-40B4-BE49-F238E27FC236}">
                <a16:creationId xmlns="" xmlns:a16="http://schemas.microsoft.com/office/drawing/2014/main" id="{E0E9E598-C170-420C-B9B1-B5868498F617}"/>
              </a:ext>
            </a:extLst>
          </p:cNvPr>
          <p:cNvSpPr/>
          <p:nvPr/>
        </p:nvSpPr>
        <p:spPr>
          <a:xfrm>
            <a:off x="945514" y="5594295"/>
            <a:ext cx="114990" cy="69056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Footer Placeholder 31">
            <a:extLst>
              <a:ext uri="{FF2B5EF4-FFF2-40B4-BE49-F238E27FC236}">
                <a16:creationId xmlns="" xmlns:a16="http://schemas.microsoft.com/office/drawing/2014/main" id="{53F60CDD-08CF-4F3A-8402-2646982462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3" name="Slide Number Placeholder 32">
            <a:extLst>
              <a:ext uri="{FF2B5EF4-FFF2-40B4-BE49-F238E27FC236}">
                <a16:creationId xmlns="" xmlns:a16="http://schemas.microsoft.com/office/drawing/2014/main" id="{404ECEF1-2D68-4C4E-888D-C7CA0B053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116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B426DF05-3F05-456F-8B08-F3AA70636B1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362667705"/>
      </p:ext>
    </p:extLst>
  </p:cSld>
  <p:clrMapOvr>
    <a:masterClrMapping/>
  </p:clrMapOvr>
  <p:transition spd="med">
    <p:pull dir="u"/>
  </p:transition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ADA2AC96-9DD1-42F2-9FE8-C685B243F32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WORLD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MAP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201FA729-686D-4CA4-806D-7C6ED31670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CE1B691D-B843-41A2-AB8F-B416A1AB45C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</a:t>
            </a:r>
            <a:r>
              <a:rPr lang="en-US" noProof="1">
                <a:solidFill>
                  <a:srgbClr val="B0047F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 laudantium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, totam rem aperiam, eaque ipsa quae ab illo.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3CB19AB5-34A1-4C8B-95FF-4354A1C7C6E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USA</a:t>
            </a:r>
            <a:endParaRPr lang="ro-RO" dirty="0"/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73F15784-A8CC-40BB-BAE9-42263EBAC3D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reprehenit</a:t>
            </a:r>
            <a:endParaRPr lang="ro-RO" dirty="0"/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E243F25F-0F80-4004-A939-98DB474510A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56%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CE7AA975-6E99-43CE-B981-BD62E76D7A8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Men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F4BA89D1-8D8F-402D-AAFB-7189C8D35A8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44%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F4E63444-7B5E-4EC5-AD14-9D621B10403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Women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25919525-B1C7-4DF0-B8E4-14C62448BE19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Europe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4EDC8900-29E5-4A81-87B0-FC625DDC5AD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reprehenit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FBB70BA8-35DD-4878-B3BB-F8D21589910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48%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999B44C6-BFBE-4747-83BD-A58D866096E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Men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E953F02E-3ED6-4484-AC82-E1929256EA9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52%</a:t>
            </a:r>
            <a:endParaRPr lang="ro-RO" dirty="0"/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ADFCE295-0F9A-4DB5-A146-71DBA5C51FA1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Women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4D61185C-E08B-4FB2-B126-B546055F8AF7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Asia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AC9CF685-6AE3-48DA-AA1D-2BEEE3AEA5E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reprehenit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FDB37648-FA41-4510-AEA9-F350FD84978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55%</a:t>
            </a:r>
            <a:endParaRPr lang="ro-RO" dirty="0"/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A117C894-A258-4675-A816-C3785BD17E75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Men</a:t>
            </a:r>
            <a:endParaRPr lang="ro-RO" dirty="0"/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90AAA2FE-D6C1-42A4-A6BC-6AC4D303B668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45%</a:t>
            </a:r>
            <a:endParaRPr lang="ro-RO" dirty="0"/>
          </a:p>
        </p:txBody>
      </p:sp>
      <p:sp>
        <p:nvSpPr>
          <p:cNvPr id="36" name="Text Placeholder 35">
            <a:extLst>
              <a:ext uri="{FF2B5EF4-FFF2-40B4-BE49-F238E27FC236}">
                <a16:creationId xmlns="" xmlns:a16="http://schemas.microsoft.com/office/drawing/2014/main" id="{23296265-61C9-4126-BEE5-A45823F05278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Women</a:t>
            </a:r>
            <a:endParaRPr lang="ro-RO" dirty="0"/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56CD9826-98A2-4C43-BBD6-DF5D2FB1D0C4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Africa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BCA97841-07F3-4E06-92E1-AB93FBA1BF68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/>
              <a:t>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reprehenit</a:t>
            </a:r>
            <a:endParaRPr lang="ro-RO" dirty="0"/>
          </a:p>
        </p:txBody>
      </p:sp>
      <p:sp>
        <p:nvSpPr>
          <p:cNvPr id="40" name="Text Placeholder 39">
            <a:extLst>
              <a:ext uri="{FF2B5EF4-FFF2-40B4-BE49-F238E27FC236}">
                <a16:creationId xmlns="" xmlns:a16="http://schemas.microsoft.com/office/drawing/2014/main" id="{C842DD47-6E21-4094-BB44-C88B46F12097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50%</a:t>
            </a:r>
            <a:endParaRPr lang="ro-RO" dirty="0"/>
          </a:p>
        </p:txBody>
      </p:sp>
      <p:sp>
        <p:nvSpPr>
          <p:cNvPr id="41" name="Text Placeholder 40">
            <a:extLst>
              <a:ext uri="{FF2B5EF4-FFF2-40B4-BE49-F238E27FC236}">
                <a16:creationId xmlns="" xmlns:a16="http://schemas.microsoft.com/office/drawing/2014/main" id="{26C09287-5D94-4418-9B22-96DAB5794414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Men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FB9CFB16-95E5-441B-92B5-379B7EC551EA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50%</a:t>
            </a:r>
            <a:endParaRPr lang="ro-RO" dirty="0"/>
          </a:p>
        </p:txBody>
      </p:sp>
      <p:sp>
        <p:nvSpPr>
          <p:cNvPr id="46" name="Text Placeholder 45">
            <a:extLst>
              <a:ext uri="{FF2B5EF4-FFF2-40B4-BE49-F238E27FC236}">
                <a16:creationId xmlns="" xmlns:a16="http://schemas.microsoft.com/office/drawing/2014/main" id="{03DD87E4-9B73-4CE2-82B4-1A6D2F856BDD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Women</a:t>
            </a:r>
            <a:endParaRPr lang="ro-RO" dirty="0"/>
          </a:p>
        </p:txBody>
      </p:sp>
      <p:pic>
        <p:nvPicPr>
          <p:cNvPr id="86" name="Graphic 85">
            <a:extLst>
              <a:ext uri="{FF2B5EF4-FFF2-40B4-BE49-F238E27FC236}">
                <a16:creationId xmlns="" xmlns:a16="http://schemas.microsoft.com/office/drawing/2014/main" id="{828272C0-67B3-48DD-ABEB-827C6237AC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9945" y="2494058"/>
            <a:ext cx="7534690" cy="3808295"/>
          </a:xfrm>
          <a:prstGeom prst="rect">
            <a:avLst/>
          </a:prstGeom>
        </p:spPr>
      </p:pic>
      <p:sp>
        <p:nvSpPr>
          <p:cNvPr id="87" name="Freeform 16">
            <a:extLst>
              <a:ext uri="{FF2B5EF4-FFF2-40B4-BE49-F238E27FC236}">
                <a16:creationId xmlns="" xmlns:a16="http://schemas.microsoft.com/office/drawing/2014/main" id="{5B6CC73C-2F27-4328-A633-700D0D9A966B}"/>
              </a:ext>
            </a:extLst>
          </p:cNvPr>
          <p:cNvSpPr>
            <a:spLocks noEditPoints="1"/>
          </p:cNvSpPr>
          <p:nvPr/>
        </p:nvSpPr>
        <p:spPr bwMode="auto">
          <a:xfrm>
            <a:off x="1486568" y="2841627"/>
            <a:ext cx="511497" cy="644465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88" name="Freeform 16">
            <a:extLst>
              <a:ext uri="{FF2B5EF4-FFF2-40B4-BE49-F238E27FC236}">
                <a16:creationId xmlns="" xmlns:a16="http://schemas.microsoft.com/office/drawing/2014/main" id="{0DC72BC8-4307-4240-A495-1CC5C04BA281}"/>
              </a:ext>
            </a:extLst>
          </p:cNvPr>
          <p:cNvSpPr>
            <a:spLocks noEditPoints="1"/>
          </p:cNvSpPr>
          <p:nvPr/>
        </p:nvSpPr>
        <p:spPr bwMode="auto">
          <a:xfrm>
            <a:off x="4457290" y="2605808"/>
            <a:ext cx="511497" cy="644465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89" name="Freeform 16">
            <a:extLst>
              <a:ext uri="{FF2B5EF4-FFF2-40B4-BE49-F238E27FC236}">
                <a16:creationId xmlns="" xmlns:a16="http://schemas.microsoft.com/office/drawing/2014/main" id="{5C8CF7F7-FD17-43D1-80D6-6E7B16EF1DE0}"/>
              </a:ext>
            </a:extLst>
          </p:cNvPr>
          <p:cNvSpPr>
            <a:spLocks noEditPoints="1"/>
          </p:cNvSpPr>
          <p:nvPr/>
        </p:nvSpPr>
        <p:spPr bwMode="auto">
          <a:xfrm>
            <a:off x="4370224" y="3963632"/>
            <a:ext cx="511497" cy="644465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90" name="Freeform 16">
            <a:extLst>
              <a:ext uri="{FF2B5EF4-FFF2-40B4-BE49-F238E27FC236}">
                <a16:creationId xmlns="" xmlns:a16="http://schemas.microsoft.com/office/drawing/2014/main" id="{08F67B69-3221-4F9A-8BCC-465A1036BEFE}"/>
              </a:ext>
            </a:extLst>
          </p:cNvPr>
          <p:cNvSpPr>
            <a:spLocks noEditPoints="1"/>
          </p:cNvSpPr>
          <p:nvPr/>
        </p:nvSpPr>
        <p:spPr bwMode="auto">
          <a:xfrm>
            <a:off x="5840251" y="2911989"/>
            <a:ext cx="511497" cy="644465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91" name="Freeform 16">
            <a:extLst>
              <a:ext uri="{FF2B5EF4-FFF2-40B4-BE49-F238E27FC236}">
                <a16:creationId xmlns="" xmlns:a16="http://schemas.microsoft.com/office/drawing/2014/main" id="{18523B51-8C73-4472-BB86-BB153BEEE772}"/>
              </a:ext>
            </a:extLst>
          </p:cNvPr>
          <p:cNvSpPr>
            <a:spLocks noEditPoints="1"/>
          </p:cNvSpPr>
          <p:nvPr/>
        </p:nvSpPr>
        <p:spPr bwMode="auto">
          <a:xfrm>
            <a:off x="2386014" y="4809357"/>
            <a:ext cx="266649" cy="335967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92" name="Freeform 16">
            <a:extLst>
              <a:ext uri="{FF2B5EF4-FFF2-40B4-BE49-F238E27FC236}">
                <a16:creationId xmlns="" xmlns:a16="http://schemas.microsoft.com/office/drawing/2014/main" id="{772EE02F-01D6-44A3-8280-F09CBEA849AB}"/>
              </a:ext>
            </a:extLst>
          </p:cNvPr>
          <p:cNvSpPr>
            <a:spLocks noEditPoints="1"/>
          </p:cNvSpPr>
          <p:nvPr/>
        </p:nvSpPr>
        <p:spPr bwMode="auto">
          <a:xfrm>
            <a:off x="7468633" y="5180916"/>
            <a:ext cx="266649" cy="335967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93" name="Freeform 16">
            <a:extLst>
              <a:ext uri="{FF2B5EF4-FFF2-40B4-BE49-F238E27FC236}">
                <a16:creationId xmlns="" xmlns:a16="http://schemas.microsoft.com/office/drawing/2014/main" id="{4E90E3D2-6E9D-44F2-9088-3CD986BC3AF1}"/>
              </a:ext>
            </a:extLst>
          </p:cNvPr>
          <p:cNvSpPr>
            <a:spLocks noEditPoints="1"/>
          </p:cNvSpPr>
          <p:nvPr/>
        </p:nvSpPr>
        <p:spPr bwMode="auto">
          <a:xfrm>
            <a:off x="3246996" y="2382305"/>
            <a:ext cx="266649" cy="335967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47" name="Footer Placeholder 46">
            <a:extLst>
              <a:ext uri="{FF2B5EF4-FFF2-40B4-BE49-F238E27FC236}">
                <a16:creationId xmlns="" xmlns:a16="http://schemas.microsoft.com/office/drawing/2014/main" id="{5E692E38-A28C-4D9D-817A-F32695EAEA0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8" name="Slide Number Placeholder 47">
            <a:extLst>
              <a:ext uri="{FF2B5EF4-FFF2-40B4-BE49-F238E27FC236}">
                <a16:creationId xmlns="" xmlns:a16="http://schemas.microsoft.com/office/drawing/2014/main" id="{980618C6-BA61-4816-A5C9-2E74441BC69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117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78358133"/>
      </p:ext>
    </p:extLst>
  </p:cSld>
  <p:clrMapOvr>
    <a:masterClrMapping/>
  </p:clrMapOvr>
  <p:transition spd="med">
    <p:pull dir="u"/>
  </p:transition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7BAEF291-8ABC-4E5D-BBC5-F7F33297E72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USA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MAP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29885F70-D2AB-48EA-92E5-AD1039B3929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984F3B88-5C67-4648-BC10-ADAEFE6B19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USA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11E5C5CE-7C4C-4BCB-AB6E-1F04621C243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51159" y="1480107"/>
            <a:ext cx="5494338" cy="954107"/>
          </a:xfrm>
        </p:spPr>
        <p:txBody>
          <a:bodyPr/>
          <a:lstStyle/>
          <a:p>
            <a:r>
              <a:rPr lang="en-US" noProof="1"/>
              <a:t>Mauris sapien ante, fermentum in pharetra sit amet, tincidunt et ante. Praesent id neque ligula. Donec </a:t>
            </a:r>
            <a:r>
              <a:rPr lang="en-US" noProof="1">
                <a:solidFill>
                  <a:schemeClr val="accent2"/>
                </a:solidFill>
                <a:latin typeface="Titillium Bd" panose="00000800000000000000" pitchFamily="50" charset="0"/>
              </a:rPr>
              <a:t>in interdum libero</a:t>
            </a:r>
            <a:r>
              <a:rPr lang="en-US" noProof="1"/>
              <a:t>. </a:t>
            </a:r>
          </a:p>
          <a:p>
            <a:endParaRPr lang="en-US" noProof="1"/>
          </a:p>
          <a:p>
            <a:r>
              <a:rPr lang="en-US" noProof="1"/>
              <a:t>Phasellus magna eros, viverra eleifend nulla nec, eleifend semper mi.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8AB0263E-038B-4C73-A0BE-4BDB487E6E4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DA6DA7F7-155B-4E78-A01E-A724263F036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Ipsum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48985315-482F-45E5-A2AC-B268772B908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Dolor Sit </a:t>
            </a:r>
            <a:r>
              <a:rPr lang="en-US" dirty="0" err="1">
                <a:cs typeface="Segoe UI" panose="020B0502040204020203" pitchFamily="34" charset="0"/>
              </a:rPr>
              <a:t>Amet</a:t>
            </a:r>
            <a:endParaRPr lang="en-US" dirty="0">
              <a:cs typeface="Segoe UI" panose="020B0502040204020203" pitchFamily="34" charset="0"/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ADEC95F9-8D22-48E3-B682-400075090A0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Reprehenderit</a:t>
            </a:r>
            <a:r>
              <a:rPr lang="en-US" dirty="0">
                <a:cs typeface="Segoe UI" panose="020B0502040204020203" pitchFamily="34" charset="0"/>
              </a:rPr>
              <a:t> in </a:t>
            </a:r>
            <a:r>
              <a:rPr lang="en-US" dirty="0" err="1">
                <a:cs typeface="Segoe UI" panose="020B0502040204020203" pitchFamily="34" charset="0"/>
              </a:rPr>
              <a:t>voluptate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D2282F98-CC2D-439A-8C0F-DF4D725DF74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181C19B3-BC53-4E00-A437-CC074E7B0874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Voluptate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6DDC088-F15A-42D6-8967-B31EAA3896F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cillum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DCC04E0D-6F3D-4079-8ECD-53CFE072961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Vouptate</a:t>
            </a:r>
            <a:endParaRPr lang="en-US" dirty="0">
              <a:cs typeface="Segoe UI" panose="020B0502040204020203" pitchFamily="34" charset="0"/>
            </a:endParaRPr>
          </a:p>
        </p:txBody>
      </p:sp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750C6FCE-632C-4C72-AFB4-C96E5A0CBA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1092" y="2207768"/>
            <a:ext cx="4649305" cy="3632674"/>
          </a:xfrm>
          <a:prstGeom prst="rect">
            <a:avLst/>
          </a:prstGeom>
        </p:spPr>
      </p:pic>
      <p:sp>
        <p:nvSpPr>
          <p:cNvPr id="67" name="Oval 66">
            <a:extLst>
              <a:ext uri="{FF2B5EF4-FFF2-40B4-BE49-F238E27FC236}">
                <a16:creationId xmlns="" xmlns:a16="http://schemas.microsoft.com/office/drawing/2014/main" id="{1E107DBD-0F63-451D-AB5D-6A101FADD01C}"/>
              </a:ext>
            </a:extLst>
          </p:cNvPr>
          <p:cNvSpPr/>
          <p:nvPr/>
        </p:nvSpPr>
        <p:spPr>
          <a:xfrm>
            <a:off x="1101789" y="2553143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="" xmlns:a16="http://schemas.microsoft.com/office/drawing/2014/main" id="{562677AE-74BC-468E-B33C-41AA4458357E}"/>
              </a:ext>
            </a:extLst>
          </p:cNvPr>
          <p:cNvSpPr txBox="1"/>
          <p:nvPr/>
        </p:nvSpPr>
        <p:spPr>
          <a:xfrm>
            <a:off x="1203746" y="2997294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="" xmlns:a16="http://schemas.microsoft.com/office/drawing/2014/main" id="{5900A661-1CE1-4D87-93CF-DF9F9D67ED52}"/>
              </a:ext>
            </a:extLst>
          </p:cNvPr>
          <p:cNvSpPr txBox="1"/>
          <p:nvPr/>
        </p:nvSpPr>
        <p:spPr>
          <a:xfrm>
            <a:off x="1101787" y="2752928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45%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="" xmlns:a16="http://schemas.microsoft.com/office/drawing/2014/main" id="{47B1652B-06CF-4BC3-89CC-5DED0681D945}"/>
              </a:ext>
            </a:extLst>
          </p:cNvPr>
          <p:cNvSpPr/>
          <p:nvPr/>
        </p:nvSpPr>
        <p:spPr>
          <a:xfrm>
            <a:off x="2316016" y="3651440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="" xmlns:a16="http://schemas.microsoft.com/office/drawing/2014/main" id="{A8C67094-A458-4A8E-B8EE-CCBBE1CF084F}"/>
              </a:ext>
            </a:extLst>
          </p:cNvPr>
          <p:cNvSpPr txBox="1"/>
          <p:nvPr/>
        </p:nvSpPr>
        <p:spPr>
          <a:xfrm>
            <a:off x="2417973" y="4095591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Ipsum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="" xmlns:a16="http://schemas.microsoft.com/office/drawing/2014/main" id="{BE1DB3A4-0728-4FAC-A7F6-4BEF20C2C708}"/>
              </a:ext>
            </a:extLst>
          </p:cNvPr>
          <p:cNvSpPr txBox="1"/>
          <p:nvPr/>
        </p:nvSpPr>
        <p:spPr>
          <a:xfrm>
            <a:off x="2316014" y="3851225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76%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="" xmlns:a16="http://schemas.microsoft.com/office/drawing/2014/main" id="{6426A7F1-0017-4B93-B8DD-D161B928514F}"/>
              </a:ext>
            </a:extLst>
          </p:cNvPr>
          <p:cNvSpPr/>
          <p:nvPr/>
        </p:nvSpPr>
        <p:spPr>
          <a:xfrm>
            <a:off x="4162237" y="2775597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="" xmlns:a16="http://schemas.microsoft.com/office/drawing/2014/main" id="{AB5B0606-2CF8-4E1C-9A44-BD554E4E1BD7}"/>
              </a:ext>
            </a:extLst>
          </p:cNvPr>
          <p:cNvSpPr txBox="1"/>
          <p:nvPr/>
        </p:nvSpPr>
        <p:spPr>
          <a:xfrm>
            <a:off x="4264194" y="3219748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="" xmlns:a16="http://schemas.microsoft.com/office/drawing/2014/main" id="{65C9E86E-929F-4042-BD6D-6713682B2683}"/>
              </a:ext>
            </a:extLst>
          </p:cNvPr>
          <p:cNvSpPr txBox="1"/>
          <p:nvPr/>
        </p:nvSpPr>
        <p:spPr>
          <a:xfrm>
            <a:off x="4162235" y="2975382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23%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7" name="Rectangle: Rounded Corners 96">
            <a:extLst>
              <a:ext uri="{FF2B5EF4-FFF2-40B4-BE49-F238E27FC236}">
                <a16:creationId xmlns="" xmlns:a16="http://schemas.microsoft.com/office/drawing/2014/main" id="{BA996884-067D-415E-AFCD-B202E659DECD}"/>
              </a:ext>
            </a:extLst>
          </p:cNvPr>
          <p:cNvSpPr/>
          <p:nvPr/>
        </p:nvSpPr>
        <p:spPr>
          <a:xfrm>
            <a:off x="7668736" y="3190096"/>
            <a:ext cx="262158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99" name="Rectangle: Rounded Corners 98">
            <a:extLst>
              <a:ext uri="{FF2B5EF4-FFF2-40B4-BE49-F238E27FC236}">
                <a16:creationId xmlns="" xmlns:a16="http://schemas.microsoft.com/office/drawing/2014/main" id="{E4D3FB92-A602-4498-B529-F620CC208CB3}"/>
              </a:ext>
            </a:extLst>
          </p:cNvPr>
          <p:cNvSpPr/>
          <p:nvPr/>
        </p:nvSpPr>
        <p:spPr>
          <a:xfrm>
            <a:off x="7668734" y="3702588"/>
            <a:ext cx="3211083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00" name="Rectangle: Rounded Corners 99">
            <a:extLst>
              <a:ext uri="{FF2B5EF4-FFF2-40B4-BE49-F238E27FC236}">
                <a16:creationId xmlns="" xmlns:a16="http://schemas.microsoft.com/office/drawing/2014/main" id="{F30B11BC-6DBB-4D14-9A17-3E29456177A8}"/>
              </a:ext>
            </a:extLst>
          </p:cNvPr>
          <p:cNvSpPr/>
          <p:nvPr/>
        </p:nvSpPr>
        <p:spPr>
          <a:xfrm>
            <a:off x="7668736" y="4216790"/>
            <a:ext cx="2814183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02" name="Rectangle: Rounded Corners 101">
            <a:extLst>
              <a:ext uri="{FF2B5EF4-FFF2-40B4-BE49-F238E27FC236}">
                <a16:creationId xmlns="" xmlns:a16="http://schemas.microsoft.com/office/drawing/2014/main" id="{B89676AC-82C6-4287-9CB8-815ED1FC1FD6}"/>
              </a:ext>
            </a:extLst>
          </p:cNvPr>
          <p:cNvSpPr/>
          <p:nvPr/>
        </p:nvSpPr>
        <p:spPr>
          <a:xfrm>
            <a:off x="7668734" y="4729282"/>
            <a:ext cx="342592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="" xmlns:a16="http://schemas.microsoft.com/office/drawing/2014/main" id="{680B105A-9241-439B-A136-23E1DE232503}"/>
              </a:ext>
            </a:extLst>
          </p:cNvPr>
          <p:cNvSpPr/>
          <p:nvPr/>
        </p:nvSpPr>
        <p:spPr>
          <a:xfrm>
            <a:off x="7294718" y="2997411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77%</a:t>
            </a:r>
            <a:endParaRPr lang="ro-RO" sz="1000" dirty="0"/>
          </a:p>
        </p:txBody>
      </p:sp>
      <p:sp>
        <p:nvSpPr>
          <p:cNvPr id="104" name="Oval 103">
            <a:extLst>
              <a:ext uri="{FF2B5EF4-FFF2-40B4-BE49-F238E27FC236}">
                <a16:creationId xmlns="" xmlns:a16="http://schemas.microsoft.com/office/drawing/2014/main" id="{F0664873-54D7-4C7B-A731-0CDE936EBF49}"/>
              </a:ext>
            </a:extLst>
          </p:cNvPr>
          <p:cNvSpPr/>
          <p:nvPr/>
        </p:nvSpPr>
        <p:spPr>
          <a:xfrm>
            <a:off x="7294718" y="3509903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95%</a:t>
            </a:r>
            <a:endParaRPr lang="ro-RO" sz="1000" dirty="0"/>
          </a:p>
        </p:txBody>
      </p:sp>
      <p:sp>
        <p:nvSpPr>
          <p:cNvPr id="105" name="Oval 104">
            <a:extLst>
              <a:ext uri="{FF2B5EF4-FFF2-40B4-BE49-F238E27FC236}">
                <a16:creationId xmlns="" xmlns:a16="http://schemas.microsoft.com/office/drawing/2014/main" id="{5FE3009C-680E-45B7-8816-A0A8DAF97369}"/>
              </a:ext>
            </a:extLst>
          </p:cNvPr>
          <p:cNvSpPr/>
          <p:nvPr/>
        </p:nvSpPr>
        <p:spPr>
          <a:xfrm>
            <a:off x="7294718" y="4024105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82%</a:t>
            </a:r>
            <a:endParaRPr lang="ro-RO" sz="1000" dirty="0"/>
          </a:p>
        </p:txBody>
      </p:sp>
      <p:sp>
        <p:nvSpPr>
          <p:cNvPr id="106" name="Oval 105">
            <a:extLst>
              <a:ext uri="{FF2B5EF4-FFF2-40B4-BE49-F238E27FC236}">
                <a16:creationId xmlns="" xmlns:a16="http://schemas.microsoft.com/office/drawing/2014/main" id="{2EA173B1-0E8E-4508-A520-01932B5B175A}"/>
              </a:ext>
            </a:extLst>
          </p:cNvPr>
          <p:cNvSpPr/>
          <p:nvPr/>
        </p:nvSpPr>
        <p:spPr>
          <a:xfrm>
            <a:off x="7294718" y="4536597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100%</a:t>
            </a:r>
            <a:endParaRPr lang="ro-RO" sz="1000" dirty="0"/>
          </a:p>
        </p:txBody>
      </p:sp>
      <p:sp>
        <p:nvSpPr>
          <p:cNvPr id="20" name="Footer Placeholder 19">
            <a:extLst>
              <a:ext uri="{FF2B5EF4-FFF2-40B4-BE49-F238E27FC236}">
                <a16:creationId xmlns="" xmlns:a16="http://schemas.microsoft.com/office/drawing/2014/main" id="{5E330467-E5C4-4067-8BEF-2C336C4EC23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8" name="Slide Number Placeholder 27">
            <a:extLst>
              <a:ext uri="{FF2B5EF4-FFF2-40B4-BE49-F238E27FC236}">
                <a16:creationId xmlns="" xmlns:a16="http://schemas.microsoft.com/office/drawing/2014/main" id="{92B6A052-C291-437F-A80C-4025A2CA059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118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551369153"/>
      </p:ext>
    </p:extLst>
  </p:cSld>
  <p:clrMapOvr>
    <a:masterClrMapping/>
  </p:clrMapOvr>
  <p:transition spd="med">
    <p:pull dir="u"/>
  </p:transition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B99E78E3-0A59-436D-A3C3-549583789F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1013789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FB9DC13D-9877-4261-9215-04BB6F2B29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1013788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6" name="Graphic 75">
            <a:extLst>
              <a:ext uri="{FF2B5EF4-FFF2-40B4-BE49-F238E27FC236}">
                <a16:creationId xmlns="" xmlns:a16="http://schemas.microsoft.com/office/drawing/2014/main" id="{8EA3F5EF-BD58-4323-91DA-150A405E85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rcRect l="676" r="1287" b="7333"/>
          <a:stretch>
            <a:fillRect/>
          </a:stretch>
        </p:blipFill>
        <p:spPr>
          <a:xfrm>
            <a:off x="4699552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649F8852-95CD-40F8-94DC-A1A96852588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rcRect l="348" r="1614" b="7333"/>
          <a:stretch>
            <a:fillRect/>
          </a:stretch>
        </p:blipFill>
        <p:spPr>
          <a:xfrm>
            <a:off x="4699551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FADAADA8-E00A-49A3-9EA0-BF92CCC25C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8385314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C2ADE940-A9E6-409A-BB7D-D7E3B764E2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8385313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0BF5ABB1-FE21-438F-A62F-DE7070D5409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62E55EAD-4DEE-483A-946E-E8A3FF7D4A6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FF6D8F90-5CE9-44A9-AD43-596C6AB1AD3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pt-BR" dirty="0">
                <a:solidFill>
                  <a:schemeClr val="accent5"/>
                </a:solidFill>
              </a:rPr>
              <a:t>Lipsum quia</a:t>
            </a:r>
            <a:endParaRPr lang="ro-RO" dirty="0">
              <a:solidFill>
                <a:schemeClr val="accent5"/>
              </a:solidFill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96663A59-B048-4AA0-8D1A-33D9C0D75BA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pt-BR" dirty="0">
                <a:solidFill>
                  <a:schemeClr val="accent5"/>
                </a:solidFill>
              </a:rPr>
              <a:t>Tempora incidunt </a:t>
            </a:r>
            <a:endParaRPr lang="ro-RO" dirty="0">
              <a:solidFill>
                <a:schemeClr val="accent5"/>
              </a:solidFill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BB40014B-2F89-4B33-B043-786BEAF44BD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pt-BR" dirty="0">
                <a:solidFill>
                  <a:schemeClr val="accent5"/>
                </a:solidFill>
              </a:rPr>
              <a:t>Sit aspernatur</a:t>
            </a:r>
            <a:endParaRPr lang="ro-RO" dirty="0">
              <a:solidFill>
                <a:schemeClr val="accent5"/>
              </a:solidFill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03BD9535-E0C1-4CEE-A231-DF4EC48E904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Duis </a:t>
            </a:r>
            <a:r>
              <a:rPr lang="en-US" b="1" dirty="0" err="1">
                <a:latin typeface="Titillium" panose="00000500000000000000" pitchFamily="50" charset="0"/>
                <a:cs typeface="Segoe UI" panose="020B0502040204020203" pitchFamily="34" charset="0"/>
              </a:rPr>
              <a:t>aute</a:t>
            </a:r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 </a:t>
            </a:r>
            <a:r>
              <a:rPr lang="en-US" b="1" dirty="0" err="1">
                <a:latin typeface="Titillium" panose="00000500000000000000" pitchFamily="50" charset="0"/>
                <a:cs typeface="Segoe UI" panose="020B0502040204020203" pitchFamily="34" charset="0"/>
              </a:rPr>
              <a:t>irure</a:t>
            </a:r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 </a:t>
            </a:r>
            <a:endParaRPr lang="ro-RO" b="1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C1D732DA-F110-4CC5-8519-70CF9A8CE5B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5312" y="4420228"/>
            <a:ext cx="2792896" cy="430887"/>
          </a:xfrm>
        </p:spPr>
        <p:txBody>
          <a:bodyPr/>
          <a:lstStyle/>
          <a:p>
            <a:r>
              <a:rPr lang="pt-BR" noProof="1"/>
              <a:t>Nemo enim ipsam voluptatem quia </a:t>
            </a:r>
          </a:p>
          <a:p>
            <a:r>
              <a:rPr lang="pt-BR" noProof="1"/>
              <a:t>voluptas sit aspernatur</a:t>
            </a:r>
            <a:endParaRPr lang="en-US" noProof="1"/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54AF65CF-A37A-4FD0-9A03-36805FCF1BE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Quasi </a:t>
            </a:r>
            <a:r>
              <a:rPr lang="en-US" b="1" dirty="0" err="1">
                <a:latin typeface="Titillium" panose="00000500000000000000" pitchFamily="50" charset="0"/>
                <a:cs typeface="Segoe UI" panose="020B0502040204020203" pitchFamily="34" charset="0"/>
              </a:rPr>
              <a:t>architecto</a:t>
            </a:r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 </a:t>
            </a:r>
            <a:endParaRPr lang="ro-RO" b="1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122FE30B-F3AD-472E-8262-76667938547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4699550" y="4420228"/>
            <a:ext cx="2792896" cy="600164"/>
          </a:xfrm>
        </p:spPr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non numquam eius modi tempora incidunt ut labore et dolore magnam aliquam quaerat voluptatem. 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E446B91B-A676-4FFF-9FB9-B9F068A581D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013790" y="4143226"/>
            <a:ext cx="2792896" cy="307777"/>
          </a:xfrm>
        </p:spPr>
        <p:txBody>
          <a:bodyPr/>
          <a:lstStyle/>
          <a:p>
            <a:r>
              <a:rPr lang="ro-RO" dirty="0"/>
              <a:t>Lorem Ipsum Dolor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750FBF43-E59C-4D13-BD3C-2F3206C6E27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013788" y="4420228"/>
            <a:ext cx="2792896" cy="600164"/>
          </a:xfrm>
        </p:spPr>
        <p:txBody>
          <a:bodyPr/>
          <a:lstStyle/>
          <a:p>
            <a:r>
              <a:rPr lang="en-US" noProof="1"/>
              <a:t>Neque porro quisquam est, qui dolorem ipsum quia dolor sit amet. </a:t>
            </a:r>
            <a:r>
              <a:rPr lang="fr-FR" noProof="1"/>
              <a:t>Neque porro quisquam est qui.</a:t>
            </a:r>
            <a:endParaRPr lang="en-US" noProof="1"/>
          </a:p>
        </p:txBody>
      </p:sp>
      <p:sp>
        <p:nvSpPr>
          <p:cNvPr id="65" name="Footer Placeholder 64">
            <a:extLst>
              <a:ext uri="{FF2B5EF4-FFF2-40B4-BE49-F238E27FC236}">
                <a16:creationId xmlns="" xmlns:a16="http://schemas.microsoft.com/office/drawing/2014/main" id="{D9545DD2-DD3C-4471-9F6A-994E454E3D1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6" name="Slide Number Placeholder 65">
            <a:extLst>
              <a:ext uri="{FF2B5EF4-FFF2-40B4-BE49-F238E27FC236}">
                <a16:creationId xmlns="" xmlns:a16="http://schemas.microsoft.com/office/drawing/2014/main" id="{92C3C9D6-CD24-4C67-9F45-E5585815BAF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119</a:t>
            </a:fld>
            <a:endParaRPr lang="ro-RO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670FF603-5919-4620-9D31-D1E7F43E6E3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1823817658"/>
      </p:ext>
    </p:extLst>
  </p:cSld>
  <p:clrMapOvr>
    <a:masterClrMapping/>
  </p:clrMapOvr>
  <p:transition spd="med">
    <p:pull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Understand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HTML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Architecture of the Web site.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16" name="Picture 2" descr="C:\Users\fores\AppData\Local\Monosnap\Temp\index.html - SampleSite - Visual Studio Code 2021-07-08 17.57.4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00" t="5879" r="27189" b="3131"/>
          <a:stretch/>
        </p:blipFill>
        <p:spPr bwMode="auto">
          <a:xfrm>
            <a:off x="7243338" y="375550"/>
            <a:ext cx="4061269" cy="6292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直線コネクタ 20"/>
          <p:cNvCxnSpPr/>
          <p:nvPr/>
        </p:nvCxnSpPr>
        <p:spPr>
          <a:xfrm flipV="1">
            <a:off x="6705600" y="1435262"/>
            <a:ext cx="1061013" cy="66104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95421" y="1487994"/>
            <a:ext cx="6041987" cy="1216624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HTML has 4 main section tags: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&lt;html&gt;, &lt;head&gt;, &lt;body&gt;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and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&lt;script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342900" lvl="0" indent="-342900">
              <a:buFont typeface="+mj-lt"/>
              <a:buAutoNum type="arabicPeriod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&lt;html&gt;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 envelops all of source code. </a:t>
            </a:r>
          </a:p>
          <a:p>
            <a:pPr marL="342900" lvl="0" indent="-342900">
              <a:buFont typeface="+mj-lt"/>
              <a:buAutoNum type="arabicPeriod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&lt;head&gt;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 has meta information on the web site.</a:t>
            </a:r>
          </a:p>
          <a:p>
            <a:pPr marL="342900" lvl="0" indent="-342900">
              <a:buFont typeface="+mj-lt"/>
              <a:buAutoNum type="arabicPeriod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&lt;body&gt;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 is main contents of the web site.</a:t>
            </a:r>
          </a:p>
          <a:p>
            <a:pPr marL="342900" lvl="0" indent="-342900">
              <a:buFont typeface="+mj-lt"/>
              <a:buAutoNum type="arabicPeriod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&lt;script&gt;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 has link to JavaScript file to enable it. </a:t>
            </a:r>
          </a:p>
        </p:txBody>
      </p:sp>
      <p:cxnSp>
        <p:nvCxnSpPr>
          <p:cNvPr id="23" name="直線コネクタ 22"/>
          <p:cNvCxnSpPr/>
          <p:nvPr/>
        </p:nvCxnSpPr>
        <p:spPr>
          <a:xfrm flipV="1">
            <a:off x="6705600" y="2582910"/>
            <a:ext cx="1061013" cy="66104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95422" y="2913431"/>
            <a:ext cx="6041986" cy="1662427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&lt;header&gt;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expresses header to browser. Don’t have meaning itself. 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&lt;a&gt;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attaches a link to text or image.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</a:t>
            </a:r>
            <a:r>
              <a:rPr lang="en-US" altLang="ja-JP" sz="14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img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shows designated images. 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&lt;nav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express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navigation to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browser. Don’t have meaning itself.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These tags make your code clean.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</a:t>
            </a:r>
            <a:r>
              <a:rPr lang="en-US" altLang="ja-JP" sz="14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ol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is used with &lt;li&gt;. This tag indicates a bullet point.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</a:t>
            </a:r>
            <a:r>
              <a:rPr lang="en-US" altLang="ja-JP" sz="14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ul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is used with &lt;li&gt;. This tag indicates a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numbered bullet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point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5" name="直線コネクタ 24"/>
          <p:cNvCxnSpPr/>
          <p:nvPr/>
        </p:nvCxnSpPr>
        <p:spPr>
          <a:xfrm flipV="1">
            <a:off x="6705600" y="4485016"/>
            <a:ext cx="1061013" cy="66104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95422" y="4784672"/>
            <a:ext cx="6041986" cy="1883267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&lt;section&gt;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expresses a section to browser. Don’t have meaning itself. Other tags such as &lt;footer&gt;, &lt;div&gt; and &lt;article&gt; are also used in a similar way.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&lt;h1&gt;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means headline level 1. It is used to the biggest topic in the site. You can also use &lt;h2&gt; ~ &lt;h6&gt; tags (It shows smaller font).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&lt;p&gt;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means paragraph. You can write message with this tags.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&lt;!-- xxx --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&gt;: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means comment. However, every user can see your HTML code, so you should not write useless comments.</a:t>
            </a: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7" name="直線コネクタ 26"/>
          <p:cNvCxnSpPr/>
          <p:nvPr/>
        </p:nvCxnSpPr>
        <p:spPr>
          <a:xfrm>
            <a:off x="8964592" y="2822498"/>
            <a:ext cx="777433" cy="48436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441084" y="2913431"/>
            <a:ext cx="2585011" cy="654614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Actually, you should use &lt;a&gt; tag with &lt;li&gt; as navigation like:</a:t>
            </a:r>
          </a:p>
          <a:p>
            <a:pPr lvl="0">
              <a:defRPr/>
            </a:pPr>
            <a:r>
              <a:rPr lang="it-IT" altLang="ja-JP" sz="105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</a:t>
            </a:r>
            <a:r>
              <a:rPr lang="it-IT" altLang="ja-JP" sz="105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li&gt;&lt;</a:t>
            </a:r>
            <a:r>
              <a:rPr lang="it-IT" altLang="ja-JP" sz="105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 href</a:t>
            </a:r>
            <a:r>
              <a:rPr lang="it-IT" altLang="ja-JP" sz="105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="#"&gt;MENU1&lt;/a&gt;&lt;/li&gt;</a:t>
            </a:r>
            <a:endParaRPr lang="en-US" altLang="ja-JP" sz="1050" b="1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7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441084" y="4846402"/>
            <a:ext cx="2585011" cy="840625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There are more tags to create web service.</a:t>
            </a:r>
          </a:p>
          <a:p>
            <a:pPr lvl="0">
              <a:defRPr/>
            </a:pPr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E.g. &lt;button&gt;, &lt;input&gt;, &lt;table&gt;, &lt;form&gt;, &lt;</a:t>
            </a:r>
            <a:r>
              <a:rPr lang="en-US" altLang="ja-JP" sz="12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hr</a:t>
            </a:r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 and &lt;</a:t>
            </a:r>
            <a:r>
              <a:rPr lang="en-US" altLang="ja-JP" sz="12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br</a:t>
            </a:r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&gt;.</a:t>
            </a:r>
            <a:endParaRPr lang="en-US" altLang="ja-JP" sz="1050" b="1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555519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roup 82">
            <a:extLst>
              <a:ext uri="{FF2B5EF4-FFF2-40B4-BE49-F238E27FC236}">
                <a16:creationId xmlns="" xmlns:a16="http://schemas.microsoft.com/office/drawing/2014/main" id="{B7223626-044E-4E7B-A0D4-50C9696C0041}"/>
              </a:ext>
            </a:extLst>
          </p:cNvPr>
          <p:cNvGrpSpPr/>
          <p:nvPr/>
        </p:nvGrpSpPr>
        <p:grpSpPr>
          <a:xfrm>
            <a:off x="5217439" y="1405192"/>
            <a:ext cx="1757119" cy="989945"/>
            <a:chOff x="713440" y="2479080"/>
            <a:chExt cx="2199431" cy="1378545"/>
          </a:xfrm>
        </p:grpSpPr>
        <p:pic>
          <p:nvPicPr>
            <p:cNvPr id="84" name="Graphic 83">
              <a:extLst>
                <a:ext uri="{FF2B5EF4-FFF2-40B4-BE49-F238E27FC236}">
                  <a16:creationId xmlns="" xmlns:a16="http://schemas.microsoft.com/office/drawing/2014/main" id="{DD08495D-627F-44B5-87C8-0B518A522F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85" name="Graphic 84">
              <a:extLst>
                <a:ext uri="{FF2B5EF4-FFF2-40B4-BE49-F238E27FC236}">
                  <a16:creationId xmlns="" xmlns:a16="http://schemas.microsoft.com/office/drawing/2014/main" id="{658C5100-0E7E-47D2-BDA3-B91F595F93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86" name="Group 85">
            <a:extLst>
              <a:ext uri="{FF2B5EF4-FFF2-40B4-BE49-F238E27FC236}">
                <a16:creationId xmlns="" xmlns:a16="http://schemas.microsoft.com/office/drawing/2014/main" id="{8E33C2DB-E33C-40C5-9514-6C8CA3901C8A}"/>
              </a:ext>
            </a:extLst>
          </p:cNvPr>
          <p:cNvGrpSpPr/>
          <p:nvPr/>
        </p:nvGrpSpPr>
        <p:grpSpPr>
          <a:xfrm>
            <a:off x="5217440" y="3375045"/>
            <a:ext cx="1757119" cy="989945"/>
            <a:chOff x="713440" y="2479080"/>
            <a:chExt cx="2199431" cy="1378545"/>
          </a:xfrm>
        </p:grpSpPr>
        <p:pic>
          <p:nvPicPr>
            <p:cNvPr id="87" name="Graphic 86">
              <a:extLst>
                <a:ext uri="{FF2B5EF4-FFF2-40B4-BE49-F238E27FC236}">
                  <a16:creationId xmlns="" xmlns:a16="http://schemas.microsoft.com/office/drawing/2014/main" id="{43D5679F-1FF7-46D8-A65D-9EA6D3D568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88" name="Graphic 87">
              <a:extLst>
                <a:ext uri="{FF2B5EF4-FFF2-40B4-BE49-F238E27FC236}">
                  <a16:creationId xmlns="" xmlns:a16="http://schemas.microsoft.com/office/drawing/2014/main" id="{44760FB9-32D6-4780-94A4-0E7001A61AD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89" name="Group 88">
            <a:extLst>
              <a:ext uri="{FF2B5EF4-FFF2-40B4-BE49-F238E27FC236}">
                <a16:creationId xmlns="" xmlns:a16="http://schemas.microsoft.com/office/drawing/2014/main" id="{083B7B4D-316A-42E1-BECC-0D45BA9DF608}"/>
              </a:ext>
            </a:extLst>
          </p:cNvPr>
          <p:cNvGrpSpPr/>
          <p:nvPr/>
        </p:nvGrpSpPr>
        <p:grpSpPr>
          <a:xfrm>
            <a:off x="5217440" y="5347355"/>
            <a:ext cx="1757119" cy="989945"/>
            <a:chOff x="713440" y="2479080"/>
            <a:chExt cx="2199431" cy="1378545"/>
          </a:xfrm>
        </p:grpSpPr>
        <p:pic>
          <p:nvPicPr>
            <p:cNvPr id="90" name="Graphic 89">
              <a:extLst>
                <a:ext uri="{FF2B5EF4-FFF2-40B4-BE49-F238E27FC236}">
                  <a16:creationId xmlns="" xmlns:a16="http://schemas.microsoft.com/office/drawing/2014/main" id="{0F6768FE-4537-4927-BC24-76A8B76011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91" name="Graphic 90">
              <a:extLst>
                <a:ext uri="{FF2B5EF4-FFF2-40B4-BE49-F238E27FC236}">
                  <a16:creationId xmlns="" xmlns:a16="http://schemas.microsoft.com/office/drawing/2014/main" id="{CCAAAAC0-C562-4543-8A84-5798821EF6C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FD1E623B-54DE-4F96-AC8B-39ABAAD283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112000" y="3625889"/>
            <a:ext cx="4066210" cy="2711411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6EF95F9E-9F3A-4C16-A7F8-A4595488DDA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97086" y="4060351"/>
            <a:ext cx="4089520" cy="2276949"/>
          </a:xfrm>
          <a:prstGeom prst="rect">
            <a:avLst/>
          </a:prstGeom>
        </p:spPr>
      </p:pic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61A9D006-ED3A-4061-B807-E3647AD2A60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FEF88DBC-B996-4A83-8877-3EC58C9B44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CDCB6974-0930-4A5C-BC51-1C9A7491527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456106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Pellentesque quis cursus elit. In maximus pretium tortor at eleifend. 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65BFCF4B-E79B-4D0D-B2F1-2DA79F9DC16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Aliquam</a:t>
            </a:r>
            <a:r>
              <a:rPr lang="en-US" dirty="0">
                <a:cs typeface="Segoe UI" panose="020B0502040204020203" pitchFamily="34" charset="0"/>
              </a:rPr>
              <a:t> Sed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91F26DD2-AFC7-42A5-9E99-E99D47E34D8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369016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E576CF00-480F-4B61-89D1-A6A5142BC97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quasi accusantium </a:t>
            </a:r>
            <a:r>
              <a:rPr lang="en-US" noProof="1">
                <a:solidFill>
                  <a:srgbClr val="B0047F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 laudantium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, totam rem aperiam.</a:t>
            </a:r>
          </a:p>
        </p:txBody>
      </p:sp>
      <p:sp>
        <p:nvSpPr>
          <p:cNvPr id="49" name="Text Placeholder 48">
            <a:extLst>
              <a:ext uri="{FF2B5EF4-FFF2-40B4-BE49-F238E27FC236}">
                <a16:creationId xmlns="" xmlns:a16="http://schemas.microsoft.com/office/drawing/2014/main" id="{C2062C62-5CE5-4EF7-86BE-14829E1A938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Quisque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Aliquet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692FFD01-677C-4A83-8B37-26748165B16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43819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Nullam lucatus consectetur dui ac blandit. Sed ac ex vel justo lacinia lobortis. </a:t>
            </a:r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D7F1F852-867A-4645-BC7A-95F5CD89D00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Praeseant</a:t>
            </a:r>
            <a:r>
              <a:rPr lang="en-US" dirty="0">
                <a:cs typeface="Segoe UI" panose="020B0502040204020203" pitchFamily="34" charset="0"/>
              </a:rPr>
              <a:t> Id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E3B21F99-3F5C-4B8A-A4A4-1A869C9953F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69866C15-A928-4B5E-968A-2D27681AC029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noProof="1"/>
              <a:t>Neque porro quisquam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="" xmlns:a16="http://schemas.microsoft.com/office/drawing/2014/main" id="{1E9077A0-9EA6-4D2E-9F47-41403EF8F91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Quisque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aliquet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9" name="Text Placeholder 58">
            <a:extLst>
              <a:ext uri="{FF2B5EF4-FFF2-40B4-BE49-F238E27FC236}">
                <a16:creationId xmlns="" xmlns:a16="http://schemas.microsoft.com/office/drawing/2014/main" id="{0ABE8522-57FB-4100-BAF6-9E690A5636AF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noProof="1"/>
              <a:t>Vestibulum ante ipsum</a:t>
            </a:r>
          </a:p>
        </p:txBody>
      </p:sp>
      <p:sp>
        <p:nvSpPr>
          <p:cNvPr id="60" name="Text Placeholder 59">
            <a:extLst>
              <a:ext uri="{FF2B5EF4-FFF2-40B4-BE49-F238E27FC236}">
                <a16:creationId xmlns="" xmlns:a16="http://schemas.microsoft.com/office/drawing/2014/main" id="{7F2238EA-FA49-490A-9DFE-FDCB6E8A2740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non </a:t>
            </a:r>
            <a:r>
              <a:rPr lang="en-US" dirty="0" err="1">
                <a:cs typeface="Segoe UI" panose="020B0502040204020203" pitchFamily="34" charset="0"/>
              </a:rPr>
              <a:t>justo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1" name="Text Placeholder 60">
            <a:extLst>
              <a:ext uri="{FF2B5EF4-FFF2-40B4-BE49-F238E27FC236}">
                <a16:creationId xmlns="" xmlns:a16="http://schemas.microsoft.com/office/drawing/2014/main" id="{D92BBC28-1D35-4A82-9302-6561EF8B5BF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noProof="1"/>
              <a:t>Praesent in urna vel arcu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409AB7DE-9868-4DDC-A00F-291F975C7C9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168C58ED-9CE9-4570-8EB0-954B0877872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111998" y="5304189"/>
            <a:ext cx="4066209" cy="646331"/>
          </a:xfrm>
        </p:spPr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non numquam eius modi tempora </a:t>
            </a:r>
          </a:p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incidunt ut labore et dolore magnam aliquam </a:t>
            </a:r>
          </a:p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quaerat voluptatem. </a:t>
            </a:r>
          </a:p>
        </p:txBody>
      </p:sp>
      <p:pic>
        <p:nvPicPr>
          <p:cNvPr id="92" name="Graphic 91">
            <a:extLst>
              <a:ext uri="{FF2B5EF4-FFF2-40B4-BE49-F238E27FC236}">
                <a16:creationId xmlns="" xmlns:a16="http://schemas.microsoft.com/office/drawing/2014/main" id="{915E4187-C311-4D82-BAC1-536DDCDFA90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62869" y="3573925"/>
            <a:ext cx="478865" cy="47886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="" xmlns:a16="http://schemas.microsoft.com/office/drawing/2014/main" id="{B80FC9FC-61E3-4745-A9E3-0A8E768BE4D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57289" y="4490720"/>
            <a:ext cx="517462" cy="371698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1DF2D235-20CE-4080-8A78-BADBE5A0C8A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04197" y="5307528"/>
            <a:ext cx="396207" cy="495259"/>
          </a:xfrm>
          <a:prstGeom prst="rect">
            <a:avLst/>
          </a:prstGeom>
        </p:spPr>
      </p:pic>
      <p:sp>
        <p:nvSpPr>
          <p:cNvPr id="75" name="Footer Placeholder 74">
            <a:extLst>
              <a:ext uri="{FF2B5EF4-FFF2-40B4-BE49-F238E27FC236}">
                <a16:creationId xmlns="" xmlns:a16="http://schemas.microsoft.com/office/drawing/2014/main" id="{7DFD0A57-975B-4526-AA4D-642A15C963D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77" name="Slide Number Placeholder 76">
            <a:extLst>
              <a:ext uri="{FF2B5EF4-FFF2-40B4-BE49-F238E27FC236}">
                <a16:creationId xmlns="" xmlns:a16="http://schemas.microsoft.com/office/drawing/2014/main" id="{677331A7-3390-4362-88DC-4DBF0D13DE1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120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DA91B7FA-93B1-4EC5-B2CE-B0FD339FBD7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C21D8F4C-D07C-4AD4-BE35-6E5836FADF2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04A90922-FF3D-4917-85CC-DD168A91EE2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454D7DF2-1F02-45CA-A3CC-EDB6A52CC70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2075486018"/>
      </p:ext>
    </p:extLst>
  </p:cSld>
  <p:clrMapOvr>
    <a:masterClrMapping/>
  </p:clrMapOvr>
  <p:transition spd="med">
    <p:pull dir="u"/>
  </p:transition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" name="Group 115">
            <a:extLst>
              <a:ext uri="{FF2B5EF4-FFF2-40B4-BE49-F238E27FC236}">
                <a16:creationId xmlns="" xmlns:a16="http://schemas.microsoft.com/office/drawing/2014/main" id="{716FE447-4D0C-49E5-9620-0F72ADEB2A2B}"/>
              </a:ext>
            </a:extLst>
          </p:cNvPr>
          <p:cNvGrpSpPr/>
          <p:nvPr/>
        </p:nvGrpSpPr>
        <p:grpSpPr>
          <a:xfrm>
            <a:off x="713440" y="2618485"/>
            <a:ext cx="2199431" cy="1239140"/>
            <a:chOff x="713440" y="2479080"/>
            <a:chExt cx="2199431" cy="1378545"/>
          </a:xfrm>
        </p:grpSpPr>
        <p:pic>
          <p:nvPicPr>
            <p:cNvPr id="117" name="Graphic 116">
              <a:extLst>
                <a:ext uri="{FF2B5EF4-FFF2-40B4-BE49-F238E27FC236}">
                  <a16:creationId xmlns="" xmlns:a16="http://schemas.microsoft.com/office/drawing/2014/main" id="{BEA6A675-877B-4B04-A96F-B51967C1EC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18" name="Graphic 117">
              <a:extLst>
                <a:ext uri="{FF2B5EF4-FFF2-40B4-BE49-F238E27FC236}">
                  <a16:creationId xmlns="" xmlns:a16="http://schemas.microsoft.com/office/drawing/2014/main" id="{89B63921-E0F1-4976-B35C-7CAC39BB1D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19" name="Group 118">
            <a:extLst>
              <a:ext uri="{FF2B5EF4-FFF2-40B4-BE49-F238E27FC236}">
                <a16:creationId xmlns="" xmlns:a16="http://schemas.microsoft.com/office/drawing/2014/main" id="{20964CC0-CB51-483B-9FB4-A48B1FBEDBB7}"/>
              </a:ext>
            </a:extLst>
          </p:cNvPr>
          <p:cNvGrpSpPr/>
          <p:nvPr/>
        </p:nvGrpSpPr>
        <p:grpSpPr>
          <a:xfrm>
            <a:off x="3399491" y="2618484"/>
            <a:ext cx="2199430" cy="1239140"/>
            <a:chOff x="713441" y="2479080"/>
            <a:chExt cx="2199430" cy="1378545"/>
          </a:xfrm>
        </p:grpSpPr>
        <p:pic>
          <p:nvPicPr>
            <p:cNvPr id="120" name="Graphic 119">
              <a:extLst>
                <a:ext uri="{FF2B5EF4-FFF2-40B4-BE49-F238E27FC236}">
                  <a16:creationId xmlns="" xmlns:a16="http://schemas.microsoft.com/office/drawing/2014/main" id="{5DAA3DC1-2F67-48CD-9289-36F28CF794B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21" name="Graphic 120">
              <a:extLst>
                <a:ext uri="{FF2B5EF4-FFF2-40B4-BE49-F238E27FC236}">
                  <a16:creationId xmlns="" xmlns:a16="http://schemas.microsoft.com/office/drawing/2014/main" id="{14569B0D-95CD-47CD-A38B-E76F731D441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22" name="Group 121">
            <a:extLst>
              <a:ext uri="{FF2B5EF4-FFF2-40B4-BE49-F238E27FC236}">
                <a16:creationId xmlns="" xmlns:a16="http://schemas.microsoft.com/office/drawing/2014/main" id="{C1A15BD4-DCC8-4CA9-ADA8-B37D7FFB8B51}"/>
              </a:ext>
            </a:extLst>
          </p:cNvPr>
          <p:cNvGrpSpPr/>
          <p:nvPr/>
        </p:nvGrpSpPr>
        <p:grpSpPr>
          <a:xfrm>
            <a:off x="6086786" y="2618484"/>
            <a:ext cx="2199431" cy="1239140"/>
            <a:chOff x="713440" y="2479080"/>
            <a:chExt cx="2199431" cy="1378545"/>
          </a:xfrm>
        </p:grpSpPr>
        <p:pic>
          <p:nvPicPr>
            <p:cNvPr id="123" name="Graphic 122">
              <a:extLst>
                <a:ext uri="{FF2B5EF4-FFF2-40B4-BE49-F238E27FC236}">
                  <a16:creationId xmlns="" xmlns:a16="http://schemas.microsoft.com/office/drawing/2014/main" id="{5F18FB16-1AB9-4AC5-A603-623072F817B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24" name="Graphic 123">
              <a:extLst>
                <a:ext uri="{FF2B5EF4-FFF2-40B4-BE49-F238E27FC236}">
                  <a16:creationId xmlns="" xmlns:a16="http://schemas.microsoft.com/office/drawing/2014/main" id="{7D85F219-FFB3-451D-BF33-F79517C277E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25" name="Group 124">
            <a:extLst>
              <a:ext uri="{FF2B5EF4-FFF2-40B4-BE49-F238E27FC236}">
                <a16:creationId xmlns="" xmlns:a16="http://schemas.microsoft.com/office/drawing/2014/main" id="{5D3A846B-0AF1-4A70-A39A-7426CD22363B}"/>
              </a:ext>
            </a:extLst>
          </p:cNvPr>
          <p:cNvGrpSpPr/>
          <p:nvPr/>
        </p:nvGrpSpPr>
        <p:grpSpPr>
          <a:xfrm>
            <a:off x="8772837" y="2618483"/>
            <a:ext cx="2199430" cy="1239140"/>
            <a:chOff x="713441" y="2479080"/>
            <a:chExt cx="2199430" cy="1378545"/>
          </a:xfrm>
        </p:grpSpPr>
        <p:pic>
          <p:nvPicPr>
            <p:cNvPr id="126" name="Graphic 125">
              <a:extLst>
                <a:ext uri="{FF2B5EF4-FFF2-40B4-BE49-F238E27FC236}">
                  <a16:creationId xmlns="" xmlns:a16="http://schemas.microsoft.com/office/drawing/2014/main" id="{CA1A3E49-6A3F-491F-B07F-2E7868318D6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35" name="Graphic 134">
              <a:extLst>
                <a:ext uri="{FF2B5EF4-FFF2-40B4-BE49-F238E27FC236}">
                  <a16:creationId xmlns="" xmlns:a16="http://schemas.microsoft.com/office/drawing/2014/main" id="{EC7C2BBB-2E7C-4AFF-AA54-184ABD13BE6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36" name="Group 135">
            <a:extLst>
              <a:ext uri="{FF2B5EF4-FFF2-40B4-BE49-F238E27FC236}">
                <a16:creationId xmlns="" xmlns:a16="http://schemas.microsoft.com/office/drawing/2014/main" id="{0901C847-E318-419E-8376-8A2B43883C87}"/>
              </a:ext>
            </a:extLst>
          </p:cNvPr>
          <p:cNvGrpSpPr/>
          <p:nvPr/>
        </p:nvGrpSpPr>
        <p:grpSpPr>
          <a:xfrm>
            <a:off x="714064" y="5161025"/>
            <a:ext cx="2199430" cy="1239140"/>
            <a:chOff x="713441" y="2479080"/>
            <a:chExt cx="2199430" cy="1378545"/>
          </a:xfrm>
        </p:grpSpPr>
        <p:pic>
          <p:nvPicPr>
            <p:cNvPr id="137" name="Graphic 136">
              <a:extLst>
                <a:ext uri="{FF2B5EF4-FFF2-40B4-BE49-F238E27FC236}">
                  <a16:creationId xmlns="" xmlns:a16="http://schemas.microsoft.com/office/drawing/2014/main" id="{20466687-C06C-4361-828E-E27C1074500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38" name="Graphic 137">
              <a:extLst>
                <a:ext uri="{FF2B5EF4-FFF2-40B4-BE49-F238E27FC236}">
                  <a16:creationId xmlns="" xmlns:a16="http://schemas.microsoft.com/office/drawing/2014/main" id="{8C54EBF5-0C2A-47F1-A838-97A2912E4AC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39" name="Group 138">
            <a:extLst>
              <a:ext uri="{FF2B5EF4-FFF2-40B4-BE49-F238E27FC236}">
                <a16:creationId xmlns="" xmlns:a16="http://schemas.microsoft.com/office/drawing/2014/main" id="{86ADCF3F-3396-4AB0-97B8-6E29FF637E5A}"/>
              </a:ext>
            </a:extLst>
          </p:cNvPr>
          <p:cNvGrpSpPr/>
          <p:nvPr/>
        </p:nvGrpSpPr>
        <p:grpSpPr>
          <a:xfrm>
            <a:off x="6086786" y="5161025"/>
            <a:ext cx="2199430" cy="1239140"/>
            <a:chOff x="713441" y="2479080"/>
            <a:chExt cx="2199430" cy="1378545"/>
          </a:xfrm>
        </p:grpSpPr>
        <p:pic>
          <p:nvPicPr>
            <p:cNvPr id="140" name="Graphic 139">
              <a:extLst>
                <a:ext uri="{FF2B5EF4-FFF2-40B4-BE49-F238E27FC236}">
                  <a16:creationId xmlns="" xmlns:a16="http://schemas.microsoft.com/office/drawing/2014/main" id="{67EA281D-1EEF-412D-9E32-729F3D8EA45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41" name="Graphic 140">
              <a:extLst>
                <a:ext uri="{FF2B5EF4-FFF2-40B4-BE49-F238E27FC236}">
                  <a16:creationId xmlns="" xmlns:a16="http://schemas.microsoft.com/office/drawing/2014/main" id="{A66413B1-41A2-4F2E-A3A9-CDE5E0D6A21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42" name="Group 141">
            <a:extLst>
              <a:ext uri="{FF2B5EF4-FFF2-40B4-BE49-F238E27FC236}">
                <a16:creationId xmlns="" xmlns:a16="http://schemas.microsoft.com/office/drawing/2014/main" id="{0B1879CC-83D3-4D3A-AE61-9C741D2E4A42}"/>
              </a:ext>
            </a:extLst>
          </p:cNvPr>
          <p:cNvGrpSpPr/>
          <p:nvPr/>
        </p:nvGrpSpPr>
        <p:grpSpPr>
          <a:xfrm>
            <a:off x="3400736" y="5161025"/>
            <a:ext cx="2199431" cy="1239140"/>
            <a:chOff x="713440" y="2479080"/>
            <a:chExt cx="2199431" cy="1378545"/>
          </a:xfrm>
        </p:grpSpPr>
        <p:pic>
          <p:nvPicPr>
            <p:cNvPr id="143" name="Graphic 142">
              <a:extLst>
                <a:ext uri="{FF2B5EF4-FFF2-40B4-BE49-F238E27FC236}">
                  <a16:creationId xmlns="" xmlns:a16="http://schemas.microsoft.com/office/drawing/2014/main" id="{B80FD664-2FA7-4D06-AA35-ACC594110A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44" name="Graphic 143">
              <a:extLst>
                <a:ext uri="{FF2B5EF4-FFF2-40B4-BE49-F238E27FC236}">
                  <a16:creationId xmlns="" xmlns:a16="http://schemas.microsoft.com/office/drawing/2014/main" id="{2691D611-C227-4030-BB5E-FAFCA80ABAD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45" name="Group 144">
            <a:extLst>
              <a:ext uri="{FF2B5EF4-FFF2-40B4-BE49-F238E27FC236}">
                <a16:creationId xmlns="" xmlns:a16="http://schemas.microsoft.com/office/drawing/2014/main" id="{88B1DDCF-CA85-4EA8-807E-9B291F51E74A}"/>
              </a:ext>
            </a:extLst>
          </p:cNvPr>
          <p:cNvGrpSpPr/>
          <p:nvPr/>
        </p:nvGrpSpPr>
        <p:grpSpPr>
          <a:xfrm>
            <a:off x="8771589" y="5161025"/>
            <a:ext cx="2199431" cy="1239140"/>
            <a:chOff x="713440" y="2479080"/>
            <a:chExt cx="2199431" cy="1378545"/>
          </a:xfrm>
        </p:grpSpPr>
        <p:pic>
          <p:nvPicPr>
            <p:cNvPr id="146" name="Graphic 145">
              <a:extLst>
                <a:ext uri="{FF2B5EF4-FFF2-40B4-BE49-F238E27FC236}">
                  <a16:creationId xmlns="" xmlns:a16="http://schemas.microsoft.com/office/drawing/2014/main" id="{727B5A73-2F6B-4B7E-8310-7D1124B8E1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47" name="Graphic 146">
              <a:extLst>
                <a:ext uri="{FF2B5EF4-FFF2-40B4-BE49-F238E27FC236}">
                  <a16:creationId xmlns="" xmlns:a16="http://schemas.microsoft.com/office/drawing/2014/main" id="{762C6CD8-A422-47EE-875B-33EB0D1C11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10EC706C-CA59-416C-86CD-301A0633D6E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0397C52A-8425-43DF-B7DD-E5962B71AA8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Text Placeholder 38">
            <a:extLst>
              <a:ext uri="{FF2B5EF4-FFF2-40B4-BE49-F238E27FC236}">
                <a16:creationId xmlns="" xmlns:a16="http://schemas.microsoft.com/office/drawing/2014/main" id="{AC9EB5B4-FB11-4247-A3AF-40926310D4F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0" name="Text Placeholder 39">
            <a:extLst>
              <a:ext uri="{FF2B5EF4-FFF2-40B4-BE49-F238E27FC236}">
                <a16:creationId xmlns="" xmlns:a16="http://schemas.microsoft.com/office/drawing/2014/main" id="{E03EF2B1-FAAB-424C-85CF-A7E3F7081FCF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1" name="Text Placeholder 40">
            <a:extLst>
              <a:ext uri="{FF2B5EF4-FFF2-40B4-BE49-F238E27FC236}">
                <a16:creationId xmlns="" xmlns:a16="http://schemas.microsoft.com/office/drawing/2014/main" id="{E2B24ECD-1DB7-4A4C-89C5-ED825C5B6537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6086789" y="3032323"/>
            <a:ext cx="2199428" cy="307777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2" name="Text Placeholder 41">
            <a:extLst>
              <a:ext uri="{FF2B5EF4-FFF2-40B4-BE49-F238E27FC236}">
                <a16:creationId xmlns="" xmlns:a16="http://schemas.microsoft.com/office/drawing/2014/main" id="{FB03C6BF-5CDA-40A4-89DF-7A46D996D8E1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3" name="Text Placeholder 42">
            <a:extLst>
              <a:ext uri="{FF2B5EF4-FFF2-40B4-BE49-F238E27FC236}">
                <a16:creationId xmlns="" xmlns:a16="http://schemas.microsoft.com/office/drawing/2014/main" id="{AF1E9EE4-44CF-4E94-9FE7-529A2FD19F3A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4" name="Text Placeholder 43">
            <a:extLst>
              <a:ext uri="{FF2B5EF4-FFF2-40B4-BE49-F238E27FC236}">
                <a16:creationId xmlns="" xmlns:a16="http://schemas.microsoft.com/office/drawing/2014/main" id="{B563747D-55FE-438F-A530-52094FA69E61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49F7BA85-B143-4910-BC65-0CA0965BB7B5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6" name="Text Placeholder 45">
            <a:extLst>
              <a:ext uri="{FF2B5EF4-FFF2-40B4-BE49-F238E27FC236}">
                <a16:creationId xmlns="" xmlns:a16="http://schemas.microsoft.com/office/drawing/2014/main" id="{BCDA316B-0878-427F-8447-01C67E31BF6D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7" name="Text Placeholder 46">
            <a:extLst>
              <a:ext uri="{FF2B5EF4-FFF2-40B4-BE49-F238E27FC236}">
                <a16:creationId xmlns="" xmlns:a16="http://schemas.microsoft.com/office/drawing/2014/main" id="{0D60A348-A0A7-4625-8707-2EED941E7D8A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8" name="Text Placeholder 47">
            <a:extLst>
              <a:ext uri="{FF2B5EF4-FFF2-40B4-BE49-F238E27FC236}">
                <a16:creationId xmlns="" xmlns:a16="http://schemas.microsoft.com/office/drawing/2014/main" id="{369025FA-643B-4D73-96FB-AED37D5C258C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numquam eius modi</a:t>
            </a:r>
          </a:p>
        </p:txBody>
      </p:sp>
      <p:sp>
        <p:nvSpPr>
          <p:cNvPr id="49" name="Text Placeholder 48">
            <a:extLst>
              <a:ext uri="{FF2B5EF4-FFF2-40B4-BE49-F238E27FC236}">
                <a16:creationId xmlns="" xmlns:a16="http://schemas.microsoft.com/office/drawing/2014/main" id="{E6697E1C-770A-42D2-841A-915413F880C5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0C5046B7-199F-4C30-8543-A475CBF1D65A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numquam eius modi</a:t>
            </a:r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82290652-3CEE-4775-B2E0-8615F235CB2F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4" name="Text Placeholder 63">
            <a:extLst>
              <a:ext uri="{FF2B5EF4-FFF2-40B4-BE49-F238E27FC236}">
                <a16:creationId xmlns="" xmlns:a16="http://schemas.microsoft.com/office/drawing/2014/main" id="{85637991-5EB3-466D-925D-CC0A7E51A37B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numquam eius modi</a:t>
            </a:r>
          </a:p>
        </p:txBody>
      </p:sp>
      <p:sp>
        <p:nvSpPr>
          <p:cNvPr id="65" name="Text Placeholder 64">
            <a:extLst>
              <a:ext uri="{FF2B5EF4-FFF2-40B4-BE49-F238E27FC236}">
                <a16:creationId xmlns="" xmlns:a16="http://schemas.microsoft.com/office/drawing/2014/main" id="{A46BD4D6-84D5-49E2-8AF9-C0C8A63B1280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6" name="Text Placeholder 65">
            <a:extLst>
              <a:ext uri="{FF2B5EF4-FFF2-40B4-BE49-F238E27FC236}">
                <a16:creationId xmlns="" xmlns:a16="http://schemas.microsoft.com/office/drawing/2014/main" id="{ED34344E-2BCF-4EB5-82B3-AF88B24C319F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numquam eius modi</a:t>
            </a:r>
          </a:p>
        </p:txBody>
      </p:sp>
      <p:sp>
        <p:nvSpPr>
          <p:cNvPr id="108" name="Footer Placeholder 107">
            <a:extLst>
              <a:ext uri="{FF2B5EF4-FFF2-40B4-BE49-F238E27FC236}">
                <a16:creationId xmlns="" xmlns:a16="http://schemas.microsoft.com/office/drawing/2014/main" id="{990F7B95-E3D3-4BAC-9D6F-AD6B576C53B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09" name="Slide Number Placeholder 108">
            <a:extLst>
              <a:ext uri="{FF2B5EF4-FFF2-40B4-BE49-F238E27FC236}">
                <a16:creationId xmlns="" xmlns:a16="http://schemas.microsoft.com/office/drawing/2014/main" id="{39DF27CE-4E65-4B6E-82D2-7474108B61C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121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F5426DD1-2D1F-45AD-83B4-E852DF6A5B6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B635F87D-5240-4167-8E83-E073BE8F8EC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596FB030-FC75-4A01-BD2E-00FAA4AEABC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67FD3386-AA37-4CE4-BD33-564E1A2DFA9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11" name="Picture Placeholder 10">
            <a:extLst>
              <a:ext uri="{FF2B5EF4-FFF2-40B4-BE49-F238E27FC236}">
                <a16:creationId xmlns="" xmlns:a16="http://schemas.microsoft.com/office/drawing/2014/main" id="{D6AACF02-9ADB-4ECA-9674-8B22E17FA24D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</p:sp>
      <p:sp>
        <p:nvSpPr>
          <p:cNvPr id="13" name="Picture Placeholder 12">
            <a:extLst>
              <a:ext uri="{FF2B5EF4-FFF2-40B4-BE49-F238E27FC236}">
                <a16:creationId xmlns="" xmlns:a16="http://schemas.microsoft.com/office/drawing/2014/main" id="{0B952B6B-43FF-4A3A-950B-B1576F18E985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15" name="Picture Placeholder 14">
            <a:extLst>
              <a:ext uri="{FF2B5EF4-FFF2-40B4-BE49-F238E27FC236}">
                <a16:creationId xmlns="" xmlns:a16="http://schemas.microsoft.com/office/drawing/2014/main" id="{521D1AAB-76C6-4550-85F2-02B1F4445DC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17" name="Picture Placeholder 16">
            <a:extLst>
              <a:ext uri="{FF2B5EF4-FFF2-40B4-BE49-F238E27FC236}">
                <a16:creationId xmlns="" xmlns:a16="http://schemas.microsoft.com/office/drawing/2014/main" id="{ACFF947F-5FA1-4226-9BEF-E80B4622891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</p:spTree>
    <p:extLst>
      <p:ext uri="{BB962C8B-B14F-4D97-AF65-F5344CB8AC3E}">
        <p14:creationId xmlns:p14="http://schemas.microsoft.com/office/powerpoint/2010/main" val="3945758359"/>
      </p:ext>
    </p:extLst>
  </p:cSld>
  <p:clrMapOvr>
    <a:masterClrMapping/>
  </p:clrMapOvr>
  <p:transition spd="med">
    <p:pull dir="u"/>
  </p:transition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3FBFAFE4-E909-4684-9175-4A22B0FD2C1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506E93C9-8DAE-4773-A296-38DD23238E6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488C96EF-2440-484D-A9EF-EEE37B81111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2212855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6CB859FD-F320-4074-B278-0076BB6C08F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Curabitur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varius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15B2B3A9-6006-4D3A-BFD5-15FF38B8E2A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3701810"/>
            <a:ext cx="2036406" cy="523220"/>
          </a:xfrm>
        </p:spPr>
        <p:txBody>
          <a:bodyPr/>
          <a:lstStyle/>
          <a:p>
            <a:r>
              <a:rPr lang="fr-FR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21E5CED8-4378-43FA-96B0-13374A6FFC9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3423657"/>
            <a:ext cx="2036405" cy="369332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Donec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blandit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EAF7F89B-6A60-4278-8197-F7264DA9AD9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1660" y="5185025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 vel ex quis mi rutrum efficitur. Nullam luctus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66E39C22-8BD9-4944-85F3-C94441F5771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Fusce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tortor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sem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5184" name="Text Placeholder 5183">
            <a:extLst>
              <a:ext uri="{FF2B5EF4-FFF2-40B4-BE49-F238E27FC236}">
                <a16:creationId xmlns="" xmlns:a16="http://schemas.microsoft.com/office/drawing/2014/main" id="{9B530400-7EB1-4F5D-B9B2-D2D2884BB86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807168" y="2212855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</a:t>
            </a:r>
          </a:p>
        </p:txBody>
      </p:sp>
      <p:sp>
        <p:nvSpPr>
          <p:cNvPr id="5185" name="Text Placeholder 5184">
            <a:extLst>
              <a:ext uri="{FF2B5EF4-FFF2-40B4-BE49-F238E27FC236}">
                <a16:creationId xmlns="" xmlns:a16="http://schemas.microsoft.com/office/drawing/2014/main" id="{4F70F47D-2C6A-475C-BABB-8969C121070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5186" name="Text Placeholder 5185">
            <a:extLst>
              <a:ext uri="{FF2B5EF4-FFF2-40B4-BE49-F238E27FC236}">
                <a16:creationId xmlns="" xmlns:a16="http://schemas.microsoft.com/office/drawing/2014/main" id="{2C39642C-33AC-4070-87B1-6973735D387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802027" y="5199800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tortor sem, congue sed consectetur at, feugiat eget</a:t>
            </a:r>
          </a:p>
        </p:txBody>
      </p:sp>
      <p:sp>
        <p:nvSpPr>
          <p:cNvPr id="5187" name="Text Placeholder 5186">
            <a:extLst>
              <a:ext uri="{FF2B5EF4-FFF2-40B4-BE49-F238E27FC236}">
                <a16:creationId xmlns="" xmlns:a16="http://schemas.microsoft.com/office/drawing/2014/main" id="{4167EB1A-E192-4E58-8690-FD3FA4008FE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viverra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5188" name="Text Placeholder 5187">
            <a:extLst>
              <a:ext uri="{FF2B5EF4-FFF2-40B4-BE49-F238E27FC236}">
                <a16:creationId xmlns="" xmlns:a16="http://schemas.microsoft.com/office/drawing/2014/main" id="{59282FD7-1E5C-4761-A513-ED6E8B887E6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161228" y="3712301"/>
            <a:ext cx="2149585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Donec eu euismod enim, id dictum lacus. Mauris</a:t>
            </a:r>
          </a:p>
        </p:txBody>
      </p:sp>
      <p:sp>
        <p:nvSpPr>
          <p:cNvPr id="5189" name="Text Placeholder 5188">
            <a:extLst>
              <a:ext uri="{FF2B5EF4-FFF2-40B4-BE49-F238E27FC236}">
                <a16:creationId xmlns="" xmlns:a16="http://schemas.microsoft.com/office/drawing/2014/main" id="{9BDA2C91-AC73-4B6A-8554-558457E0B97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Proin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434A9E06-F6FF-42A7-83B2-EB96A298B2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32576" y="3653433"/>
            <a:ext cx="347707" cy="418427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9601170E-A3B1-4340-81DC-7B6F16484E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87829" y="2222165"/>
            <a:ext cx="343024" cy="368433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61020E8E-A3EA-45CF-904B-D05E279AC2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467529" y="5171319"/>
            <a:ext cx="423618" cy="423618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93C4906B-1D03-41D0-838A-8606A3B537F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055131" y="5193597"/>
            <a:ext cx="398093" cy="373212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EC821D37-D583-49E1-ABA0-AAEC72297E1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382738" y="3705225"/>
            <a:ext cx="401975" cy="395491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="" xmlns:a16="http://schemas.microsoft.com/office/drawing/2014/main" id="{FBFF7FF0-27C0-4E87-BB61-7F16A12B7B6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007124" y="2217177"/>
            <a:ext cx="422692" cy="422692"/>
          </a:xfrm>
          <a:prstGeom prst="rect">
            <a:avLst/>
          </a:prstGeom>
        </p:spPr>
      </p:pic>
      <p:sp>
        <p:nvSpPr>
          <p:cNvPr id="5192" name="Footer Placeholder 5191">
            <a:extLst>
              <a:ext uri="{FF2B5EF4-FFF2-40B4-BE49-F238E27FC236}">
                <a16:creationId xmlns="" xmlns:a16="http://schemas.microsoft.com/office/drawing/2014/main" id="{0371E434-4347-41D7-8853-4D85426F97C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193" name="Slide Number Placeholder 5192">
            <a:extLst>
              <a:ext uri="{FF2B5EF4-FFF2-40B4-BE49-F238E27FC236}">
                <a16:creationId xmlns="" xmlns:a16="http://schemas.microsoft.com/office/drawing/2014/main" id="{B3AA94C4-530D-463F-8217-25157E13B11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122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DE99F01B-9366-4FAD-BE7C-0522B759DAA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947100234"/>
      </p:ext>
    </p:extLst>
  </p:cSld>
  <p:clrMapOvr>
    <a:masterClrMapping/>
  </p:clrMapOvr>
  <p:transition spd="med">
    <p:pull dir="u"/>
  </p:transition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552A828A-2F63-432F-A283-6D2921E1E68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800D49E1-A9C0-40BF-92C2-E42BF16E22E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F450D967-4FA3-4177-BFCD-FEA41CCE064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13789" y="5315215"/>
            <a:ext cx="2792898" cy="83099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44C16C13-2DC6-45E6-AB56-CA4D7F04BF3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Accusantium</a:t>
            </a:r>
            <a:r>
              <a:rPr lang="en-US" dirty="0"/>
              <a:t> 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2F8F4CE9-10B1-4218-BD7F-2CE535E3791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99551" y="5305025"/>
            <a:ext cx="2792898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 laoreet.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9F722FE6-6CBA-4CD4-A3B4-7AEB0C8FB9A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Pellentesque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9CC6EA09-CF09-41AD-9767-B4F55748EDBB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385312" y="5305025"/>
            <a:ext cx="2792898" cy="83099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ACD728F0-AA5F-41D7-AF91-C6ADEA35301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Duis Ac </a:t>
            </a:r>
            <a:r>
              <a:rPr lang="en-US" dirty="0" err="1"/>
              <a:t>Tortor</a:t>
            </a:r>
            <a:endParaRPr lang="ro-RO" dirty="0"/>
          </a:p>
        </p:txBody>
      </p:sp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9157877B-566F-4A4B-932C-28548A3886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1013788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3" name="Graphic 82">
            <a:extLst>
              <a:ext uri="{FF2B5EF4-FFF2-40B4-BE49-F238E27FC236}">
                <a16:creationId xmlns="" xmlns:a16="http://schemas.microsoft.com/office/drawing/2014/main" id="{AF27447D-B978-44A4-AE2C-E622FF968F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1016999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4" name="Graphic 83">
            <a:extLst>
              <a:ext uri="{FF2B5EF4-FFF2-40B4-BE49-F238E27FC236}">
                <a16:creationId xmlns="" xmlns:a16="http://schemas.microsoft.com/office/drawing/2014/main" id="{34005A10-7CE9-450F-93C7-0C0D45F8D5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4699550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829E2EA4-DC24-401F-A915-1A6DD8A8FD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4702761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6" name="Graphic 85">
            <a:extLst>
              <a:ext uri="{FF2B5EF4-FFF2-40B4-BE49-F238E27FC236}">
                <a16:creationId xmlns="" xmlns:a16="http://schemas.microsoft.com/office/drawing/2014/main" id="{278A5C00-EDBA-4EC0-8FE3-F631F8AC9A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8382100" y="1814528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7" name="Graphic 86">
            <a:extLst>
              <a:ext uri="{FF2B5EF4-FFF2-40B4-BE49-F238E27FC236}">
                <a16:creationId xmlns="" xmlns:a16="http://schemas.microsoft.com/office/drawing/2014/main" id="{0A238756-7AF4-4909-BED2-94131E3AD7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8385311" y="1814528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88" name="TextBox 87">
            <a:extLst>
              <a:ext uri="{FF2B5EF4-FFF2-40B4-BE49-F238E27FC236}">
                <a16:creationId xmlns="" xmlns:a16="http://schemas.microsoft.com/office/drawing/2014/main" id="{E5712F42-6161-4E4C-8319-DA8B5F0BB59A}"/>
              </a:ext>
            </a:extLst>
          </p:cNvPr>
          <p:cNvSpPr txBox="1"/>
          <p:nvPr/>
        </p:nvSpPr>
        <p:spPr>
          <a:xfrm>
            <a:off x="3250752" y="1859340"/>
            <a:ext cx="6016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1</a:t>
            </a:r>
            <a:endParaRPr lang="ro-RO" sz="9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="" xmlns:a16="http://schemas.microsoft.com/office/drawing/2014/main" id="{7E90C6F6-81C4-4329-842B-24C71B338F4B}"/>
              </a:ext>
            </a:extLst>
          </p:cNvPr>
          <p:cNvSpPr txBox="1"/>
          <p:nvPr/>
        </p:nvSpPr>
        <p:spPr>
          <a:xfrm>
            <a:off x="6826162" y="1859340"/>
            <a:ext cx="6016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2</a:t>
            </a:r>
            <a:endParaRPr lang="ro-RO" sz="9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="" xmlns:a16="http://schemas.microsoft.com/office/drawing/2014/main" id="{60D64FBF-F8E0-422C-A2E0-484335615348}"/>
              </a:ext>
            </a:extLst>
          </p:cNvPr>
          <p:cNvSpPr txBox="1"/>
          <p:nvPr/>
        </p:nvSpPr>
        <p:spPr>
          <a:xfrm>
            <a:off x="10520687" y="1859340"/>
            <a:ext cx="6016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3</a:t>
            </a:r>
            <a:endParaRPr lang="ro-RO" sz="9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5185" name="Footer Placeholder 5184">
            <a:extLst>
              <a:ext uri="{FF2B5EF4-FFF2-40B4-BE49-F238E27FC236}">
                <a16:creationId xmlns="" xmlns:a16="http://schemas.microsoft.com/office/drawing/2014/main" id="{B4858164-E583-4A8F-99DD-68033BA90C7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187" name="Slide Number Placeholder 5186">
            <a:extLst>
              <a:ext uri="{FF2B5EF4-FFF2-40B4-BE49-F238E27FC236}">
                <a16:creationId xmlns="" xmlns:a16="http://schemas.microsoft.com/office/drawing/2014/main" id="{30A613FD-38C9-42DD-BBD4-34C4B653FF4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123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A6A2C74A-3EFD-4AD4-AB25-29C32676DAA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87D2DEA9-4336-48D3-9EA3-2048252D2D2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D8EFF69B-63DC-4C17-B01A-1CF5C7525D7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779945511"/>
      </p:ext>
    </p:extLst>
  </p:cSld>
  <p:clrMapOvr>
    <a:masterClrMapping/>
  </p:clrMapOvr>
  <p:transition spd="med">
    <p:pull dir="u"/>
  </p:transition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9343DD8F-3D12-413A-877F-5140AF38FAD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AD6A2868-E9D1-4080-875A-72987759B3A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EA3438A9-83AB-48A1-999F-625181AB063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560855" y="2401178"/>
            <a:ext cx="2068295" cy="400110"/>
          </a:xfrm>
        </p:spPr>
        <p:txBody>
          <a:bodyPr/>
          <a:lstStyle/>
          <a:p>
            <a:r>
              <a:rPr lang="en-US" noProof="1"/>
              <a:t>At vero eos et accusamus et iusto odio dignissimos ducimus qui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2ED44F39-325D-44DA-87EF-FF717A5EFBC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/>
              <a:t>Dignissimos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0690369B-4A2C-44A0-A16B-E5ED9FF7EE8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384881" y="2403623"/>
            <a:ext cx="2068295" cy="400110"/>
          </a:xfrm>
        </p:spPr>
        <p:txBody>
          <a:bodyPr/>
          <a:lstStyle/>
          <a:p>
            <a:r>
              <a:rPr lang="en-US" noProof="1"/>
              <a:t>Sed vitae pulvinar elit, et viverra libero. Nunc vehicula lorem vel.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C97CE41C-932E-46C6-B3CC-2EED3E46FA6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/>
              <a:t>Elementum</a:t>
            </a:r>
            <a:r>
              <a:rPr lang="en-US" dirty="0"/>
              <a:t> </a:t>
            </a:r>
            <a:r>
              <a:rPr lang="en-US" dirty="0" err="1"/>
              <a:t>Nulla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B36535B2-6920-4E3F-BE72-B483653F724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2821439" y="5258720"/>
            <a:ext cx="2068295" cy="400110"/>
          </a:xfrm>
        </p:spPr>
        <p:txBody>
          <a:bodyPr/>
          <a:lstStyle/>
          <a:p>
            <a:r>
              <a:rPr lang="en-US" noProof="1"/>
              <a:t>At vero eos et accusamus et iusto odio dignissimos ducimus qui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CE83B8F6-9D05-4952-BD43-3406E5884B0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/>
              <a:t>Fusce</a:t>
            </a:r>
            <a:r>
              <a:rPr lang="en-US" dirty="0"/>
              <a:t> Tempus</a:t>
            </a:r>
            <a:endParaRPr lang="ro-RO" dirty="0"/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0811ACCA-4B18-4195-9BC3-D188C21D60C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645465" y="5261165"/>
            <a:ext cx="2068295" cy="400110"/>
          </a:xfrm>
        </p:spPr>
        <p:txBody>
          <a:bodyPr/>
          <a:lstStyle/>
          <a:p>
            <a:r>
              <a:rPr lang="en-US" noProof="1"/>
              <a:t>Pellentesque nec ipsum at lacus ullamcorper fermentum.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1045149A-24AB-46AB-9682-A449A79BD643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Diam </a:t>
            </a:r>
            <a:r>
              <a:rPr lang="en-US" dirty="0" err="1"/>
              <a:t>Tristique</a:t>
            </a:r>
            <a:endParaRPr lang="ro-RO" dirty="0"/>
          </a:p>
        </p:txBody>
      </p:sp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FA24E292-47E1-4250-8A37-B27B7F0916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57209" y="5222799"/>
            <a:ext cx="371555" cy="355855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46FCD04F-82EC-42BD-BB01-E67680476D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867185" y="2395753"/>
            <a:ext cx="322083" cy="252711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41E6BFD1-CF2B-4D35-A8FD-BB0D269A395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670020" y="2395753"/>
            <a:ext cx="391618" cy="288818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66699324-231C-49F2-A7B9-12BF10C128F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24369" y="5229744"/>
            <a:ext cx="302011" cy="316863"/>
          </a:xfrm>
          <a:prstGeom prst="rect">
            <a:avLst/>
          </a:prstGeom>
        </p:spPr>
      </p:pic>
      <p:sp>
        <p:nvSpPr>
          <p:cNvPr id="47" name="Footer Placeholder 46">
            <a:extLst>
              <a:ext uri="{FF2B5EF4-FFF2-40B4-BE49-F238E27FC236}">
                <a16:creationId xmlns="" xmlns:a16="http://schemas.microsoft.com/office/drawing/2014/main" id="{C3CB5089-A56B-43D5-9947-8491F4AA616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8" name="Slide Number Placeholder 47">
            <a:extLst>
              <a:ext uri="{FF2B5EF4-FFF2-40B4-BE49-F238E27FC236}">
                <a16:creationId xmlns="" xmlns:a16="http://schemas.microsoft.com/office/drawing/2014/main" id="{48195D9B-2BBE-4B3A-B6BF-647BC613D9A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124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730E1CAB-CC2D-4AA0-A70F-FDDB371AAE1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6ED9EE92-2184-4215-85E2-2CD2F546F5B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1BD66544-2B00-4AB4-BC8A-5AB0F548C94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22ADA4B9-9EA7-4068-9E86-0369CC617BC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</p:spTree>
    <p:extLst>
      <p:ext uri="{BB962C8B-B14F-4D97-AF65-F5344CB8AC3E}">
        <p14:creationId xmlns:p14="http://schemas.microsoft.com/office/powerpoint/2010/main" val="3720940049"/>
      </p:ext>
    </p:extLst>
  </p:cSld>
  <p:clrMapOvr>
    <a:masterClrMapping/>
  </p:clrMapOvr>
  <p:transition spd="med">
    <p:pull dir="u"/>
  </p:transition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: Rounded Corners 56">
            <a:extLst>
              <a:ext uri="{FF2B5EF4-FFF2-40B4-BE49-F238E27FC236}">
                <a16:creationId xmlns="" xmlns:a16="http://schemas.microsoft.com/office/drawing/2014/main" id="{738268D1-753C-4EFC-B914-19A0CD7888FA}"/>
              </a:ext>
            </a:extLst>
          </p:cNvPr>
          <p:cNvSpPr/>
          <p:nvPr/>
        </p:nvSpPr>
        <p:spPr>
          <a:xfrm>
            <a:off x="5797444" y="1514473"/>
            <a:ext cx="3181691" cy="4531445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91B3EEBD-0098-40E0-BF42-1E3BD929E9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 l="676" r="1287" b="7333"/>
          <a:stretch>
            <a:fillRect/>
          </a:stretch>
        </p:blipFill>
        <p:spPr>
          <a:xfrm>
            <a:off x="5800725" y="4148138"/>
            <a:ext cx="3181690" cy="1897781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6F16A262-12A3-4D8E-B29E-2D36EB8FB9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rcRect l="348" r="1614" b="7333"/>
          <a:stretch>
            <a:fillRect/>
          </a:stretch>
        </p:blipFill>
        <p:spPr>
          <a:xfrm>
            <a:off x="5811980" y="4148138"/>
            <a:ext cx="3181690" cy="1897781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8A2D3CBF-109E-4BEE-A720-1FB34B3FA2B9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Dolor Sit </a:t>
            </a:r>
            <a:r>
              <a:rPr lang="en-US" dirty="0" err="1"/>
              <a:t>Amet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3A793477-DCD9-4748-9890-C1993A27D68C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Lorem Ipsum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CC1191C2-D0A0-433B-BCFD-BBE58C2C982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CFB73ABA-7529-4294-B607-C9552B53E3D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07D5FFE0-ED70-461D-872C-1E259737AABF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65E5FD3A-ABFC-4D5D-A4F1-A50E7E7EB727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Amat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aler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sit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3A25A28A-3ADF-4CE4-926D-914182ED205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6149340" y="5340780"/>
            <a:ext cx="2573541" cy="461665"/>
          </a:xfrm>
        </p:spPr>
        <p:txBody>
          <a:bodyPr/>
          <a:lstStyle/>
          <a:p>
            <a:r>
              <a:rPr lang="en-US" noProof="1">
                <a:solidFill>
                  <a:schemeClr val="accent2">
                    <a:lumMod val="20000"/>
                    <a:lumOff val="80000"/>
                  </a:schemeClr>
                </a:solidFill>
              </a:rPr>
              <a:t>Sed ut perspiciatis  omnis iste natus error sit voluptatem accusantium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75B6E452-99C9-4A07-8813-D6B6C032CDEF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Lorem Ipsum</a:t>
            </a:r>
            <a:endParaRPr lang="ro-RO" dirty="0">
              <a:solidFill>
                <a:srgbClr val="7030A0"/>
              </a:solidFill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CFA0FF4F-0837-43CC-832D-C5DC3ECD8920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 err="1"/>
              <a:t>Amat</a:t>
            </a:r>
            <a:r>
              <a:rPr lang="en-US" dirty="0"/>
              <a:t> </a:t>
            </a:r>
            <a:r>
              <a:rPr lang="en-US" dirty="0" err="1"/>
              <a:t>aler</a:t>
            </a:r>
            <a:r>
              <a:rPr lang="en-US" dirty="0"/>
              <a:t> sit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26123BD6-0F33-406A-9EDE-2ED11A12F72C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/>
              <a:t>Lorem Ipsum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910702D3-ADCC-4BA9-8183-77AD04EF3903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 err="1"/>
              <a:t>Amat</a:t>
            </a:r>
            <a:r>
              <a:rPr lang="en-US" dirty="0"/>
              <a:t> </a:t>
            </a:r>
            <a:r>
              <a:rPr lang="en-US" dirty="0" err="1"/>
              <a:t>aler</a:t>
            </a:r>
            <a:r>
              <a:rPr lang="en-US" dirty="0"/>
              <a:t> sit</a:t>
            </a:r>
            <a:endParaRPr lang="ro-RO" dirty="0"/>
          </a:p>
        </p:txBody>
      </p:sp>
      <p:sp>
        <p:nvSpPr>
          <p:cNvPr id="45" name="Slide Number Placeholder 44">
            <a:extLst>
              <a:ext uri="{FF2B5EF4-FFF2-40B4-BE49-F238E27FC236}">
                <a16:creationId xmlns="" xmlns:a16="http://schemas.microsoft.com/office/drawing/2014/main" id="{1CD8D2A6-2A19-4272-8E7F-06428489746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125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3487069E-84DC-430C-9344-94BC73A50604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C4A9FEDC-3E0B-47ED-903B-26681C48A04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1BF0EAC8-9805-4FEB-BE91-E7B9EAE81C8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</p:spTree>
    <p:extLst>
      <p:ext uri="{BB962C8B-B14F-4D97-AF65-F5344CB8AC3E}">
        <p14:creationId xmlns:p14="http://schemas.microsoft.com/office/powerpoint/2010/main" val="276777161"/>
      </p:ext>
    </p:extLst>
  </p:cSld>
  <p:clrMapOvr>
    <a:masterClrMapping/>
  </p:clrMapOvr>
  <p:transition spd="med">
    <p:pull dir="u"/>
  </p:transition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AutoShape 1">
            <a:extLst>
              <a:ext uri="{FF2B5EF4-FFF2-40B4-BE49-F238E27FC236}">
                <a16:creationId xmlns="" xmlns:a16="http://schemas.microsoft.com/office/drawing/2014/main" id="{A8B57ED9-9B95-4983-9216-2EEF49C9DEB0}"/>
              </a:ext>
            </a:extLst>
          </p:cNvPr>
          <p:cNvSpPr>
            <a:spLocks/>
          </p:cNvSpPr>
          <p:nvPr/>
        </p:nvSpPr>
        <p:spPr bwMode="auto">
          <a:xfrm rot="6300000">
            <a:off x="7644561" y="2196978"/>
            <a:ext cx="3388935" cy="330121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67000"/>
                </a:srgbClr>
              </a:gs>
              <a:gs pos="100000">
                <a:srgbClr val="B0047F">
                  <a:alpha val="67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4B7AFC33-EA28-44E5-946C-F346E34DF3D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4DB7943F-FB00-4A40-8F5A-28350559EFC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15233297-B987-459A-BE17-2A851AAF87C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2519000"/>
            <a:ext cx="354367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51B9EBF1-BDFC-46E6-B950-C463E03DDF0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/>
              <a:t>Quisque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E49E825E-F707-4919-8AA9-3391333A948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59" y="4113537"/>
            <a:ext cx="354367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ac tortor orci. Cras suscipit magna vel enim dapibus vehicula.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6FE24F9A-F19D-4E29-98CF-188A4C4C048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Sed </a:t>
            </a:r>
            <a:r>
              <a:rPr lang="en-US" dirty="0" err="1"/>
              <a:t>eget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BBF923E8-541F-4AC1-9747-E83E1CC8089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01659" y="5708074"/>
            <a:ext cx="354367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ullamcorper rhoncus venenatis. Nam sed erat eget lectus volutpat cursus.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56EC337A-EFCE-471A-A4B0-59586BF0369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dapibus</a:t>
            </a:r>
            <a:endParaRPr lang="ro-RO" dirty="0"/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4077CC7C-9D39-4A0E-AC32-CA0DF021AA7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108334" y="3054059"/>
            <a:ext cx="2239157" cy="1631216"/>
          </a:xfrm>
        </p:spPr>
        <p:txBody>
          <a:bodyPr/>
          <a:lstStyle/>
          <a:p>
            <a:r>
              <a:rPr lang="en-US" noProof="1"/>
              <a:t>”Lorem ipsum dolor sit amet, consectetur adipiscing. Ut enim ad minim veniam.”</a:t>
            </a:r>
          </a:p>
        </p:txBody>
      </p:sp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7F6542C9-CB2E-48B9-BF3F-B00F8F14D4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8845" y="3332040"/>
            <a:ext cx="442586" cy="442586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41FE0F73-515F-429C-9DCA-2AE41E3978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8845" y="1744855"/>
            <a:ext cx="472730" cy="450219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816FCBE0-4C50-4783-AEF3-62741E70F1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98845" y="4901837"/>
            <a:ext cx="666750" cy="476250"/>
          </a:xfrm>
          <a:prstGeom prst="rect">
            <a:avLst/>
          </a:prstGeom>
        </p:spPr>
      </p:pic>
      <p:sp>
        <p:nvSpPr>
          <p:cNvPr id="37" name="Footer Placeholder 36">
            <a:extLst>
              <a:ext uri="{FF2B5EF4-FFF2-40B4-BE49-F238E27FC236}">
                <a16:creationId xmlns="" xmlns:a16="http://schemas.microsoft.com/office/drawing/2014/main" id="{36663DE3-2AFA-4306-A538-57BF10E573E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8" name="Slide Number Placeholder 37">
            <a:extLst>
              <a:ext uri="{FF2B5EF4-FFF2-40B4-BE49-F238E27FC236}">
                <a16:creationId xmlns="" xmlns:a16="http://schemas.microsoft.com/office/drawing/2014/main" id="{40044168-3EAA-4B14-ADFF-3C376BD70A5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126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45721BF1-EB96-4739-A15F-AA408F7CB23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6DE2C926-AEB1-4447-8875-9C5C617EB11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1AF27AED-38F6-4AC1-AB4E-CBA346CA64B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672961546"/>
      </p:ext>
    </p:extLst>
  </p:cSld>
  <p:clrMapOvr>
    <a:masterClrMapping/>
  </p:clrMapOvr>
  <p:transition spd="med">
    <p:pull dir="u"/>
  </p:transition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145ECD62-3F43-4F5D-ABC8-94E8F7ABD11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221A2F74-0DDB-4B02-8158-FAEAFC65B5A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A10B5084-F500-4824-8AE6-0669D14D054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 corrupti quos dolores et quas molestias.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90C4780C-B050-4180-B098-895013CE76B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neque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ligula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B88C853A-3E81-4A10-BAA3-F5717EF5F50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Morbi sollicitudin commodo felis, eget laoreet felis iaculis vitae. Sed non elit convallis, tincidunt ipsum eu, scelerisque massa. Donec faucibus enim eget porttitor.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7F711B76-FC75-44FC-85F0-FBE79FAB8AE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Morbi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sollicitudin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commodo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felis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5403EBDA-267F-4E8D-84D1-88D7AA6EE30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Vestibulum ante ipsum primis in faucibus orci luctus et ultrices posuere cubilia Curae; Maecenas fermentum facilisis dolor vel auctor. Aenean ac iaculis metus.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6147A49F-51D9-4A01-9B53-89620039830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Aenean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lobortis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purus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at 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994637FE-E2DE-4862-929E-E40519E17EA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 corrupti quos dolores et quas molestias.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D922B932-B98A-4A4E-8F19-6AAEABDB1D0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it-IT" dirty="0">
                <a:solidFill>
                  <a:schemeClr val="tx2">
                    <a:lumMod val="75000"/>
                  </a:schemeClr>
                </a:solidFill>
              </a:rPr>
              <a:t>Nulla vel ex quis mi rutrum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691AA060-3A3E-4461-99E1-B2CB0807D21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C4E11C34-187F-4DDB-975F-B6DAFCE9881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127</a:t>
            </a:fld>
            <a:endParaRPr lang="ro-RO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7E0BE54E-D798-4102-AD6B-CBBBFC18926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F8BED21F-0D1E-489F-918D-D7D31E2E1AF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64E98882-8160-41E0-B50A-202D2A3619C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11" name="Picture Placeholder 10">
            <a:extLst>
              <a:ext uri="{FF2B5EF4-FFF2-40B4-BE49-F238E27FC236}">
                <a16:creationId xmlns="" xmlns:a16="http://schemas.microsoft.com/office/drawing/2014/main" id="{01720A27-1AC7-4D41-B6E2-B7189E694F1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654635730"/>
      </p:ext>
    </p:extLst>
  </p:cSld>
  <p:clrMapOvr>
    <a:masterClrMapping/>
  </p:clrMapOvr>
  <p:transition spd="med">
    <p:pull dir="u"/>
  </p:transition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: Rounded Corners 109">
            <a:extLst>
              <a:ext uri="{FF2B5EF4-FFF2-40B4-BE49-F238E27FC236}">
                <a16:creationId xmlns="" xmlns:a16="http://schemas.microsoft.com/office/drawing/2014/main" id="{A146846D-EFCC-4D90-99B3-2C77C28E5918}"/>
              </a:ext>
            </a:extLst>
          </p:cNvPr>
          <p:cNvSpPr/>
          <p:nvPr/>
        </p:nvSpPr>
        <p:spPr>
          <a:xfrm>
            <a:off x="8772836" y="4235862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9" name="Rectangle: Rounded Corners 108">
            <a:extLst>
              <a:ext uri="{FF2B5EF4-FFF2-40B4-BE49-F238E27FC236}">
                <a16:creationId xmlns="" xmlns:a16="http://schemas.microsoft.com/office/drawing/2014/main" id="{7F53182B-C640-432D-B000-7EC72A7A94F9}"/>
              </a:ext>
            </a:extLst>
          </p:cNvPr>
          <p:cNvSpPr/>
          <p:nvPr/>
        </p:nvSpPr>
        <p:spPr>
          <a:xfrm>
            <a:off x="3400736" y="4235862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7" name="AutoShape 1">
            <a:extLst>
              <a:ext uri="{FF2B5EF4-FFF2-40B4-BE49-F238E27FC236}">
                <a16:creationId xmlns="" xmlns:a16="http://schemas.microsoft.com/office/drawing/2014/main" id="{58361A7F-A907-4B80-8E61-425254FD810A}"/>
              </a:ext>
            </a:extLst>
          </p:cNvPr>
          <p:cNvSpPr>
            <a:spLocks/>
          </p:cNvSpPr>
          <p:nvPr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rgbClr val="AF0B84">
                <a:alpha val="4000"/>
              </a:srgb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6" name="Rectangle: Rounded Corners 115">
            <a:extLst>
              <a:ext uri="{FF2B5EF4-FFF2-40B4-BE49-F238E27FC236}">
                <a16:creationId xmlns="" xmlns:a16="http://schemas.microsoft.com/office/drawing/2014/main" id="{FD4C18EB-B0AC-4E5F-BFD9-617C542A5FC0}"/>
              </a:ext>
            </a:extLst>
          </p:cNvPr>
          <p:cNvSpPr/>
          <p:nvPr/>
        </p:nvSpPr>
        <p:spPr>
          <a:xfrm>
            <a:off x="6085678" y="1691141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8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714686" y="1691142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111" name="Graphic 110">
            <a:extLst>
              <a:ext uri="{FF2B5EF4-FFF2-40B4-BE49-F238E27FC236}">
                <a16:creationId xmlns="" xmlns:a16="http://schemas.microsoft.com/office/drawing/2014/main" id="{3D6162ED-10D7-4DF4-AF2A-0B99261C3E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17227" y="2184644"/>
            <a:ext cx="590550" cy="5905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="" xmlns:a16="http://schemas.microsoft.com/office/drawing/2014/main" id="{1E111FAB-724D-46BB-B5C2-925DF901E8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28693" y="2216135"/>
            <a:ext cx="695325" cy="561975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="" xmlns:a16="http://schemas.microsoft.com/office/drawing/2014/main" id="{A0D31100-F3EE-445F-9AD6-0219062D61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325935" y="4691614"/>
            <a:ext cx="600075" cy="619125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="" xmlns:a16="http://schemas.microsoft.com/office/drawing/2014/main" id="{13296F0E-4695-4B67-8840-8C7891F5BD4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77276" y="4843986"/>
            <a:ext cx="590550" cy="466725"/>
          </a:xfrm>
          <a:prstGeom prst="rect">
            <a:avLst/>
          </a:prstGeom>
        </p:spPr>
      </p:pic>
      <p:sp>
        <p:nvSpPr>
          <p:cNvPr id="79" name="Text Placeholder 78">
            <a:extLst>
              <a:ext uri="{FF2B5EF4-FFF2-40B4-BE49-F238E27FC236}">
                <a16:creationId xmlns="" xmlns:a16="http://schemas.microsoft.com/office/drawing/2014/main" id="{66261E8D-7EC9-4756-8779-8DB53F3AF3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0" name="Text Placeholder 79">
            <a:extLst>
              <a:ext uri="{FF2B5EF4-FFF2-40B4-BE49-F238E27FC236}">
                <a16:creationId xmlns="" xmlns:a16="http://schemas.microsoft.com/office/drawing/2014/main" id="{A24989A5-6D56-4AD6-B120-D36CEE8C604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5" name="Text Placeholder 84">
            <a:extLst>
              <a:ext uri="{FF2B5EF4-FFF2-40B4-BE49-F238E27FC236}">
                <a16:creationId xmlns="" xmlns:a16="http://schemas.microsoft.com/office/drawing/2014/main" id="{F691E516-2B77-411A-91C3-8F81BF8BB98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14688" y="2835067"/>
            <a:ext cx="2199430" cy="523220"/>
          </a:xfrm>
        </p:spPr>
        <p:txBody>
          <a:bodyPr/>
          <a:lstStyle/>
          <a:p>
            <a:r>
              <a:rPr lang="en-US" dirty="0" err="1"/>
              <a:t>Voluptatem</a:t>
            </a:r>
            <a:r>
              <a:rPr lang="en-US" dirty="0"/>
              <a:t> </a:t>
            </a:r>
          </a:p>
          <a:p>
            <a:r>
              <a:rPr lang="en-US" dirty="0" err="1"/>
              <a:t>Accusantium</a:t>
            </a:r>
            <a:r>
              <a:rPr lang="en-US" dirty="0"/>
              <a:t> </a:t>
            </a:r>
            <a:endParaRPr lang="ro-RO" dirty="0"/>
          </a:p>
        </p:txBody>
      </p:sp>
      <p:sp>
        <p:nvSpPr>
          <p:cNvPr id="86" name="Text Placeholder 85">
            <a:extLst>
              <a:ext uri="{FF2B5EF4-FFF2-40B4-BE49-F238E27FC236}">
                <a16:creationId xmlns="" xmlns:a16="http://schemas.microsoft.com/office/drawing/2014/main" id="{109A8ABC-B4EE-4FEA-AC83-B4435C58F96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400737" y="5375067"/>
            <a:ext cx="2199430" cy="523220"/>
          </a:xfrm>
        </p:spPr>
        <p:txBody>
          <a:bodyPr/>
          <a:lstStyle/>
          <a:p>
            <a:r>
              <a:rPr lang="en-US" dirty="0"/>
              <a:t>Lorem </a:t>
            </a:r>
          </a:p>
          <a:p>
            <a:r>
              <a:rPr lang="en-US" dirty="0"/>
              <a:t>Ipsum Dolor</a:t>
            </a:r>
          </a:p>
        </p:txBody>
      </p:sp>
      <p:sp>
        <p:nvSpPr>
          <p:cNvPr id="87" name="Text Placeholder 86">
            <a:extLst>
              <a:ext uri="{FF2B5EF4-FFF2-40B4-BE49-F238E27FC236}">
                <a16:creationId xmlns="" xmlns:a16="http://schemas.microsoft.com/office/drawing/2014/main" id="{498B20CF-872F-4E19-B72A-06B92C1C4D6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096000" y="2835067"/>
            <a:ext cx="2199430" cy="523220"/>
          </a:xfrm>
        </p:spPr>
        <p:txBody>
          <a:bodyPr/>
          <a:lstStyle/>
          <a:p>
            <a:r>
              <a:rPr lang="en-US" dirty="0"/>
              <a:t>Quasi </a:t>
            </a:r>
          </a:p>
          <a:p>
            <a:r>
              <a:rPr lang="en-US" dirty="0" err="1"/>
              <a:t>architecto</a:t>
            </a:r>
            <a:r>
              <a:rPr lang="en-US" dirty="0"/>
              <a:t> </a:t>
            </a:r>
          </a:p>
        </p:txBody>
      </p:sp>
      <p:sp>
        <p:nvSpPr>
          <p:cNvPr id="88" name="Text Placeholder 87">
            <a:extLst>
              <a:ext uri="{FF2B5EF4-FFF2-40B4-BE49-F238E27FC236}">
                <a16:creationId xmlns="" xmlns:a16="http://schemas.microsoft.com/office/drawing/2014/main" id="{051DA0AB-D490-4836-B2FB-36A8FAFAED8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772837" y="5375067"/>
            <a:ext cx="2199430" cy="523220"/>
          </a:xfrm>
        </p:spPr>
        <p:txBody>
          <a:bodyPr/>
          <a:lstStyle/>
          <a:p>
            <a:r>
              <a:rPr lang="en-US" dirty="0" err="1"/>
              <a:t>Ipsam</a:t>
            </a:r>
            <a:r>
              <a:rPr lang="en-US" dirty="0"/>
              <a:t> </a:t>
            </a:r>
          </a:p>
          <a:p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</a:p>
        </p:txBody>
      </p:sp>
      <p:sp>
        <p:nvSpPr>
          <p:cNvPr id="117" name="Footer Placeholder 116">
            <a:extLst>
              <a:ext uri="{FF2B5EF4-FFF2-40B4-BE49-F238E27FC236}">
                <a16:creationId xmlns="" xmlns:a16="http://schemas.microsoft.com/office/drawing/2014/main" id="{095C6CD5-5E42-49DD-88E3-B76F3EBCD13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18" name="Slide Number Placeholder 117">
            <a:extLst>
              <a:ext uri="{FF2B5EF4-FFF2-40B4-BE49-F238E27FC236}">
                <a16:creationId xmlns="" xmlns:a16="http://schemas.microsoft.com/office/drawing/2014/main" id="{3B814229-9B2B-4774-B8E8-C0806C92756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128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AC8AF72B-1679-4729-90A5-5F89B793961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5A3F6378-639E-454A-8092-A89B8C1F44A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7BB6B1B9-643B-4220-837A-BB531FD3708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CBAAF61F-4052-4C37-BEDA-70B7ECBC0DF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11" name="Picture Placeholder 10">
            <a:extLst>
              <a:ext uri="{FF2B5EF4-FFF2-40B4-BE49-F238E27FC236}">
                <a16:creationId xmlns="" xmlns:a16="http://schemas.microsoft.com/office/drawing/2014/main" id="{804D330D-E01F-41D9-AA30-3615D4EF695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13" name="Picture Placeholder 12">
            <a:extLst>
              <a:ext uri="{FF2B5EF4-FFF2-40B4-BE49-F238E27FC236}">
                <a16:creationId xmlns="" xmlns:a16="http://schemas.microsoft.com/office/drawing/2014/main" id="{89DDFDD1-D4E4-456A-9E56-4613A4B4D947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17" name="Picture Placeholder 16">
            <a:extLst>
              <a:ext uri="{FF2B5EF4-FFF2-40B4-BE49-F238E27FC236}">
                <a16:creationId xmlns="" xmlns:a16="http://schemas.microsoft.com/office/drawing/2014/main" id="{A047461B-1945-4E6F-8026-64257ABEA86B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</p:sp>
    </p:spTree>
    <p:extLst>
      <p:ext uri="{BB962C8B-B14F-4D97-AF65-F5344CB8AC3E}">
        <p14:creationId xmlns:p14="http://schemas.microsoft.com/office/powerpoint/2010/main" val="878961960"/>
      </p:ext>
    </p:extLst>
  </p:cSld>
  <p:clrMapOvr>
    <a:masterClrMapping/>
  </p:clrMapOvr>
  <p:transition spd="med">
    <p:pull dir="u"/>
  </p:transition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Freeform: Shape 98">
            <a:extLst>
              <a:ext uri="{FF2B5EF4-FFF2-40B4-BE49-F238E27FC236}">
                <a16:creationId xmlns="" xmlns:a16="http://schemas.microsoft.com/office/drawing/2014/main" id="{81BA6D03-C6D5-4F6A-B986-06684543625C}"/>
              </a:ext>
            </a:extLst>
          </p:cNvPr>
          <p:cNvSpPr/>
          <p:nvPr/>
        </p:nvSpPr>
        <p:spPr>
          <a:xfrm>
            <a:off x="8023683" y="2922303"/>
            <a:ext cx="3133727" cy="2316447"/>
          </a:xfrm>
          <a:custGeom>
            <a:avLst/>
            <a:gdLst>
              <a:gd name="connsiteX0" fmla="*/ 159557 w 3133727"/>
              <a:gd name="connsiteY0" fmla="*/ 0 h 2316447"/>
              <a:gd name="connsiteX1" fmla="*/ 2974170 w 3133727"/>
              <a:gd name="connsiteY1" fmla="*/ 0 h 2316447"/>
              <a:gd name="connsiteX2" fmla="*/ 3133727 w 3133727"/>
              <a:gd name="connsiteY2" fmla="*/ 159557 h 2316447"/>
              <a:gd name="connsiteX3" fmla="*/ 3133727 w 3133727"/>
              <a:gd name="connsiteY3" fmla="*/ 2156890 h 2316447"/>
              <a:gd name="connsiteX4" fmla="*/ 2974170 w 3133727"/>
              <a:gd name="connsiteY4" fmla="*/ 2316447 h 2316447"/>
              <a:gd name="connsiteX5" fmla="*/ 159557 w 3133727"/>
              <a:gd name="connsiteY5" fmla="*/ 2316447 h 2316447"/>
              <a:gd name="connsiteX6" fmla="*/ 0 w 3133727"/>
              <a:gd name="connsiteY6" fmla="*/ 2156890 h 2316447"/>
              <a:gd name="connsiteX7" fmla="*/ 0 w 3133727"/>
              <a:gd name="connsiteY7" fmla="*/ 1581525 h 2316447"/>
              <a:gd name="connsiteX8" fmla="*/ 24854 w 3133727"/>
              <a:gd name="connsiteY8" fmla="*/ 1573810 h 2316447"/>
              <a:gd name="connsiteX9" fmla="*/ 287806 w 3133727"/>
              <a:gd name="connsiteY9" fmla="*/ 1177107 h 2316447"/>
              <a:gd name="connsiteX10" fmla="*/ 24854 w 3133727"/>
              <a:gd name="connsiteY10" fmla="*/ 780405 h 2316447"/>
              <a:gd name="connsiteX11" fmla="*/ 0 w 3133727"/>
              <a:gd name="connsiteY11" fmla="*/ 772690 h 2316447"/>
              <a:gd name="connsiteX12" fmla="*/ 0 w 3133727"/>
              <a:gd name="connsiteY12" fmla="*/ 159557 h 2316447"/>
              <a:gd name="connsiteX13" fmla="*/ 159557 w 3133727"/>
              <a:gd name="connsiteY13" fmla="*/ 0 h 2316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33727" h="2316447">
                <a:moveTo>
                  <a:pt x="159557" y="0"/>
                </a:moveTo>
                <a:lnTo>
                  <a:pt x="2974170" y="0"/>
                </a:lnTo>
                <a:cubicBezTo>
                  <a:pt x="3062291" y="0"/>
                  <a:pt x="3133727" y="71436"/>
                  <a:pt x="3133727" y="159557"/>
                </a:cubicBezTo>
                <a:lnTo>
                  <a:pt x="3133727" y="2156890"/>
                </a:lnTo>
                <a:cubicBezTo>
                  <a:pt x="3133727" y="2245011"/>
                  <a:pt x="3062291" y="2316447"/>
                  <a:pt x="2974170" y="2316447"/>
                </a:cubicBezTo>
                <a:lnTo>
                  <a:pt x="159557" y="2316447"/>
                </a:lnTo>
                <a:cubicBezTo>
                  <a:pt x="71436" y="2316447"/>
                  <a:pt x="0" y="2245011"/>
                  <a:pt x="0" y="2156890"/>
                </a:cubicBezTo>
                <a:lnTo>
                  <a:pt x="0" y="1581525"/>
                </a:lnTo>
                <a:lnTo>
                  <a:pt x="24854" y="1573810"/>
                </a:lnTo>
                <a:cubicBezTo>
                  <a:pt x="179380" y="1508450"/>
                  <a:pt x="287806" y="1355441"/>
                  <a:pt x="287806" y="1177107"/>
                </a:cubicBezTo>
                <a:cubicBezTo>
                  <a:pt x="287806" y="998774"/>
                  <a:pt x="179380" y="845764"/>
                  <a:pt x="24854" y="780405"/>
                </a:cubicBezTo>
                <a:lnTo>
                  <a:pt x="0" y="772690"/>
                </a:lnTo>
                <a:lnTo>
                  <a:pt x="0" y="159557"/>
                </a:lnTo>
                <a:cubicBezTo>
                  <a:pt x="0" y="71436"/>
                  <a:pt x="71436" y="0"/>
                  <a:pt x="159557" y="0"/>
                </a:cubicBezTo>
                <a:close/>
              </a:path>
            </a:pathLst>
          </a:cu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o-RO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47A721C7-90B1-48A9-BE1E-B158FAA1DB5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9426BDBA-188B-4DE8-8E9B-869524A14B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53883143-CBA5-4B31-8853-8B9AE38D2C9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 elit, sed do eiusmod incididunt ut. Ut enim ad minim veniam, </a:t>
            </a: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ea.</a:t>
            </a:r>
          </a:p>
          <a:p>
            <a:pPr algn="just">
              <a:spcBef>
                <a:spcPts val="1200"/>
              </a:spcBef>
            </a:pP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dolore eu fugiat nu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F5A40E40-3B47-43EF-9EEC-11650AAE184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cs typeface="Segoe UI" panose="020B0502040204020203" pitchFamily="34" charset="0"/>
              </a:rPr>
              <a:t>Lorem ipsum dolor sit amet, consectetur adipiscing elit, sed do eiusmod incididunt ut:</a:t>
            </a:r>
          </a:p>
          <a:p>
            <a:pPr marL="285750" indent="157163" algn="just">
              <a:buFont typeface="Arial" panose="020B0604020202020204" pitchFamily="34" charset="0"/>
              <a:buChar char="•"/>
            </a:pP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</a:p>
          <a:p>
            <a:pPr marL="285750" indent="157163" algn="just">
              <a:buFont typeface="Arial" panose="020B0604020202020204" pitchFamily="34" charset="0"/>
              <a:buChar char="•"/>
            </a:pP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Voluptatem accusantium doloremque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818C2C5A-5778-443A-A75E-69CD9E7029F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2EEBEEF2-F6D1-4F4D-B062-BB63C124F12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Lorem Ipsum </a:t>
            </a:r>
            <a:r>
              <a:rPr lang="en-US" dirty="0">
                <a:solidFill>
                  <a:srgbClr val="7030A0"/>
                </a:solidFill>
              </a:rPr>
              <a:t>Dolor Sit </a:t>
            </a:r>
            <a:r>
              <a:rPr lang="en-US" dirty="0" err="1">
                <a:solidFill>
                  <a:srgbClr val="7030A0"/>
                </a:solidFill>
              </a:rPr>
              <a:t>Amet</a:t>
            </a:r>
            <a:endParaRPr lang="ro-RO" dirty="0">
              <a:solidFill>
                <a:srgbClr val="7030A0"/>
              </a:solidFill>
            </a:endParaRP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F22B1CA7-6201-46A5-97D5-55468F7D091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/>
              <a:t>Ipsam</a:t>
            </a:r>
            <a:r>
              <a:rPr lang="en-US" dirty="0"/>
              <a:t> </a:t>
            </a:r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="" xmlns:a16="http://schemas.microsoft.com/office/drawing/2014/main" id="{F436EAFF-55C0-4F0A-81E7-D90878AAEAFF}"/>
              </a:ext>
            </a:extLst>
          </p:cNvPr>
          <p:cNvGrpSpPr/>
          <p:nvPr/>
        </p:nvGrpSpPr>
        <p:grpSpPr>
          <a:xfrm>
            <a:off x="1141841" y="4171854"/>
            <a:ext cx="322642" cy="322642"/>
            <a:chOff x="1141841" y="4207893"/>
            <a:chExt cx="322642" cy="322642"/>
          </a:xfrm>
        </p:grpSpPr>
        <p:sp>
          <p:nvSpPr>
            <p:cNvPr id="58" name="Oval 57">
              <a:extLst>
                <a:ext uri="{FF2B5EF4-FFF2-40B4-BE49-F238E27FC236}">
                  <a16:creationId xmlns="" xmlns:a16="http://schemas.microsoft.com/office/drawing/2014/main" id="{ED3806A6-5215-477D-A73F-EDFE750FBE75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59" name="Graphic 58">
              <a:extLst>
                <a:ext uri="{FF2B5EF4-FFF2-40B4-BE49-F238E27FC236}">
                  <a16:creationId xmlns="" xmlns:a16="http://schemas.microsoft.com/office/drawing/2014/main" id="{D79F85DE-2C12-4BFC-AC92-EB3DA7F605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sp>
        <p:nvSpPr>
          <p:cNvPr id="61" name="TextBox 60">
            <a:extLst>
              <a:ext uri="{FF2B5EF4-FFF2-40B4-BE49-F238E27FC236}">
                <a16:creationId xmlns="" xmlns:a16="http://schemas.microsoft.com/office/drawing/2014/main" id="{66CDBE30-CD76-4F3E-A59C-153E7D1E809C}"/>
              </a:ext>
            </a:extLst>
          </p:cNvPr>
          <p:cNvSpPr txBox="1"/>
          <p:nvPr/>
        </p:nvSpPr>
        <p:spPr>
          <a:xfrm>
            <a:off x="1465459" y="4194217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="" xmlns:a16="http://schemas.microsoft.com/office/drawing/2014/main" id="{5EA90207-0254-4EFF-B8FD-6AC545236E3B}"/>
              </a:ext>
            </a:extLst>
          </p:cNvPr>
          <p:cNvSpPr txBox="1"/>
          <p:nvPr/>
        </p:nvSpPr>
        <p:spPr>
          <a:xfrm>
            <a:off x="1465459" y="4634815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Omnis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iste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natus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error 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="" xmlns:a16="http://schemas.microsoft.com/office/drawing/2014/main" id="{AC0E5272-0E28-4B94-9BF4-4BD84ED47BEA}"/>
              </a:ext>
            </a:extLst>
          </p:cNvPr>
          <p:cNvSpPr txBox="1"/>
          <p:nvPr/>
        </p:nvSpPr>
        <p:spPr>
          <a:xfrm>
            <a:off x="3956703" y="4187593"/>
            <a:ext cx="2852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Eaque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ipsa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quae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="" xmlns:a16="http://schemas.microsoft.com/office/drawing/2014/main" id="{CE4DB696-B188-4439-BBA4-D2A2B6B3AFAF}"/>
              </a:ext>
            </a:extLst>
          </p:cNvPr>
          <p:cNvSpPr txBox="1"/>
          <p:nvPr/>
        </p:nvSpPr>
        <p:spPr>
          <a:xfrm>
            <a:off x="3956703" y="4626855"/>
            <a:ext cx="2852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Voluptatem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accusantium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doloremque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66" name="Group 65">
            <a:extLst>
              <a:ext uri="{FF2B5EF4-FFF2-40B4-BE49-F238E27FC236}">
                <a16:creationId xmlns="" xmlns:a16="http://schemas.microsoft.com/office/drawing/2014/main" id="{0F8BBE64-0841-4763-948A-A1ECB2D5F1A0}"/>
              </a:ext>
            </a:extLst>
          </p:cNvPr>
          <p:cNvGrpSpPr/>
          <p:nvPr/>
        </p:nvGrpSpPr>
        <p:grpSpPr>
          <a:xfrm>
            <a:off x="1141841" y="4611994"/>
            <a:ext cx="322642" cy="322642"/>
            <a:chOff x="1141841" y="4207893"/>
            <a:chExt cx="322642" cy="322642"/>
          </a:xfrm>
        </p:grpSpPr>
        <p:sp>
          <p:nvSpPr>
            <p:cNvPr id="69" name="Oval 68">
              <a:extLst>
                <a:ext uri="{FF2B5EF4-FFF2-40B4-BE49-F238E27FC236}">
                  <a16:creationId xmlns="" xmlns:a16="http://schemas.microsoft.com/office/drawing/2014/main" id="{2BC2C1DB-DFDF-4F7A-B823-6D4B08932F27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0" name="Graphic 69">
              <a:extLst>
                <a:ext uri="{FF2B5EF4-FFF2-40B4-BE49-F238E27FC236}">
                  <a16:creationId xmlns="" xmlns:a16="http://schemas.microsoft.com/office/drawing/2014/main" id="{4E943CC7-633F-4837-8508-2110737006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grpSp>
        <p:nvGrpSpPr>
          <p:cNvPr id="71" name="Group 70">
            <a:extLst>
              <a:ext uri="{FF2B5EF4-FFF2-40B4-BE49-F238E27FC236}">
                <a16:creationId xmlns="" xmlns:a16="http://schemas.microsoft.com/office/drawing/2014/main" id="{FAFFCBD9-B72F-410D-B30E-6AB8237BA704}"/>
              </a:ext>
            </a:extLst>
          </p:cNvPr>
          <p:cNvGrpSpPr/>
          <p:nvPr/>
        </p:nvGrpSpPr>
        <p:grpSpPr>
          <a:xfrm>
            <a:off x="3636517" y="4169296"/>
            <a:ext cx="322642" cy="322642"/>
            <a:chOff x="1141841" y="4207893"/>
            <a:chExt cx="322642" cy="322642"/>
          </a:xfrm>
        </p:grpSpPr>
        <p:sp>
          <p:nvSpPr>
            <p:cNvPr id="72" name="Oval 71">
              <a:extLst>
                <a:ext uri="{FF2B5EF4-FFF2-40B4-BE49-F238E27FC236}">
                  <a16:creationId xmlns="" xmlns:a16="http://schemas.microsoft.com/office/drawing/2014/main" id="{717A3D57-87A0-48E8-A7B8-D4C8640B6269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3" name="Graphic 72">
              <a:extLst>
                <a:ext uri="{FF2B5EF4-FFF2-40B4-BE49-F238E27FC236}">
                  <a16:creationId xmlns="" xmlns:a16="http://schemas.microsoft.com/office/drawing/2014/main" id="{933D416D-D54E-48F5-B1BD-AB613ED14E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grpSp>
        <p:nvGrpSpPr>
          <p:cNvPr id="74" name="Group 73">
            <a:extLst>
              <a:ext uri="{FF2B5EF4-FFF2-40B4-BE49-F238E27FC236}">
                <a16:creationId xmlns="" xmlns:a16="http://schemas.microsoft.com/office/drawing/2014/main" id="{23119CA6-77F7-45C8-B9B7-BED9FE5B2F20}"/>
              </a:ext>
            </a:extLst>
          </p:cNvPr>
          <p:cNvGrpSpPr/>
          <p:nvPr/>
        </p:nvGrpSpPr>
        <p:grpSpPr>
          <a:xfrm>
            <a:off x="3636517" y="4609436"/>
            <a:ext cx="322642" cy="322642"/>
            <a:chOff x="1141841" y="4207893"/>
            <a:chExt cx="322642" cy="322642"/>
          </a:xfrm>
        </p:grpSpPr>
        <p:sp>
          <p:nvSpPr>
            <p:cNvPr id="75" name="Oval 74">
              <a:extLst>
                <a:ext uri="{FF2B5EF4-FFF2-40B4-BE49-F238E27FC236}">
                  <a16:creationId xmlns="" xmlns:a16="http://schemas.microsoft.com/office/drawing/2014/main" id="{617284EB-5FB8-471C-82BD-8C5A5694DA04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6" name="Graphic 75">
              <a:extLst>
                <a:ext uri="{FF2B5EF4-FFF2-40B4-BE49-F238E27FC236}">
                  <a16:creationId xmlns="" xmlns:a16="http://schemas.microsoft.com/office/drawing/2014/main" id="{934B8830-F67F-4234-99EE-182DF438D1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pic>
        <p:nvPicPr>
          <p:cNvPr id="101" name="Graphic 100">
            <a:extLst>
              <a:ext uri="{FF2B5EF4-FFF2-40B4-BE49-F238E27FC236}">
                <a16:creationId xmlns="" xmlns:a16="http://schemas.microsoft.com/office/drawing/2014/main" id="{8D7B25F8-8D13-4B37-970F-C4173E4B9F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238121" y="3609027"/>
            <a:ext cx="704850" cy="600075"/>
          </a:xfrm>
          <a:prstGeom prst="rect">
            <a:avLst/>
          </a:prstGeom>
        </p:spPr>
      </p:pic>
      <p:sp>
        <p:nvSpPr>
          <p:cNvPr id="41" name="Footer Placeholder 40">
            <a:extLst>
              <a:ext uri="{FF2B5EF4-FFF2-40B4-BE49-F238E27FC236}">
                <a16:creationId xmlns="" xmlns:a16="http://schemas.microsoft.com/office/drawing/2014/main" id="{065F2F59-A39C-4DA1-85DE-D549B6E70D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2" name="Slide Number Placeholder 41">
            <a:extLst>
              <a:ext uri="{FF2B5EF4-FFF2-40B4-BE49-F238E27FC236}">
                <a16:creationId xmlns="" xmlns:a16="http://schemas.microsoft.com/office/drawing/2014/main" id="{86A392A9-D3D5-4A60-946A-ED48D93B1AA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129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1E09C164-32D3-4560-A2D8-39B65035DDF6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44DD1E5F-11C2-44A1-80DF-DDAC0353522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9908C7C6-BFD9-4BDB-AC31-7814B005AE5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</p:spTree>
    <p:extLst>
      <p:ext uri="{BB962C8B-B14F-4D97-AF65-F5344CB8AC3E}">
        <p14:creationId xmlns:p14="http://schemas.microsoft.com/office/powerpoint/2010/main" val="176519778"/>
      </p:ext>
    </p:extLst>
  </p:cSld>
  <p:clrMapOvr>
    <a:masterClrMapping/>
  </p:clrMapOvr>
  <p:transition spd="med">
    <p:pull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C:\Users\fores\AppData\Local\Monosnap\Temp\style.css - SampleSite - Visual Studio Code 2021-07-11 12.37.4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8806" y="910106"/>
            <a:ext cx="3135714" cy="5473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CSS file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Style.css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file from left menu on VS Code.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it according to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This code makes the header into nav menu like this.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check the results of editing as preview.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Understand </a:t>
            </a:r>
            <a:r>
              <a:rPr lang="en-US" altLang="ja-JP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CSS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Appearance of the Web site.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13" name="直線矢印コネクタ 12"/>
          <p:cNvCxnSpPr/>
          <p:nvPr/>
        </p:nvCxnSpPr>
        <p:spPr>
          <a:xfrm>
            <a:off x="5038846" y="2515762"/>
            <a:ext cx="2627453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075" name="Picture 3" descr="C:\Users\fores\AppData\Local\Monosnap\Temp\Title(Used in Bookmark) - Google Chrome 2021-07-11 11.26.03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0322"/>
          <a:stretch/>
        </p:blipFill>
        <p:spPr bwMode="auto">
          <a:xfrm>
            <a:off x="2769016" y="2903314"/>
            <a:ext cx="3034949" cy="405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06683" y="3698879"/>
            <a:ext cx="6759616" cy="2684558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[Display: flex]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arranges its child elements in a line. 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[width]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defines the size of the elements. You can also use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%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instead of </a:t>
            </a:r>
            <a:r>
              <a:rPr lang="en-US" altLang="ja-JP" sz="1400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px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  <a:endParaRPr lang="en-US" altLang="ja-JP" sz="1400" kern="0" dirty="0" smtClean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[margin]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adds the space as margin. The target is top, right, bottom and left. You can also designate minus value. 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[list-style]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defines the style of the bullet point.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[background-color]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set color into the background with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hlinkClick r:id="rId4"/>
              </a:rPr>
              <a:t>color code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[float]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arranges the elements like flex.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[text-align]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defines how to show the text. “center” means centering.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[text-decoration]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defines how to show the text like underline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and link.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[line-height]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arranges the position of text in term of vertical.</a:t>
            </a:r>
          </a:p>
        </p:txBody>
      </p:sp>
      <p:cxnSp>
        <p:nvCxnSpPr>
          <p:cNvPr id="21" name="直線コネクタ 20"/>
          <p:cNvCxnSpPr/>
          <p:nvPr/>
        </p:nvCxnSpPr>
        <p:spPr>
          <a:xfrm flipV="1">
            <a:off x="9205732" y="4332790"/>
            <a:ext cx="937549" cy="30480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0112415" y="4074289"/>
            <a:ext cx="1956122" cy="64818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1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Space indicates </a:t>
            </a:r>
            <a:r>
              <a:rPr lang="en-US" altLang="ja-JP" sz="11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that this </a:t>
            </a:r>
            <a:r>
              <a:rPr lang="en-US" altLang="ja-JP" sz="11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style only will </a:t>
            </a:r>
            <a:r>
              <a:rPr lang="en-US" altLang="ja-JP" sz="11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be applied to </a:t>
            </a:r>
            <a:r>
              <a:rPr lang="en-US" altLang="ja-JP" sz="11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the child </a:t>
            </a:r>
            <a:r>
              <a:rPr lang="en-US" altLang="ja-JP" sz="11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elements.</a:t>
            </a:r>
            <a:endParaRPr lang="en-US" altLang="ja-JP" sz="1100" b="1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4" name="直線コネクタ 23"/>
          <p:cNvCxnSpPr/>
          <p:nvPr/>
        </p:nvCxnSpPr>
        <p:spPr>
          <a:xfrm>
            <a:off x="9248172" y="1531716"/>
            <a:ext cx="895109" cy="8874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0112415" y="1473843"/>
            <a:ext cx="1956122" cy="439838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1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This is target tag to apply styles. </a:t>
            </a:r>
            <a:endParaRPr lang="en-US" altLang="ja-JP" sz="1000" b="1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31" name="直線コネクタ 30"/>
          <p:cNvCxnSpPr/>
          <p:nvPr/>
        </p:nvCxnSpPr>
        <p:spPr>
          <a:xfrm>
            <a:off x="9248172" y="2295843"/>
            <a:ext cx="895109" cy="8874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0112415" y="2218481"/>
            <a:ext cx="1956122" cy="625034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1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You can define own </a:t>
            </a:r>
            <a:r>
              <a:rPr lang="en-US" altLang="ja-JP" sz="11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styles </a:t>
            </a:r>
            <a:r>
              <a:rPr lang="en-US" altLang="ja-JP" sz="11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with class.</a:t>
            </a:r>
          </a:p>
          <a:p>
            <a:pPr lvl="0">
              <a:defRPr/>
            </a:pPr>
            <a:r>
              <a:rPr lang="en-US" altLang="ja-JP" sz="10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* Dot</a:t>
            </a:r>
            <a:r>
              <a:rPr lang="en-US" altLang="ja-JP" sz="10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( . </a:t>
            </a:r>
            <a:r>
              <a:rPr lang="en-US" altLang="ja-JP" sz="10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) is needed </a:t>
            </a:r>
            <a:r>
              <a:rPr lang="en-US" altLang="ja-JP" sz="10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for class.</a:t>
            </a:r>
          </a:p>
        </p:txBody>
      </p:sp>
    </p:spTree>
    <p:extLst>
      <p:ext uri="{BB962C8B-B14F-4D97-AF65-F5344CB8AC3E}">
        <p14:creationId xmlns:p14="http://schemas.microsoft.com/office/powerpoint/2010/main" val="153116728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Rectangle: Rounded Corners 100">
            <a:extLst>
              <a:ext uri="{FF2B5EF4-FFF2-40B4-BE49-F238E27FC236}">
                <a16:creationId xmlns="" xmlns:a16="http://schemas.microsoft.com/office/drawing/2014/main" id="{F9C1E937-A2C3-43D5-B0E2-8F2F157ED27A}"/>
              </a:ext>
            </a:extLst>
          </p:cNvPr>
          <p:cNvSpPr/>
          <p:nvPr/>
        </p:nvSpPr>
        <p:spPr>
          <a:xfrm>
            <a:off x="8385311" y="1838739"/>
            <a:ext cx="2792896" cy="3180522"/>
          </a:xfrm>
          <a:prstGeom prst="roundRect">
            <a:avLst>
              <a:gd name="adj" fmla="val 6371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0" name="Rectangle: Rounded Corners 99">
            <a:extLst>
              <a:ext uri="{FF2B5EF4-FFF2-40B4-BE49-F238E27FC236}">
                <a16:creationId xmlns="" xmlns:a16="http://schemas.microsoft.com/office/drawing/2014/main" id="{885A7A1B-7929-4203-9B07-6FC227A29DA8}"/>
              </a:ext>
            </a:extLst>
          </p:cNvPr>
          <p:cNvSpPr/>
          <p:nvPr/>
        </p:nvSpPr>
        <p:spPr>
          <a:xfrm>
            <a:off x="4699550" y="1838739"/>
            <a:ext cx="2792896" cy="3180522"/>
          </a:xfrm>
          <a:prstGeom prst="roundRect">
            <a:avLst>
              <a:gd name="adj" fmla="val 6371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98" name="Rectangle: Rounded Corners 97">
            <a:extLst>
              <a:ext uri="{FF2B5EF4-FFF2-40B4-BE49-F238E27FC236}">
                <a16:creationId xmlns="" xmlns:a16="http://schemas.microsoft.com/office/drawing/2014/main" id="{2B7B2E93-2A12-448B-B093-B711925CDC4F}"/>
              </a:ext>
            </a:extLst>
          </p:cNvPr>
          <p:cNvSpPr/>
          <p:nvPr/>
        </p:nvSpPr>
        <p:spPr>
          <a:xfrm>
            <a:off x="1013790" y="1838739"/>
            <a:ext cx="2792896" cy="3180522"/>
          </a:xfrm>
          <a:prstGeom prst="roundRect">
            <a:avLst>
              <a:gd name="adj" fmla="val 6371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102" name="Graphic 101">
            <a:extLst>
              <a:ext uri="{FF2B5EF4-FFF2-40B4-BE49-F238E27FC236}">
                <a16:creationId xmlns="" xmlns:a16="http://schemas.microsoft.com/office/drawing/2014/main" id="{D437F437-B0D9-407E-8E1C-9F5EB2A504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1002534" y="3353384"/>
            <a:ext cx="2804143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103" name="Graphic 102">
            <a:extLst>
              <a:ext uri="{FF2B5EF4-FFF2-40B4-BE49-F238E27FC236}">
                <a16:creationId xmlns="" xmlns:a16="http://schemas.microsoft.com/office/drawing/2014/main" id="{EEEDC3A1-A810-499E-903F-BC7CCAF4F9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1013790" y="3353383"/>
            <a:ext cx="2792896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04" name="Oval 103">
            <a:extLst>
              <a:ext uri="{FF2B5EF4-FFF2-40B4-BE49-F238E27FC236}">
                <a16:creationId xmlns="" xmlns:a16="http://schemas.microsoft.com/office/drawing/2014/main" id="{AB001EF7-30E4-4352-95B7-E2C7A2E5D7C7}"/>
              </a:ext>
            </a:extLst>
          </p:cNvPr>
          <p:cNvSpPr/>
          <p:nvPr/>
        </p:nvSpPr>
        <p:spPr>
          <a:xfrm>
            <a:off x="2153156" y="4762179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105" name="Graphic 104">
            <a:extLst>
              <a:ext uri="{FF2B5EF4-FFF2-40B4-BE49-F238E27FC236}">
                <a16:creationId xmlns="" xmlns:a16="http://schemas.microsoft.com/office/drawing/2014/main" id="{42B2F36C-13AA-478C-861C-5FF594C30C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8100000">
            <a:off x="2343563" y="4952586"/>
            <a:ext cx="133350" cy="133350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="" xmlns:a16="http://schemas.microsoft.com/office/drawing/2014/main" id="{C8BB2058-17FE-492F-832D-75135FB3FD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4688292" y="3353384"/>
            <a:ext cx="2804143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107" name="Graphic 106">
            <a:extLst>
              <a:ext uri="{FF2B5EF4-FFF2-40B4-BE49-F238E27FC236}">
                <a16:creationId xmlns="" xmlns:a16="http://schemas.microsoft.com/office/drawing/2014/main" id="{C8EBB6D2-1D4A-42A3-97A5-215F77F62C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4699548" y="3353383"/>
            <a:ext cx="2792896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08" name="Oval 107">
            <a:extLst>
              <a:ext uri="{FF2B5EF4-FFF2-40B4-BE49-F238E27FC236}">
                <a16:creationId xmlns="" xmlns:a16="http://schemas.microsoft.com/office/drawing/2014/main" id="{6199BD9A-8A4D-4627-A246-A3113CAFB1D4}"/>
              </a:ext>
            </a:extLst>
          </p:cNvPr>
          <p:cNvSpPr/>
          <p:nvPr/>
        </p:nvSpPr>
        <p:spPr>
          <a:xfrm>
            <a:off x="5838914" y="4762179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109" name="Graphic 108">
            <a:extLst>
              <a:ext uri="{FF2B5EF4-FFF2-40B4-BE49-F238E27FC236}">
                <a16:creationId xmlns="" xmlns:a16="http://schemas.microsoft.com/office/drawing/2014/main" id="{4BEE0FD7-F028-4E0F-AAD9-0E7D5C1C8B7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8100000">
            <a:off x="6029321" y="4952586"/>
            <a:ext cx="133350" cy="133350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="" xmlns:a16="http://schemas.microsoft.com/office/drawing/2014/main" id="{849487BF-2CD9-4927-BBC2-11B3FB5659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8372036" y="3351468"/>
            <a:ext cx="2804143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111" name="Graphic 110">
            <a:extLst>
              <a:ext uri="{FF2B5EF4-FFF2-40B4-BE49-F238E27FC236}">
                <a16:creationId xmlns="" xmlns:a16="http://schemas.microsoft.com/office/drawing/2014/main" id="{B6B086E5-F3A1-4897-A067-FE23698071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8383292" y="3351467"/>
            <a:ext cx="2792896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12" name="Oval 111">
            <a:extLst>
              <a:ext uri="{FF2B5EF4-FFF2-40B4-BE49-F238E27FC236}">
                <a16:creationId xmlns="" xmlns:a16="http://schemas.microsoft.com/office/drawing/2014/main" id="{4A797D6F-72D1-477F-B919-207793D6BFF4}"/>
              </a:ext>
            </a:extLst>
          </p:cNvPr>
          <p:cNvSpPr/>
          <p:nvPr/>
        </p:nvSpPr>
        <p:spPr>
          <a:xfrm>
            <a:off x="9522658" y="4760263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113" name="Graphic 112">
            <a:extLst>
              <a:ext uri="{FF2B5EF4-FFF2-40B4-BE49-F238E27FC236}">
                <a16:creationId xmlns="" xmlns:a16="http://schemas.microsoft.com/office/drawing/2014/main" id="{1C463929-2EF0-4656-B672-0B94B1FE79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8100000">
            <a:off x="9713065" y="4950670"/>
            <a:ext cx="133350" cy="133350"/>
          </a:xfrm>
          <a:prstGeom prst="rect">
            <a:avLst/>
          </a:prstGeom>
        </p:spPr>
      </p:pic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D7EC7584-5E69-45A8-B9EE-2155495B8DC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16817F08-6732-4C7F-B29F-B8BAC2FC47B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5C689B5F-4037-4EF2-B2DA-F5512BDDAF7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034588" y="5439132"/>
            <a:ext cx="2772099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</a:t>
            </a: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 laudantium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, totam rem aperiam, 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CABA64A1-8E42-4BAA-8EC6-F3E2E29746E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720349" y="5439132"/>
            <a:ext cx="2772099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laudantium, totam rem aperiam, </a:t>
            </a:r>
            <a:r>
              <a:rPr lang="en-US" noProof="1">
                <a:solidFill>
                  <a:srgbClr val="AF0B84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eaque ipsa quae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C35041A5-0326-47A8-9A9B-95381A8D44F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393690" y="5439132"/>
            <a:ext cx="2772099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</a:t>
            </a: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iste natus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error sit voluptatem laudantium, totam rem aperiam, eaque ipsa quae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91460D60-B0CB-47B5-8F14-92499D91699C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Lorem Ipsum</a:t>
            </a:r>
            <a:endParaRPr lang="ro-RO" dirty="0">
              <a:solidFill>
                <a:schemeClr val="bg1"/>
              </a:solidFill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16DA1190-7102-4C0D-A26F-9D0ECBB84A5A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 err="1"/>
              <a:t>Amat</a:t>
            </a:r>
            <a:r>
              <a:rPr lang="en-US" dirty="0"/>
              <a:t> </a:t>
            </a:r>
            <a:r>
              <a:rPr lang="en-US" dirty="0" err="1"/>
              <a:t>aler</a:t>
            </a:r>
            <a:r>
              <a:rPr lang="en-US" dirty="0"/>
              <a:t> sit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8AAFE360-5FFB-43B2-8D58-289F08B45937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Volupte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Accusanu</a:t>
            </a:r>
            <a:endParaRPr lang="ro-RO" dirty="0">
              <a:solidFill>
                <a:schemeClr val="bg1"/>
              </a:solidFill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2D538EE5-086F-4C64-8330-A307D330A044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 </a:t>
            </a:r>
            <a:r>
              <a:rPr lang="en-US" dirty="0" err="1"/>
              <a:t>sem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0D3CAA4F-52C9-40E6-A06E-125C56DB5414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Iste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Natus</a:t>
            </a:r>
            <a:r>
              <a:rPr lang="en-US" dirty="0">
                <a:solidFill>
                  <a:schemeClr val="bg1"/>
                </a:solidFill>
              </a:rPr>
              <a:t> </a:t>
            </a:r>
            <a:endParaRPr lang="ro-RO" dirty="0">
              <a:solidFill>
                <a:schemeClr val="bg1"/>
              </a:solidFill>
            </a:endParaRP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3D09B696-67AA-4B2B-A8AD-DCD8DF364AF6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 err="1"/>
              <a:t>Aliquam</a:t>
            </a:r>
            <a:r>
              <a:rPr lang="en-US" dirty="0"/>
              <a:t> sed </a:t>
            </a:r>
            <a:r>
              <a:rPr lang="en-US" dirty="0" err="1"/>
              <a:t>congue</a:t>
            </a:r>
            <a:endParaRPr lang="ro-RO" dirty="0"/>
          </a:p>
        </p:txBody>
      </p:sp>
      <p:sp>
        <p:nvSpPr>
          <p:cNvPr id="46" name="Footer Placeholder 45">
            <a:extLst>
              <a:ext uri="{FF2B5EF4-FFF2-40B4-BE49-F238E27FC236}">
                <a16:creationId xmlns="" xmlns:a16="http://schemas.microsoft.com/office/drawing/2014/main" id="{3CD19EAE-83B0-4A0C-86F4-FB0EAB5006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7" name="Slide Number Placeholder 46">
            <a:extLst>
              <a:ext uri="{FF2B5EF4-FFF2-40B4-BE49-F238E27FC236}">
                <a16:creationId xmlns="" xmlns:a16="http://schemas.microsoft.com/office/drawing/2014/main" id="{23FB656F-8B04-4747-86D9-B00A74520FB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130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0C92B796-769D-4CC4-8427-D0AFF2180C0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2DFF4AD2-8FC2-4FE1-8E70-E8806906F7A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DAED580B-7235-43B7-861F-21B8A0C9AE3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571712197"/>
      </p:ext>
    </p:extLst>
  </p:cSld>
  <p:clrMapOvr>
    <a:masterClrMapping/>
  </p:clrMapOvr>
  <p:transition spd="med">
    <p:pull dir="u"/>
  </p:transition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: Rounded Corners 75">
            <a:extLst>
              <a:ext uri="{FF2B5EF4-FFF2-40B4-BE49-F238E27FC236}">
                <a16:creationId xmlns="" xmlns:a16="http://schemas.microsoft.com/office/drawing/2014/main" id="{59AEBE84-017A-4E8B-906D-5CEC02766ACD}"/>
              </a:ext>
            </a:extLst>
          </p:cNvPr>
          <p:cNvSpPr/>
          <p:nvPr/>
        </p:nvSpPr>
        <p:spPr>
          <a:xfrm>
            <a:off x="4252913" y="-733425"/>
            <a:ext cx="3686174" cy="4868941"/>
          </a:xfrm>
          <a:prstGeom prst="roundRect">
            <a:avLst>
              <a:gd name="adj" fmla="val 6371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23341FE9-3281-409A-AC1F-D7AD7F575F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4252912" y="1943101"/>
            <a:ext cx="3675655" cy="2192416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9D2D0122-BF0F-4A7D-891D-C08129F88E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4264167" y="1943101"/>
            <a:ext cx="3675655" cy="2192416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80" name="Oval 79">
            <a:extLst>
              <a:ext uri="{FF2B5EF4-FFF2-40B4-BE49-F238E27FC236}">
                <a16:creationId xmlns="" xmlns:a16="http://schemas.microsoft.com/office/drawing/2014/main" id="{B7F19637-D88C-4F83-9CAA-B27D56A7184B}"/>
              </a:ext>
            </a:extLst>
          </p:cNvPr>
          <p:cNvSpPr/>
          <p:nvPr/>
        </p:nvSpPr>
        <p:spPr>
          <a:xfrm>
            <a:off x="5838918" y="3871081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D21F68BC-C599-40F1-B085-4C8112742F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998863" y="4057124"/>
            <a:ext cx="204788" cy="163830"/>
          </a:xfrm>
          <a:prstGeom prst="rect">
            <a:avLst/>
          </a:prstGeom>
        </p:spPr>
      </p:pic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F07D2DC7-DC1C-4BFA-84B8-7A0AC198310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2" y="4731283"/>
            <a:ext cx="5081162" cy="590931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AC4DDFD3-4300-4C20-9058-E86C3CF57D7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22D855D1-BBAB-4BC5-85F3-C10142DF5D6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Ipsum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FF0B8718-1C0B-42A4-8796-7EF122C42E8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Lorem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F07B4FDF-5B44-4DB4-A798-A64FB8F4888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Dolor Sit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5A83D952-A489-4036-BFC2-82AD7278FC89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644A2DE7-3E69-4379-A98A-C8C6A30BAB35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 err="1"/>
              <a:t>Amat</a:t>
            </a:r>
            <a:r>
              <a:rPr lang="en-US" dirty="0"/>
              <a:t> </a:t>
            </a:r>
            <a:r>
              <a:rPr lang="en-US" dirty="0" err="1"/>
              <a:t>aler</a:t>
            </a:r>
            <a:r>
              <a:rPr lang="en-US" dirty="0"/>
              <a:t> sit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9F8C3DC7-1C76-4532-928A-09E9F3797338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4798794" y="3274745"/>
            <a:ext cx="2573541" cy="461665"/>
          </a:xfrm>
        </p:spPr>
        <p:txBody>
          <a:bodyPr/>
          <a:lstStyle/>
          <a:p>
            <a:r>
              <a:rPr lang="en-US" noProof="1">
                <a:solidFill>
                  <a:schemeClr val="bg1"/>
                </a:solidFill>
              </a:rPr>
              <a:t>Sed ut perspiciatis  omnis iste natus error sit voluptatem accusantium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728478FF-96E5-4CFF-A85F-D485580754F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quasi accusantium </a:t>
            </a:r>
            <a:r>
              <a:rPr lang="en-US" noProof="1">
                <a:solidFill>
                  <a:srgbClr val="B0047F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 laudantium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, totam rem aperiam.</a:t>
            </a:r>
          </a:p>
        </p:txBody>
      </p:sp>
      <p:sp>
        <p:nvSpPr>
          <p:cNvPr id="55" name="Rectangle: Rounded Corners 54">
            <a:extLst>
              <a:ext uri="{FF2B5EF4-FFF2-40B4-BE49-F238E27FC236}">
                <a16:creationId xmlns="" xmlns:a16="http://schemas.microsoft.com/office/drawing/2014/main" id="{EC234BFB-D9B0-43E9-A02B-25D41A26CA25}"/>
              </a:ext>
            </a:extLst>
          </p:cNvPr>
          <p:cNvSpPr/>
          <p:nvPr/>
        </p:nvSpPr>
        <p:spPr>
          <a:xfrm>
            <a:off x="7970090" y="4920535"/>
            <a:ext cx="253206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="" xmlns:a16="http://schemas.microsoft.com/office/drawing/2014/main" id="{0B1F63FF-1BDD-472A-A45F-532AFB987720}"/>
              </a:ext>
            </a:extLst>
          </p:cNvPr>
          <p:cNvSpPr/>
          <p:nvPr/>
        </p:nvSpPr>
        <p:spPr>
          <a:xfrm>
            <a:off x="7602292" y="4727850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/>
              <a:t>75%</a:t>
            </a:r>
            <a:endParaRPr lang="ro-RO" sz="1100" dirty="0"/>
          </a:p>
        </p:txBody>
      </p:sp>
      <p:sp>
        <p:nvSpPr>
          <p:cNvPr id="64" name="Rectangle: Rounded Corners 63">
            <a:extLst>
              <a:ext uri="{FF2B5EF4-FFF2-40B4-BE49-F238E27FC236}">
                <a16:creationId xmlns="" xmlns:a16="http://schemas.microsoft.com/office/drawing/2014/main" id="{2DB978A1-2312-44A3-9A73-139A0C6900EC}"/>
              </a:ext>
            </a:extLst>
          </p:cNvPr>
          <p:cNvSpPr/>
          <p:nvPr/>
        </p:nvSpPr>
        <p:spPr>
          <a:xfrm>
            <a:off x="7958836" y="5437995"/>
            <a:ext cx="210006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65000"/>
                </a:schemeClr>
              </a:gs>
              <a:gs pos="100000">
                <a:schemeClr val="bg1">
                  <a:lumMod val="85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="" xmlns:a16="http://schemas.microsoft.com/office/drawing/2014/main" id="{A45EE606-F36B-4C6F-BFED-B99616913771}"/>
              </a:ext>
            </a:extLst>
          </p:cNvPr>
          <p:cNvSpPr/>
          <p:nvPr/>
        </p:nvSpPr>
        <p:spPr>
          <a:xfrm>
            <a:off x="7591038" y="5245310"/>
            <a:ext cx="466725" cy="466725"/>
          </a:xfrm>
          <a:prstGeom prst="ellipse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53%</a:t>
            </a:r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="" xmlns:a16="http://schemas.microsoft.com/office/drawing/2014/main" id="{2EF7D4D8-8A40-4E16-A59B-CF2375CAA9FB}"/>
              </a:ext>
            </a:extLst>
          </p:cNvPr>
          <p:cNvSpPr/>
          <p:nvPr/>
        </p:nvSpPr>
        <p:spPr>
          <a:xfrm>
            <a:off x="7958836" y="5949066"/>
            <a:ext cx="922140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65000"/>
                </a:schemeClr>
              </a:gs>
              <a:gs pos="100000">
                <a:schemeClr val="bg1">
                  <a:lumMod val="85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="" xmlns:a16="http://schemas.microsoft.com/office/drawing/2014/main" id="{4EFD0108-B46F-4F48-A806-A2A595D13151}"/>
              </a:ext>
            </a:extLst>
          </p:cNvPr>
          <p:cNvSpPr/>
          <p:nvPr/>
        </p:nvSpPr>
        <p:spPr>
          <a:xfrm>
            <a:off x="7591038" y="5756381"/>
            <a:ext cx="466725" cy="466725"/>
          </a:xfrm>
          <a:prstGeom prst="ellipse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24%</a:t>
            </a:r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="" xmlns:a16="http://schemas.microsoft.com/office/drawing/2014/main" id="{8A725241-5C7C-4E9E-8682-057BC4923DD2}"/>
              </a:ext>
            </a:extLst>
          </p:cNvPr>
          <p:cNvSpPr/>
          <p:nvPr/>
        </p:nvSpPr>
        <p:spPr>
          <a:xfrm>
            <a:off x="2863055" y="3540032"/>
            <a:ext cx="514164" cy="51416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57150">
            <a:noFill/>
          </a:ln>
          <a:effectLst>
            <a:glow rad="127000">
              <a:schemeClr val="tx1">
                <a:lumMod val="50000"/>
                <a:alpha val="10000"/>
              </a:schemeClr>
            </a:glow>
          </a:effec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AE6926AE-A190-457E-910E-747855F67A0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700000">
            <a:off x="3053462" y="3730439"/>
            <a:ext cx="133350" cy="133350"/>
          </a:xfrm>
          <a:prstGeom prst="rect">
            <a:avLst/>
          </a:prstGeom>
        </p:spPr>
      </p:pic>
      <p:sp>
        <p:nvSpPr>
          <p:cNvPr id="74" name="Oval 73">
            <a:extLst>
              <a:ext uri="{FF2B5EF4-FFF2-40B4-BE49-F238E27FC236}">
                <a16:creationId xmlns="" xmlns:a16="http://schemas.microsoft.com/office/drawing/2014/main" id="{23D1864F-A1FD-4C47-8EDC-E4C5C618B586}"/>
              </a:ext>
            </a:extLst>
          </p:cNvPr>
          <p:cNvSpPr/>
          <p:nvPr/>
        </p:nvSpPr>
        <p:spPr>
          <a:xfrm>
            <a:off x="9003113" y="3540032"/>
            <a:ext cx="514164" cy="51416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57150">
            <a:noFill/>
          </a:ln>
          <a:effectLst>
            <a:glow rad="127000">
              <a:schemeClr val="tx1">
                <a:lumMod val="50000"/>
                <a:alpha val="10000"/>
              </a:schemeClr>
            </a:glow>
          </a:effec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226C36E2-8C7D-44BD-9907-8E277FA6769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700000">
            <a:off x="9193520" y="3730439"/>
            <a:ext cx="133350" cy="133350"/>
          </a:xfrm>
          <a:prstGeom prst="rect">
            <a:avLst/>
          </a:prstGeom>
        </p:spPr>
      </p:pic>
      <p:sp>
        <p:nvSpPr>
          <p:cNvPr id="31" name="Footer Placeholder 30">
            <a:extLst>
              <a:ext uri="{FF2B5EF4-FFF2-40B4-BE49-F238E27FC236}">
                <a16:creationId xmlns="" xmlns:a16="http://schemas.microsoft.com/office/drawing/2014/main" id="{865D2A36-7AE9-4172-A111-90E5F1CBD9F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3" name="Slide Number Placeholder 32">
            <a:extLst>
              <a:ext uri="{FF2B5EF4-FFF2-40B4-BE49-F238E27FC236}">
                <a16:creationId xmlns="" xmlns:a16="http://schemas.microsoft.com/office/drawing/2014/main" id="{D155B7A2-550F-46AC-A893-7AB3CB1B56F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131</a:t>
            </a:fld>
            <a:endParaRPr lang="ro-RO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873C52A8-26B3-4012-B41D-4A8F1BFA0AB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B6365A83-4511-4F05-9760-8A9DB2CCD7B9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</p:spTree>
    <p:extLst>
      <p:ext uri="{BB962C8B-B14F-4D97-AF65-F5344CB8AC3E}">
        <p14:creationId xmlns:p14="http://schemas.microsoft.com/office/powerpoint/2010/main" val="1900089509"/>
      </p:ext>
    </p:extLst>
  </p:cSld>
  <p:clrMapOvr>
    <a:masterClrMapping/>
  </p:clrMapOvr>
  <p:transition spd="med">
    <p:pull dir="u"/>
  </p:transition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>
            <a:extLst>
              <a:ext uri="{FF2B5EF4-FFF2-40B4-BE49-F238E27FC236}">
                <a16:creationId xmlns="" xmlns:a16="http://schemas.microsoft.com/office/drawing/2014/main" id="{65437114-E3D8-42A4-9E0A-8BC22BD77145}"/>
              </a:ext>
            </a:extLst>
          </p:cNvPr>
          <p:cNvSpPr/>
          <p:nvPr/>
        </p:nvSpPr>
        <p:spPr>
          <a:xfrm>
            <a:off x="0" y="0"/>
            <a:ext cx="6603999" cy="6858000"/>
          </a:xfrm>
          <a:prstGeom prst="rect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BBB27909-29D7-4735-AB7D-569B0DDD5F3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THE GALLERY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6A1D2732-8E2E-423A-A08D-62B1430C14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E57FA270-F6E8-41D1-AA91-488778759F8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 elit, sed do eiusmod incididunt ut labore et dolore magna aliqua. Ut enim ad minim veniam, </a:t>
            </a: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 </a:t>
            </a:r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 commodo consequat. </a:t>
            </a:r>
          </a:p>
          <a:p>
            <a:pPr algn="just">
              <a:spcBef>
                <a:spcPts val="1200"/>
              </a:spcBef>
            </a:pPr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Duis aute irure dolor ina reprehenderit in voluptate velit esse cillum dolore eu fugiat nulla pariatur.</a:t>
            </a:r>
          </a:p>
          <a:p>
            <a:pPr marL="268288" indent="174625" algn="just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reprehenderit in voluptate</a:t>
            </a:r>
          </a:p>
          <a:p>
            <a:pPr marL="268288" indent="174625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incididunt ut labore</a:t>
            </a:r>
          </a:p>
          <a:p>
            <a:pPr marL="268288" indent="174625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sed do eiusmod</a:t>
            </a:r>
          </a:p>
          <a:p>
            <a:pPr marL="268288" indent="174625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ullamco laboris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F2E5025B-2B39-4624-926F-25D8260E47D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030019" y="1325936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266F91F3-303F-452F-88DB-BDA790FB0A9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E99267CD-E8DA-4A51-948F-33975E99A09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030019" y="2623896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A468AD42-0F30-4CD9-9A21-D5AB98F8836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Pellentesque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A379C993-9C2E-4FFE-BD0A-6D8217633FE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030019" y="3921856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 porttitor. Sed eget ante lorem.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942C64AD-81FD-4257-AC80-F2DC4EA4B38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Integer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E64A4A8E-F96B-48E8-AEE9-135203A49A2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30018" y="5252148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28499291-A237-4ECB-AAF8-16190DAD240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46" name="Graphic 45">
            <a:extLst>
              <a:ext uri="{FF2B5EF4-FFF2-40B4-BE49-F238E27FC236}">
                <a16:creationId xmlns="" xmlns:a16="http://schemas.microsoft.com/office/drawing/2014/main" id="{6F831F4C-F49B-418B-83E8-07F117AAE2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99698" y="1308250"/>
            <a:ext cx="389293" cy="408439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49657021-D90B-4DCB-B1A5-AA1FE402CC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99698" y="2649649"/>
            <a:ext cx="356829" cy="362679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9E0DBFB7-BEF2-43B1-9396-772A72D08A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317971" y="3945807"/>
            <a:ext cx="376439" cy="358513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C3F43BC6-FD71-4E67-9854-C3842109EC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311680" y="5258584"/>
            <a:ext cx="376440" cy="396252"/>
          </a:xfrm>
          <a:prstGeom prst="rect">
            <a:avLst/>
          </a:prstGeom>
        </p:spPr>
      </p:pic>
      <p:sp>
        <p:nvSpPr>
          <p:cNvPr id="25" name="Footer Placeholder 24">
            <a:extLst>
              <a:ext uri="{FF2B5EF4-FFF2-40B4-BE49-F238E27FC236}">
                <a16:creationId xmlns="" xmlns:a16="http://schemas.microsoft.com/office/drawing/2014/main" id="{F8A2D832-D0CA-4870-8CF8-F65B57C3A72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6" name="Slide Number Placeholder 25">
            <a:extLst>
              <a:ext uri="{FF2B5EF4-FFF2-40B4-BE49-F238E27FC236}">
                <a16:creationId xmlns="" xmlns:a16="http://schemas.microsoft.com/office/drawing/2014/main" id="{57D2D4AC-6757-4129-A346-3FB1AD28B93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132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0CAAAA67-B72B-4D72-9544-4B21739E0FE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477125989"/>
      </p:ext>
    </p:extLst>
  </p:cSld>
  <p:clrMapOvr>
    <a:masterClrMapping/>
  </p:clrMapOvr>
  <p:transition spd="med">
    <p:pull dir="u"/>
  </p:transition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99E2DF5E-19B2-4DCA-8254-B9710433925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92FB7A29-F428-469C-9E3C-765F4ED59DE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521084D5-7276-42B0-8743-349E547DBA6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EBE1E397-DE90-4809-B63C-7C25AE4EA9F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faucibus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53F72833-599A-4B97-9361-9891534EF62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a </a:t>
            </a:r>
            <a:r>
              <a:rPr lang="en-US" dirty="0" err="1">
                <a:cs typeface="Segoe UI" panose="020B0502040204020203" pitchFamily="34" charset="0"/>
              </a:rPr>
              <a:t>interdum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8017E604-1266-40C7-B74D-3D6CB02940A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nec</a:t>
            </a:r>
            <a:r>
              <a:rPr lang="en-US" dirty="0">
                <a:cs typeface="Segoe UI" panose="020B0502040204020203" pitchFamily="34" charset="0"/>
              </a:rPr>
              <a:t>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2A6CF4EE-68CB-495C-A212-BEAC3098048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Maecenas </a:t>
            </a:r>
            <a:r>
              <a:rPr lang="en-US" dirty="0" err="1">
                <a:cs typeface="Segoe UI" panose="020B0502040204020203" pitchFamily="34" charset="0"/>
              </a:rPr>
              <a:t>aaliquam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2424DCC9-D31D-4D1B-A7A7-F02DFCAA960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92" name="Graphic 91">
            <a:extLst>
              <a:ext uri="{FF2B5EF4-FFF2-40B4-BE49-F238E27FC236}">
                <a16:creationId xmlns="" xmlns:a16="http://schemas.microsoft.com/office/drawing/2014/main" id="{103364E9-16D7-4415-9BD5-C58FD34BF9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03228" y="2192404"/>
            <a:ext cx="410263" cy="438077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="" xmlns:a16="http://schemas.microsoft.com/office/drawing/2014/main" id="{060097AD-B41E-4D86-AA98-AEE66035AE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69594" y="3706126"/>
            <a:ext cx="457693" cy="438077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DB308C36-C120-4A83-9592-84452EA9398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351441" y="5238714"/>
            <a:ext cx="427309" cy="38786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="" xmlns:a16="http://schemas.microsoft.com/office/drawing/2014/main" id="{0C6EB878-CB10-4359-955C-C1F94EB9EA9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355826" y="2217583"/>
            <a:ext cx="439632" cy="384678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8FC27BA4-05B1-473F-80B1-118127D7A00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115430" y="5223838"/>
            <a:ext cx="467282" cy="438077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FFDB8B4C-8F96-473F-ACB8-C273E81660D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002328" y="3755207"/>
            <a:ext cx="455485" cy="339914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="" xmlns:a16="http://schemas.microsoft.com/office/drawing/2014/main" id="{EDFB29FB-EB91-4247-AEC1-75C11978C88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584160" y="3605883"/>
            <a:ext cx="854740" cy="738185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F2D8FF6E-39F7-4F78-8B96-8BCF51EBD9F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35418F47-4AA9-4FF4-9DD3-85F0F3C8186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133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347989542"/>
      </p:ext>
    </p:extLst>
  </p:cSld>
  <p:clrMapOvr>
    <a:masterClrMapping/>
  </p:clrMapOvr>
  <p:transition spd="med">
    <p:pull dir="u"/>
  </p:transition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A7B3FFC3-2B8C-4B92-B99C-76C70AD4112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B966DC8E-FE0F-4232-84D5-014961F4DB1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3CC21106-78A8-453C-9E36-7D0AFA8EBA0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70678" y="4914647"/>
            <a:ext cx="152671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felis fermentum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3A228EE0-E7B6-4290-BDF4-C886DA1BDFB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Integer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091FFF7A-5678-4183-892C-B2EAB59B3D6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04336" y="5385746"/>
            <a:ext cx="1526712" cy="461665"/>
          </a:xfrm>
        </p:spPr>
        <p:txBody>
          <a:bodyPr/>
          <a:lstStyle/>
          <a:p>
            <a:r>
              <a:rPr lang="da-DK" noProof="1">
                <a:latin typeface="Titillium" panose="00000500000000000000" pitchFamily="50" charset="0"/>
                <a:cs typeface="Segoe UI" panose="020B0502040204020203" pitchFamily="34" charset="0"/>
              </a:rPr>
              <a:t>Etiam sagittis urna sit amet augue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1CE53B1A-B487-4587-A696-3EAD296326C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Vivamus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at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E8EC0131-43E9-45C4-8311-C6E66826CAA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222728" y="5630161"/>
            <a:ext cx="152671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364A5EB5-284F-4222-978D-3FD0DE39846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222728" y="5269700"/>
            <a:ext cx="1526711" cy="423065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Sodales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sceler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24055342-2F50-4637-84A8-CC4A0BB5BFF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67983" y="5524245"/>
            <a:ext cx="1526712" cy="461665"/>
          </a:xfrm>
        </p:spPr>
        <p:txBody>
          <a:bodyPr/>
          <a:lstStyle/>
          <a:p>
            <a:r>
              <a:rPr lang="da-DK" noProof="1">
                <a:latin typeface="Titillium" panose="00000500000000000000" pitchFamily="50" charset="0"/>
                <a:cs typeface="Segoe UI" panose="020B0502040204020203" pitchFamily="34" charset="0"/>
              </a:rPr>
              <a:t>Etiam sagittis urna sit amet augue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A961A234-2141-4F54-9AC9-AEB1CC23AE9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E19FA021-D91B-4D8A-99BE-0AF6B6A6D10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718917" y="5376873"/>
            <a:ext cx="152671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42837F94-3DF1-4B52-8A1E-A928CC2729B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Sed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efficitur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63" name="Graphic 62">
            <a:extLst>
              <a:ext uri="{FF2B5EF4-FFF2-40B4-BE49-F238E27FC236}">
                <a16:creationId xmlns="" xmlns:a16="http://schemas.microsoft.com/office/drawing/2014/main" id="{9D7212A3-88BA-4BDE-90A5-507180552A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26013" y="3208270"/>
            <a:ext cx="698840" cy="795232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68BE6C11-BAD2-4413-9BF9-2C0D670BC1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76837" y="3004828"/>
            <a:ext cx="793910" cy="79391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6CFD3C18-D074-4BFC-9A37-196EE7075AC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892822" y="3379396"/>
            <a:ext cx="590550" cy="504825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CE63D498-5F55-45B7-A5F4-4777D5F5C2D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519103" y="3208270"/>
            <a:ext cx="452749" cy="387027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A5522C7D-76F1-4379-A882-4FC979C6C76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913275" y="2421946"/>
            <a:ext cx="1116511" cy="966532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44F72B93-C24B-47DA-B200-D585234228CE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B15C4786-99D8-4277-8B10-05BEC839696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134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13727536"/>
      </p:ext>
    </p:extLst>
  </p:cSld>
  <p:clrMapOvr>
    <a:masterClrMapping/>
  </p:clrMapOvr>
  <p:transition spd="med">
    <p:pull dir="u"/>
  </p:transition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6D685F82-B3B0-4F39-93F2-2B7F95B364C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8B338039-2417-45C6-876C-50F67D57304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95E5F6C4-E7BF-4A83-ADDD-32D3CF628F0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55466" y="4719697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4166725B-8EEC-4C93-B905-ECCAE073940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C7F70AE4-EF2F-400C-9F7E-BE2A231116B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902401" y="4719697"/>
            <a:ext cx="1816101" cy="1169551"/>
          </a:xfrm>
        </p:spPr>
        <p:txBody>
          <a:bodyPr/>
          <a:lstStyle/>
          <a:p>
            <a:r>
              <a:rPr lang="pt-BR" noProof="1">
                <a:latin typeface="Titillium" panose="00000500000000000000" pitchFamily="50" charset="0"/>
                <a:cs typeface="Segoe UI" panose="020B0502040204020203" pitchFamily="34" charset="0"/>
              </a:rPr>
              <a:t>Nam turpis metus, rutrum vitae nisl quis, dignissim ultrices nisl. Vestibulum et velit auctor, dignissim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6C236586-5884-44A3-A05A-EDA0E5001F8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2902402" y="4412969"/>
            <a:ext cx="1816100" cy="369332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in dap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095B8ADA-6D95-4A34-9760-003BEE3629B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54357" y="4719697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0BDB9219-0C4C-417D-9761-84C9E743BB8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D9C48F99-4293-40BF-9AA1-7C54CA99A09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230889" y="4719697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6745A8F6-CCE2-48E1-BAC1-9A584807BF9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230890" y="4412969"/>
            <a:ext cx="1816100" cy="369332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17862837-7480-40B1-BCAA-1E844CD8FB43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2AA3AB8F-6E7C-47C9-9BBE-55A53F756EC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170F5CBB-87D0-4D6C-913E-573248B968E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CA1AB573-9FF0-4E25-A044-44E4A5A38ACF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4</a:t>
            </a:r>
            <a:endParaRPr lang="ro-RO" dirty="0"/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CA604895-C732-4046-B258-E0B3C4725ACD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2015</a:t>
            </a:r>
            <a:endParaRPr lang="ro-RO" dirty="0"/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7F6D8E5B-CF49-4F59-A183-1FD165913AB0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noProof="1"/>
              <a:t>January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1E3AF862-77B6-42C3-AFA2-F498F9FF4B68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2016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1AD35CB8-DCEF-472F-80C6-D63FD9B67FB3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noProof="1"/>
              <a:t>August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484BD38A-3DBB-4E20-B1D6-9A4D1039CCD6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2017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41BDC758-FB12-494C-921A-70282FF2AD0D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noProof="1"/>
              <a:t>December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760F63F7-9B40-4C78-A5D1-C7F0FF6BE662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2018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6019B951-EF38-40FB-90A3-20166E595C48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noProof="1"/>
              <a:t>February</a:t>
            </a:r>
          </a:p>
        </p:txBody>
      </p:sp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78C2FD8F-76D1-40A7-985E-79553FB915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42984" y="2965953"/>
            <a:ext cx="430823" cy="417146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02D3BBCF-EEDD-43ED-92CE-FA46E78BAB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347664" y="2954706"/>
            <a:ext cx="606757" cy="417146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="" xmlns:a16="http://schemas.microsoft.com/office/drawing/2014/main" id="{10A13C5E-C11F-4AB3-AC32-21EAA46F073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063293" y="2977199"/>
            <a:ext cx="581025" cy="417146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560BC1AA-14DD-417D-A672-34735FB62E1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662368" y="2954706"/>
            <a:ext cx="410418" cy="417146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ED6FE3A3-71EF-48BC-85BC-A799D4770BB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53BE332D-3102-4E97-80FE-9A905990011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135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329158965"/>
      </p:ext>
    </p:extLst>
  </p:cSld>
  <p:clrMapOvr>
    <a:masterClrMapping/>
  </p:clrMapOvr>
  <p:transition spd="med">
    <p:pull dir="u"/>
  </p:transition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53">
            <a:extLst>
              <a:ext uri="{FF2B5EF4-FFF2-40B4-BE49-F238E27FC236}">
                <a16:creationId xmlns="" xmlns:a16="http://schemas.microsoft.com/office/drawing/2014/main" id="{504A8DB4-170B-477C-8F09-43EED99166E5}"/>
              </a:ext>
            </a:extLst>
          </p:cNvPr>
          <p:cNvSpPr txBox="1"/>
          <p:nvPr/>
        </p:nvSpPr>
        <p:spPr>
          <a:xfrm>
            <a:off x="3265749" y="1343040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2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="" xmlns:a16="http://schemas.microsoft.com/office/drawing/2014/main" id="{77098AF0-740D-4A6C-981A-79F11B1C31BE}"/>
              </a:ext>
            </a:extLst>
          </p:cNvPr>
          <p:cNvSpPr txBox="1"/>
          <p:nvPr/>
        </p:nvSpPr>
        <p:spPr>
          <a:xfrm>
            <a:off x="1178595" y="1343040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1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="" xmlns:a16="http://schemas.microsoft.com/office/drawing/2014/main" id="{4D624ECD-B85E-44AC-82B3-6433EB0D2B23}"/>
              </a:ext>
            </a:extLst>
          </p:cNvPr>
          <p:cNvSpPr txBox="1"/>
          <p:nvPr/>
        </p:nvSpPr>
        <p:spPr>
          <a:xfrm>
            <a:off x="5265126" y="1330795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3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="" xmlns:a16="http://schemas.microsoft.com/office/drawing/2014/main" id="{20C93569-45FE-41A7-9D6C-63679626B1A4}"/>
              </a:ext>
            </a:extLst>
          </p:cNvPr>
          <p:cNvSpPr txBox="1"/>
          <p:nvPr/>
        </p:nvSpPr>
        <p:spPr>
          <a:xfrm>
            <a:off x="7231748" y="1330795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4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="" xmlns:a16="http://schemas.microsoft.com/office/drawing/2014/main" id="{A491E2D2-314B-49F0-8BB9-3A2C074EE67F}"/>
              </a:ext>
            </a:extLst>
          </p:cNvPr>
          <p:cNvSpPr txBox="1"/>
          <p:nvPr/>
        </p:nvSpPr>
        <p:spPr>
          <a:xfrm>
            <a:off x="9220924" y="1330795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5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8E375172-B83E-4D5D-A1FE-5CC90CC7101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ED0B61C3-A81E-4D83-B734-C4944EE8D22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D9A65008-ABBD-4657-8D4F-6BA672D098B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96E19F31-B701-4622-B80D-C9A10F5072E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Fermentum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2BA61964-85B0-452C-89F0-4C3F94A6BE5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041170" y="4952013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Pellentesque molestie fringilla vestibulum. Vivamus non nibh congue, dapibus nunc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21148F95-B8A9-48B4-8B9C-DC73A597267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230113AE-F382-4D30-8B09-AAEF9151BA3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37954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sodales scelerisque faucibus. Vestibulum nec ultrices nibh. Integer purus lorem, mattis eu erat nec, 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D7BE381B-B3EB-47F9-8965-75C7379BC3C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7678555F-1FC0-4C10-B320-3E0BA5425C6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034737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D96D749E-87AD-46F5-A995-39FF9344D7D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034738" y="4645285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DFAFBFF0-C441-4462-9E7B-C8EE786D370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031520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magna neque, efficitur quis urna vel, ullamcorper suscipit neque. Donec molestie fringilla ornare. Sed aliquet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A080049F-C063-48AE-9698-155D13A8171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Curabitur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2B95B28B-E5E5-4045-BA65-075655CCF8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35790" y="3251485"/>
            <a:ext cx="609600" cy="647700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AF9922F3-07CB-4ECE-A1FB-AF0728F0BA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26170" y="3289585"/>
            <a:ext cx="666750" cy="5715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33DC4003-3646-4720-BA32-6E4AF891F97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734273" y="3299110"/>
            <a:ext cx="523875" cy="561975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C0030654-A171-40CF-B573-C11D8BE8953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634890" y="3337210"/>
            <a:ext cx="638175" cy="47625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DEA103BE-88FA-467D-A090-0A7C3C23C80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679299" y="3308000"/>
            <a:ext cx="542925" cy="542925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4FC80F6E-D3BE-4EEB-994B-BB60E6E7B12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91AF286E-8A17-4797-99D5-06BB03C1397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136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32291621"/>
      </p:ext>
    </p:extLst>
  </p:cSld>
  <p:clrMapOvr>
    <a:masterClrMapping/>
  </p:clrMapOvr>
  <p:transition spd="med">
    <p:pull dir="u"/>
  </p:transition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="" xmlns:a16="http://schemas.microsoft.com/office/drawing/2014/main" id="{C33AA96C-1E97-4244-BB10-F8DFDAB5ADC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A44F1E4B-BBAD-4EF1-9CD1-9DB5A0C97CA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23491FCA-AF33-484C-8B03-A592011CA1D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F6E220BA-9F10-4F24-BD75-A16A57B38C3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860866"/>
            <a:ext cx="288626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Ut eu massa sit amet ex viverra blandit. In ut nunc id est tempor rutrum nec at massa. Vestibulum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A79E447A-0A59-49E0-8A8A-88037B8C27C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Morbi </a:t>
            </a:r>
            <a:r>
              <a:rPr lang="en-US" dirty="0" err="1">
                <a:cs typeface="Segoe UI" panose="020B0502040204020203" pitchFamily="34" charset="0"/>
              </a:rPr>
              <a:t>facilisis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85D2DEA3-907E-4A4D-B18A-5D7A7C86506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511487" y="4860866"/>
            <a:ext cx="288626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C0021B3D-4602-4D07-8ADE-C89068B38D6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A35044A5-75DA-4C11-BE75-F906663A1A0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978587" y="4860866"/>
            <a:ext cx="288626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51F568D-8419-47B9-B5CC-A5E12FED6A0B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Sodales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Eleifend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6" name="AutoShape 1">
            <a:extLst>
              <a:ext uri="{FF2B5EF4-FFF2-40B4-BE49-F238E27FC236}">
                <a16:creationId xmlns="" xmlns:a16="http://schemas.microsoft.com/office/drawing/2014/main" id="{1590CBC3-F3DA-48F3-8DF2-6864E2C2C747}"/>
              </a:ext>
            </a:extLst>
          </p:cNvPr>
          <p:cNvSpPr>
            <a:spLocks/>
          </p:cNvSpPr>
          <p:nvPr/>
        </p:nvSpPr>
        <p:spPr bwMode="auto">
          <a:xfrm rot="4672002">
            <a:off x="1570367" y="2116245"/>
            <a:ext cx="2137150" cy="208183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41275">
            <a:solidFill>
              <a:schemeClr val="bg1">
                <a:lumMod val="95000"/>
                <a:alpha val="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87" name="AutoShape 1">
            <a:extLst>
              <a:ext uri="{FF2B5EF4-FFF2-40B4-BE49-F238E27FC236}">
                <a16:creationId xmlns="" xmlns:a16="http://schemas.microsoft.com/office/drawing/2014/main" id="{D974C2E6-C8C9-43F4-9323-2A71DD6D1ECC}"/>
              </a:ext>
            </a:extLst>
          </p:cNvPr>
          <p:cNvSpPr>
            <a:spLocks/>
          </p:cNvSpPr>
          <p:nvPr/>
        </p:nvSpPr>
        <p:spPr bwMode="auto">
          <a:xfrm rot="6300000">
            <a:off x="1592607" y="2177071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="" xmlns:a16="http://schemas.microsoft.com/office/drawing/2014/main" id="{B6732EEE-888F-448C-8F7D-23E1E235A44D}"/>
              </a:ext>
            </a:extLst>
          </p:cNvPr>
          <p:cNvGrpSpPr/>
          <p:nvPr/>
        </p:nvGrpSpPr>
        <p:grpSpPr>
          <a:xfrm>
            <a:off x="3954852" y="3023836"/>
            <a:ext cx="846284" cy="307777"/>
            <a:chOff x="4058469" y="3270892"/>
            <a:chExt cx="846284" cy="307777"/>
          </a:xfrm>
        </p:grpSpPr>
        <p:sp>
          <p:nvSpPr>
            <p:cNvPr id="89" name="Freeform 5">
              <a:extLst>
                <a:ext uri="{FF2B5EF4-FFF2-40B4-BE49-F238E27FC236}">
                  <a16:creationId xmlns="" xmlns:a16="http://schemas.microsoft.com/office/drawing/2014/main" id="{FD2E7484-D57A-4903-9838-1C718A9B43AB}"/>
                </a:ext>
              </a:extLst>
            </p:cNvPr>
            <p:cNvSpPr>
              <a:spLocks/>
            </p:cNvSpPr>
            <p:nvPr/>
          </p:nvSpPr>
          <p:spPr bwMode="auto">
            <a:xfrm>
              <a:off x="4399245" y="3270892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0" name="Freeform 5">
              <a:extLst>
                <a:ext uri="{FF2B5EF4-FFF2-40B4-BE49-F238E27FC236}">
                  <a16:creationId xmlns="" xmlns:a16="http://schemas.microsoft.com/office/drawing/2014/main" id="{B0C8F130-6FAA-42D9-A409-BACACAF64650}"/>
                </a:ext>
              </a:extLst>
            </p:cNvPr>
            <p:cNvSpPr>
              <a:spLocks/>
            </p:cNvSpPr>
            <p:nvPr/>
          </p:nvSpPr>
          <p:spPr bwMode="auto">
            <a:xfrm>
              <a:off x="4058469" y="3277143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1" name="Freeform 5">
              <a:extLst>
                <a:ext uri="{FF2B5EF4-FFF2-40B4-BE49-F238E27FC236}">
                  <a16:creationId xmlns="" xmlns:a16="http://schemas.microsoft.com/office/drawing/2014/main" id="{5D7A033B-AC66-4C3B-8FA6-1D8C8FFAF2EA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4752" y="3280604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2" name="AutoShape 1">
            <a:extLst>
              <a:ext uri="{FF2B5EF4-FFF2-40B4-BE49-F238E27FC236}">
                <a16:creationId xmlns="" xmlns:a16="http://schemas.microsoft.com/office/drawing/2014/main" id="{F6EFE636-DBBD-432A-8B74-0F36A393A598}"/>
              </a:ext>
            </a:extLst>
          </p:cNvPr>
          <p:cNvSpPr>
            <a:spLocks/>
          </p:cNvSpPr>
          <p:nvPr/>
        </p:nvSpPr>
        <p:spPr bwMode="auto">
          <a:xfrm rot="4672002">
            <a:off x="5011042" y="2100362"/>
            <a:ext cx="2137150" cy="208183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41275">
            <a:solidFill>
              <a:schemeClr val="bg1">
                <a:lumMod val="95000"/>
                <a:alpha val="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3" name="AutoShape 1">
            <a:extLst>
              <a:ext uri="{FF2B5EF4-FFF2-40B4-BE49-F238E27FC236}">
                <a16:creationId xmlns="" xmlns:a16="http://schemas.microsoft.com/office/drawing/2014/main" id="{7B272C57-75B9-4D08-A253-08C8F20EE174}"/>
              </a:ext>
            </a:extLst>
          </p:cNvPr>
          <p:cNvSpPr>
            <a:spLocks/>
          </p:cNvSpPr>
          <p:nvPr/>
        </p:nvSpPr>
        <p:spPr bwMode="auto">
          <a:xfrm rot="6300000">
            <a:off x="5033282" y="2161188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94" name="Group 93">
            <a:extLst>
              <a:ext uri="{FF2B5EF4-FFF2-40B4-BE49-F238E27FC236}">
                <a16:creationId xmlns="" xmlns:a16="http://schemas.microsoft.com/office/drawing/2014/main" id="{9ABFC4CD-3EED-4431-BFAB-EA1FCCE96C3B}"/>
              </a:ext>
            </a:extLst>
          </p:cNvPr>
          <p:cNvGrpSpPr/>
          <p:nvPr/>
        </p:nvGrpSpPr>
        <p:grpSpPr>
          <a:xfrm>
            <a:off x="7392694" y="3007952"/>
            <a:ext cx="846284" cy="307777"/>
            <a:chOff x="7614056" y="3255008"/>
            <a:chExt cx="846284" cy="307777"/>
          </a:xfrm>
        </p:grpSpPr>
        <p:sp>
          <p:nvSpPr>
            <p:cNvPr id="95" name="Freeform 5">
              <a:extLst>
                <a:ext uri="{FF2B5EF4-FFF2-40B4-BE49-F238E27FC236}">
                  <a16:creationId xmlns="" xmlns:a16="http://schemas.microsoft.com/office/drawing/2014/main" id="{CA37AED9-8784-4096-92E5-5B4C40262469}"/>
                </a:ext>
              </a:extLst>
            </p:cNvPr>
            <p:cNvSpPr>
              <a:spLocks/>
            </p:cNvSpPr>
            <p:nvPr/>
          </p:nvSpPr>
          <p:spPr bwMode="auto">
            <a:xfrm>
              <a:off x="7954832" y="3255008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6" name="Freeform 5">
              <a:extLst>
                <a:ext uri="{FF2B5EF4-FFF2-40B4-BE49-F238E27FC236}">
                  <a16:creationId xmlns="" xmlns:a16="http://schemas.microsoft.com/office/drawing/2014/main" id="{B4608598-D4FD-4616-8860-8AB0FD3E4529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4056" y="3261259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7" name="Freeform 5">
              <a:extLst>
                <a:ext uri="{FF2B5EF4-FFF2-40B4-BE49-F238E27FC236}">
                  <a16:creationId xmlns="" xmlns:a16="http://schemas.microsoft.com/office/drawing/2014/main" id="{CFADD655-CF47-4220-B4D6-ECD146445B78}"/>
                </a:ext>
              </a:extLst>
            </p:cNvPr>
            <p:cNvSpPr>
              <a:spLocks/>
            </p:cNvSpPr>
            <p:nvPr/>
          </p:nvSpPr>
          <p:spPr bwMode="auto">
            <a:xfrm>
              <a:off x="8290339" y="3264720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8" name="AutoShape 1">
            <a:extLst>
              <a:ext uri="{FF2B5EF4-FFF2-40B4-BE49-F238E27FC236}">
                <a16:creationId xmlns="" xmlns:a16="http://schemas.microsoft.com/office/drawing/2014/main" id="{15CC3A67-6BD0-433E-A7DE-0FCEF064F4AD}"/>
              </a:ext>
            </a:extLst>
          </p:cNvPr>
          <p:cNvSpPr>
            <a:spLocks/>
          </p:cNvSpPr>
          <p:nvPr/>
        </p:nvSpPr>
        <p:spPr bwMode="auto">
          <a:xfrm rot="4672002">
            <a:off x="8435039" y="2116245"/>
            <a:ext cx="2137150" cy="208183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41275">
            <a:solidFill>
              <a:schemeClr val="bg1">
                <a:lumMod val="95000"/>
                <a:alpha val="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9" name="AutoShape 1">
            <a:extLst>
              <a:ext uri="{FF2B5EF4-FFF2-40B4-BE49-F238E27FC236}">
                <a16:creationId xmlns="" xmlns:a16="http://schemas.microsoft.com/office/drawing/2014/main" id="{F41BF2A5-8B0E-4CB9-AC10-7D7F36A7B9A1}"/>
              </a:ext>
            </a:extLst>
          </p:cNvPr>
          <p:cNvSpPr>
            <a:spLocks/>
          </p:cNvSpPr>
          <p:nvPr/>
        </p:nvSpPr>
        <p:spPr bwMode="auto">
          <a:xfrm rot="6300000">
            <a:off x="8457279" y="2177071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pic>
        <p:nvPicPr>
          <p:cNvPr id="100" name="Graphic 99">
            <a:extLst>
              <a:ext uri="{FF2B5EF4-FFF2-40B4-BE49-F238E27FC236}">
                <a16:creationId xmlns="" xmlns:a16="http://schemas.microsoft.com/office/drawing/2014/main" id="{6221A4CB-1D6C-45D8-B5B1-AC23E6B496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48086" y="2862233"/>
            <a:ext cx="1027666" cy="757903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="" xmlns:a16="http://schemas.microsoft.com/office/drawing/2014/main" id="{6835F02F-4CAD-4C08-AC92-85895F7E5F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92664" y="2949091"/>
            <a:ext cx="847824" cy="526679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="" xmlns:a16="http://schemas.microsoft.com/office/drawing/2014/main" id="{642F4D4C-41E5-4A6E-8F4A-11C31B7959F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986377" y="2800167"/>
            <a:ext cx="924899" cy="757904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78108289-4AFF-4119-A659-7DBE21615DE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D46D055C-ED97-4364-B764-7146EE8ACBF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137</a:t>
            </a:fld>
            <a:endParaRPr lang="ro-RO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C10C9E0E-A6F3-4580-ABF4-09C0219611B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215188810"/>
      </p:ext>
    </p:extLst>
  </p:cSld>
  <p:clrMapOvr>
    <a:masterClrMapping/>
  </p:clrMapOvr>
  <p:transition spd="med">
    <p:pull dir="u"/>
  </p:transition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358769C3-5CAE-40BB-B7E5-75C06660E68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25FFF7A5-ADE3-4F75-A9DA-7423660750A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17248227-65CC-4CD4-91CE-A1F5DB69653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C0EFB1BA-3F15-49C6-A528-F9F115C20B0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CEC15052-5F4B-4C1A-B577-6E194BC7FF9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48792A1E-B77E-42E1-A428-63EC9250804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Dignissim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Ultrices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29229D29-88AE-4ABB-BAC1-04500C53F34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Morbi facilisis, nulla et facilisis scelerisque, eros dui elementum lorem,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A077B155-6FB3-41F8-90B4-6E6E3BBA7C6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Laoreet</a:t>
            </a:r>
            <a:r>
              <a:rPr lang="en-US" dirty="0">
                <a:cs typeface="Segoe UI" panose="020B0502040204020203" pitchFamily="34" charset="0"/>
              </a:rPr>
              <a:t> Fringilla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DBB536EC-D750-4E4C-9A64-978E090E34F1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857432" y="2417724"/>
            <a:ext cx="320249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Phasellus consectetur tincidunt elementum. Vivamus a urna tristique mi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CB94EC74-8992-436C-BF8B-BB63562F2CD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Elementum</a:t>
            </a:r>
            <a:r>
              <a:rPr lang="en-US" dirty="0">
                <a:cs typeface="Segoe UI" panose="020B0502040204020203" pitchFamily="34" charset="0"/>
              </a:rPr>
              <a:t> Lorem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B85FFD0D-480C-4EC6-8504-2BE9D833533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864088" y="3935567"/>
            <a:ext cx="3202496" cy="523220"/>
          </a:xfrm>
        </p:spPr>
        <p:txBody>
          <a:bodyPr/>
          <a:lstStyle/>
          <a:p>
            <a:r>
              <a:rPr lang="fr-FR" noProof="1">
                <a:latin typeface="Titillium" panose="00000500000000000000" pitchFamily="50" charset="0"/>
                <a:cs typeface="Segoe UI" panose="020B0502040204020203" pitchFamily="34" charset="0"/>
              </a:rPr>
              <a:t>Aenean sollicitudin cursus sapien, id posuere enim feugiat id. Proin at sapien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B5A14132-34B1-4B21-9FE6-B4FFB1C05B4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Lobortis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7894E015-6118-40D7-A124-8C664170147F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857432" y="5417862"/>
            <a:ext cx="320249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0CBA6D56-00EF-42D0-A20B-933C93CE584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Nulla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Tincidunt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7F222FC8-78DC-4AD4-A7F8-028A0377F1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23765" y="2267699"/>
            <a:ext cx="561975" cy="561975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D5A46B7F-E8A5-4A0C-A199-CA71143FB9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723765" y="5291163"/>
            <a:ext cx="523875" cy="523875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82967C41-2B48-4C05-ADCD-DF2C5AD8056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758262" y="3709411"/>
            <a:ext cx="504825" cy="68580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="" xmlns:a16="http://schemas.microsoft.com/office/drawing/2014/main" id="{58ED47BB-7C4D-4F5F-B2CB-6B25A32EBCB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914868" y="2258174"/>
            <a:ext cx="581025" cy="57150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5C9C1887-D9C3-448E-8B61-11C8CF8F351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981929" y="3739302"/>
            <a:ext cx="542925" cy="57150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="" xmlns:a16="http://schemas.microsoft.com/office/drawing/2014/main" id="{12DC48DD-E25C-4C5B-AD2D-D5304F00A03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958116" y="5305403"/>
            <a:ext cx="590550" cy="47625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634E8F4D-A2CA-4F04-9590-CE7909CB042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E01FD5F1-54B0-46FD-85AF-B010E864CD4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138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897744668"/>
      </p:ext>
    </p:extLst>
  </p:cSld>
  <p:clrMapOvr>
    <a:masterClrMapping/>
  </p:clrMapOvr>
  <p:transition spd="med">
    <p:pull dir="u"/>
  </p:transition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5EC19116-4363-40C4-87E8-D67CB7CABE7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200F9802-005D-4768-BADA-1117722BC14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8B15E7C3-56AB-4B12-B014-B577F8A9D9A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1" y="1869231"/>
            <a:ext cx="331800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99197FF9-7109-4C3B-915D-875188129F6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3190437"/>
            <a:ext cx="2549063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ex orci, laoreet at diam tristique, sagittis porta dolor. Orci varius natoque penatibus et magnis dis parturient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CB350DC6-E36E-4D15-A995-5B9BC3EE7EF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90762" y="4871755"/>
            <a:ext cx="2589976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velit, ullamcorper ut ex quis, sodales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F6A3918C-D932-47B0-AA30-54629408DEA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354351" y="1670664"/>
            <a:ext cx="3157830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fermentum mattis dui, et rutrum est posuere efficitur. Nulla tincidunt pellentesque pretium. Nam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6E27B89C-A5BD-49B4-8769-F772BBE57CE0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75309" y="3277602"/>
            <a:ext cx="2736872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enean id sapien ac dui rutrum efficitur et at ante. Integer feugiat placerat magna et luctus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26A5C972-4642-4ACB-90D1-31163CCEB5D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359979" y="4890271"/>
            <a:ext cx="2152202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658D5607-404F-4200-89A2-2B74F8F0947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/>
              <a:t>Accusamus</a:t>
            </a:r>
            <a:r>
              <a:rPr lang="en-US" dirty="0"/>
              <a:t> Et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4E7A815C-BE8B-47F6-BA44-7A83C1BED5B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Ipsum Dolor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979C2879-74B9-475A-A959-F5DB5EA3C9C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399213" y="4980951"/>
            <a:ext cx="1855854" cy="923330"/>
          </a:xfrm>
        </p:spPr>
        <p:txBody>
          <a:bodyPr/>
          <a:lstStyle/>
          <a:p>
            <a:r>
              <a:rPr lang="en-US" dirty="0"/>
              <a:t>At Vero Eos Et </a:t>
            </a:r>
            <a:r>
              <a:rPr lang="en-US" dirty="0" err="1"/>
              <a:t>Accusamus</a:t>
            </a:r>
            <a:r>
              <a:rPr lang="en-US" dirty="0"/>
              <a:t> Et </a:t>
            </a:r>
            <a:r>
              <a:rPr lang="en-US" dirty="0" err="1"/>
              <a:t>Iusto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654937DD-6349-4294-8F2A-2D94EBDA6DC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Maecenas Id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44791BBC-7A11-4990-B698-3911F005A3C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711873" y="3344325"/>
            <a:ext cx="1855854" cy="646331"/>
          </a:xfrm>
        </p:spPr>
        <p:txBody>
          <a:bodyPr/>
          <a:lstStyle/>
          <a:p>
            <a:r>
              <a:rPr lang="en-US" dirty="0" err="1"/>
              <a:t>Odio</a:t>
            </a:r>
            <a:r>
              <a:rPr lang="en-US" dirty="0"/>
              <a:t> </a:t>
            </a:r>
            <a:r>
              <a:rPr lang="en-US" dirty="0" err="1"/>
              <a:t>Dignissimos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81EB8937-E8D0-42FC-B1B4-AFDC84B5AA27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Lorem</a:t>
            </a:r>
            <a:endParaRPr lang="ro-RO" dirty="0"/>
          </a:p>
        </p:txBody>
      </p:sp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1B6A6B35-4742-4C58-A310-8A4285A600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43982" y="3227095"/>
            <a:ext cx="776288" cy="763562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C7654C4A-C3AB-42D1-80F3-2185CB1105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65698" y="1935536"/>
            <a:ext cx="552450" cy="552450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AA509A31-BEA3-4BBA-B555-4DAF3ECA826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104098" y="1745095"/>
            <a:ext cx="561975" cy="542925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B884DB2D-65A1-4296-9E9D-B0A067876A8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318547" y="3303152"/>
            <a:ext cx="695052" cy="646276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41860E6C-918F-4AE2-B9FD-D56CB0AE8DC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934666" y="4870904"/>
            <a:ext cx="631032" cy="791883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F51E1892-92CD-479E-B688-237C5BB60AA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594988" y="4964238"/>
            <a:ext cx="821624" cy="934396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A0F8FCC8-657A-4594-BE5D-770A2AF4823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B0358CBF-60A5-4E58-B5CC-8E1B1A0EEF9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139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870844252"/>
      </p:ext>
    </p:extLst>
  </p:cSld>
  <p:clrMapOvr>
    <a:masterClrMapping/>
  </p:clrMapOvr>
  <p:transition spd="med">
    <p:pull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 descr="C:\Users\fores\AppData\Local\Monosnap\Temp\main.js - public - Visual Studio Code 2021-07-18 02.28.1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433" y="1909394"/>
            <a:ext cx="4694066" cy="3127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 algn="just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JS file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file from left menu on VS Code.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it according to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This code adds mouse actions to header like this.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check the results of editing as preview.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Understand </a:t>
            </a:r>
            <a:r>
              <a:rPr lang="en-US" altLang="ja-JP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Actions of the Web site.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13" name="直線矢印コネクタ 12"/>
          <p:cNvCxnSpPr/>
          <p:nvPr/>
        </p:nvCxnSpPr>
        <p:spPr>
          <a:xfrm>
            <a:off x="5038846" y="2515762"/>
            <a:ext cx="206801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06683" y="3698879"/>
            <a:ext cx="6200173" cy="1602326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Line 1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finds all of elements that includes &lt;li&gt;.</a:t>
            </a:r>
          </a:p>
          <a:p>
            <a:pPr marL="28575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Line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2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converts the elements to Array.</a:t>
            </a: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Line 4 ~ 16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register mouse-functions to each of the element.</a:t>
            </a:r>
          </a:p>
          <a:p>
            <a:pPr marL="742950" lvl="1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5 ~ 7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sets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mouse-over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function to change the element’s color.</a:t>
            </a:r>
          </a:p>
          <a:p>
            <a:pPr marL="742950" lvl="1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9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~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11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sets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mouse-leave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function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to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revert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the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element’s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color.</a:t>
            </a:r>
          </a:p>
          <a:p>
            <a:pPr marL="742950" lvl="1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13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~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15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sets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click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function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to change the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element’s text.</a:t>
            </a: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endParaRPr lang="en-US" altLang="ja-JP" sz="1400" kern="0" dirty="0" smtClean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9" t="7897" r="42192" b="85935"/>
          <a:stretch/>
        </p:blipFill>
        <p:spPr bwMode="auto">
          <a:xfrm>
            <a:off x="2820364" y="2899667"/>
            <a:ext cx="3005560" cy="38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正方形/長方形 3"/>
          <p:cNvSpPr/>
          <p:nvPr/>
        </p:nvSpPr>
        <p:spPr>
          <a:xfrm>
            <a:off x="632748" y="5366315"/>
            <a:ext cx="753126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Actually, writing CSS and JavaScript manually is hard for us.</a:t>
            </a:r>
          </a:p>
          <a:p>
            <a:pPr marL="514350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 developer often use CSS/JS framework.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CSS framework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provides us theme template and many utility classes.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JS framework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provides us more sophisticated functions.</a:t>
            </a:r>
          </a:p>
        </p:txBody>
      </p:sp>
      <p:sp>
        <p:nvSpPr>
          <p:cNvPr id="2" name="正方形/長方形 1"/>
          <p:cNvSpPr/>
          <p:nvPr/>
        </p:nvSpPr>
        <p:spPr>
          <a:xfrm>
            <a:off x="7239434" y="5004072"/>
            <a:ext cx="48485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the code doesn’t working well, please open developer tool of Chrome (F12 key) and check “console”.</a:t>
            </a:r>
            <a:endParaRPr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338072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641177D5-6018-4271-92D0-A5282278742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A220353A-75AE-4FCB-9016-842CAAD0592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DFD8954F-F81D-4F6B-85B4-96F7AF7F539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2392207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A3072BF6-2D97-461F-8D99-58D08D201D8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F922D6E0-6A64-47D1-AD99-A3AE2A24EA0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1660" y="4294535"/>
            <a:ext cx="3202496" cy="523220"/>
          </a:xfrm>
        </p:spPr>
        <p:txBody>
          <a:bodyPr/>
          <a:lstStyle/>
          <a:p>
            <a:r>
              <a:rPr lang="fr-FR" noProof="1">
                <a:latin typeface="Titillium" panose="00000500000000000000" pitchFamily="50" charset="0"/>
                <a:cs typeface="Segoe UI" panose="020B0502040204020203" pitchFamily="34" charset="0"/>
              </a:rPr>
              <a:t>Orci varius natoque penatibus et magnis dis parturient montes, nascetur ridiculus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F8F9B499-1250-4DCE-AD3C-E62BF2769F7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Lobortis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Egestas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DCC051E1-0699-4159-8F90-536A88A99EE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387843" y="1389365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Vivamus non nibh congue, dapibus nunc at, rutrum urna. Etiam sagittis urna sit amet augue faucibus, quis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925685CA-E0E4-4254-B368-8C842EAA0DA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Erat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Laoreet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Fringilla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755C0F15-9CE5-452A-85EC-5532C5E4771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7842" y="3381018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 ultrices ligula. Curabitur sed sem ac arcu molestie elementum sed a libero. Cras pretium, felis at cursus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EEF78737-4F74-4EDE-9F9D-D89947CFA69A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Etiam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Sagittis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E9F2A4C2-9938-497F-8B7C-624E366AB79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387841" y="5281931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890F5643-97A6-40C5-89B8-43042451E05B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Duis Fringilla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="" xmlns:a16="http://schemas.microsoft.com/office/drawing/2014/main" id="{6849DF3A-0194-4756-92E6-7660071F7915}"/>
              </a:ext>
            </a:extLst>
          </p:cNvPr>
          <p:cNvGrpSpPr/>
          <p:nvPr/>
        </p:nvGrpSpPr>
        <p:grpSpPr>
          <a:xfrm>
            <a:off x="3982766" y="1770062"/>
            <a:ext cx="2113234" cy="1658938"/>
            <a:chOff x="3982766" y="1770062"/>
            <a:chExt cx="2113234" cy="1658938"/>
          </a:xfrm>
        </p:grpSpPr>
        <p:sp>
          <p:nvSpPr>
            <p:cNvPr id="26" name="Freeform 10">
              <a:extLst>
                <a:ext uri="{FF2B5EF4-FFF2-40B4-BE49-F238E27FC236}">
                  <a16:creationId xmlns="" xmlns:a16="http://schemas.microsoft.com/office/drawing/2014/main" id="{C564F4BC-9906-45AA-878F-E57B9AFC8A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240873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11">
              <a:extLst>
                <a:ext uri="{FF2B5EF4-FFF2-40B4-BE49-F238E27FC236}">
                  <a16:creationId xmlns="" xmlns:a16="http://schemas.microsoft.com/office/drawing/2014/main" id="{EDF87EF4-9F20-44C0-AF7E-A969E0AB4043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240873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13">
              <a:extLst>
                <a:ext uri="{FF2B5EF4-FFF2-40B4-BE49-F238E27FC236}">
                  <a16:creationId xmlns="" xmlns:a16="http://schemas.microsoft.com/office/drawing/2014/main" id="{BAF4E944-9886-4204-8968-599C9D7A89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18174" y="2294848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14">
              <a:extLst>
                <a:ext uri="{FF2B5EF4-FFF2-40B4-BE49-F238E27FC236}">
                  <a16:creationId xmlns="" xmlns:a16="http://schemas.microsoft.com/office/drawing/2014/main" id="{C2111C47-9DE0-4C1B-911A-8F771FEDBE9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505985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15">
              <a:extLst>
                <a:ext uri="{FF2B5EF4-FFF2-40B4-BE49-F238E27FC236}">
                  <a16:creationId xmlns="" xmlns:a16="http://schemas.microsoft.com/office/drawing/2014/main" id="{FFD56F9E-5FBE-4A8D-AE5D-D0884EEBF0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505985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17">
              <a:extLst>
                <a:ext uri="{FF2B5EF4-FFF2-40B4-BE49-F238E27FC236}">
                  <a16:creationId xmlns="" xmlns:a16="http://schemas.microsoft.com/office/drawing/2014/main" id="{8F2C0840-1280-4F61-9DB9-AF8878DD79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15012" y="2601235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5">
              <a:extLst>
                <a:ext uri="{FF2B5EF4-FFF2-40B4-BE49-F238E27FC236}">
                  <a16:creationId xmlns="" xmlns:a16="http://schemas.microsoft.com/office/drawing/2014/main" id="{44CBB57A-E7C5-4DD7-8E05-E1E21A18C85F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2766" y="2333625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34" name="Freeform 6">
              <a:extLst>
                <a:ext uri="{FF2B5EF4-FFF2-40B4-BE49-F238E27FC236}">
                  <a16:creationId xmlns="" xmlns:a16="http://schemas.microsoft.com/office/drawing/2014/main" id="{5C720258-C9AC-4F1E-AD7A-4FF0BFC26C03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0829" y="177006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5" name="Freeform 9">
              <a:extLst>
                <a:ext uri="{FF2B5EF4-FFF2-40B4-BE49-F238E27FC236}">
                  <a16:creationId xmlns="" xmlns:a16="http://schemas.microsoft.com/office/drawing/2014/main" id="{6ED09400-86F0-43DE-A589-E6A48D21C1CE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3266" y="2333625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3200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pic>
        <p:nvPicPr>
          <p:cNvPr id="36" name="Graphic 35">
            <a:extLst>
              <a:ext uri="{FF2B5EF4-FFF2-40B4-BE49-F238E27FC236}">
                <a16:creationId xmlns="" xmlns:a16="http://schemas.microsoft.com/office/drawing/2014/main" id="{BE131592-7B81-4652-87FC-E907F26552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84846" y="2482519"/>
            <a:ext cx="231999" cy="231999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="" xmlns:a16="http://schemas.microsoft.com/office/drawing/2014/main" id="{E1417EBA-D741-4CCA-8479-81EE8101A17A}"/>
              </a:ext>
            </a:extLst>
          </p:cNvPr>
          <p:cNvGrpSpPr/>
          <p:nvPr/>
        </p:nvGrpSpPr>
        <p:grpSpPr>
          <a:xfrm>
            <a:off x="6095999" y="774129"/>
            <a:ext cx="2113234" cy="1658938"/>
            <a:chOff x="3123560" y="3713982"/>
            <a:chExt cx="2113234" cy="1658938"/>
          </a:xfrm>
        </p:grpSpPr>
        <p:sp>
          <p:nvSpPr>
            <p:cNvPr id="38" name="Freeform 10">
              <a:extLst>
                <a:ext uri="{FF2B5EF4-FFF2-40B4-BE49-F238E27FC236}">
                  <a16:creationId xmlns="" xmlns:a16="http://schemas.microsoft.com/office/drawing/2014/main" id="{95ADAEDE-80C7-4C54-AB49-6DCFECF6DFC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11">
              <a:extLst>
                <a:ext uri="{FF2B5EF4-FFF2-40B4-BE49-F238E27FC236}">
                  <a16:creationId xmlns="" xmlns:a16="http://schemas.microsoft.com/office/drawing/2014/main" id="{F092AF17-FFD3-46F5-B239-C956590A840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13">
              <a:extLst>
                <a:ext uri="{FF2B5EF4-FFF2-40B4-BE49-F238E27FC236}">
                  <a16:creationId xmlns="" xmlns:a16="http://schemas.microsoft.com/office/drawing/2014/main" id="{35DB5A3A-08C5-4FC5-A45C-772FC9F219A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288661" y="4636996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14">
              <a:extLst>
                <a:ext uri="{FF2B5EF4-FFF2-40B4-BE49-F238E27FC236}">
                  <a16:creationId xmlns="" xmlns:a16="http://schemas.microsoft.com/office/drawing/2014/main" id="{E1709F4A-25A3-4D4F-85D8-979E14040B1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15">
              <a:extLst>
                <a:ext uri="{FF2B5EF4-FFF2-40B4-BE49-F238E27FC236}">
                  <a16:creationId xmlns="" xmlns:a16="http://schemas.microsoft.com/office/drawing/2014/main" id="{75C72EA9-2BAF-407F-8C10-91F03BB976A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17">
              <a:extLst>
                <a:ext uri="{FF2B5EF4-FFF2-40B4-BE49-F238E27FC236}">
                  <a16:creationId xmlns="" xmlns:a16="http://schemas.microsoft.com/office/drawing/2014/main" id="{119AB9FF-121A-4D36-B3B5-A60BB2CFE406}"/>
                </a:ext>
              </a:extLst>
            </p:cNvPr>
            <p:cNvSpPr>
              <a:spLocks noEditPoints="1"/>
            </p:cNvSpPr>
            <p:nvPr/>
          </p:nvSpPr>
          <p:spPr bwMode="auto">
            <a:xfrm rot="10800000">
              <a:off x="3123560" y="4370297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5">
              <a:extLst>
                <a:ext uri="{FF2B5EF4-FFF2-40B4-BE49-F238E27FC236}">
                  <a16:creationId xmlns="" xmlns:a16="http://schemas.microsoft.com/office/drawing/2014/main" id="{0A71533D-11C4-4F2F-BFE2-76AB7FAC48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45" name="Freeform 6">
              <a:extLst>
                <a:ext uri="{FF2B5EF4-FFF2-40B4-BE49-F238E27FC236}">
                  <a16:creationId xmlns="" xmlns:a16="http://schemas.microsoft.com/office/drawing/2014/main" id="{89BAD1ED-D341-4EF7-B339-04A2FA06519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8" y="371398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6" name="Freeform 9">
              <a:extLst>
                <a:ext uri="{FF2B5EF4-FFF2-40B4-BE49-F238E27FC236}">
                  <a16:creationId xmlns="" xmlns:a16="http://schemas.microsoft.com/office/drawing/2014/main" id="{F314E575-0B61-494A-B14A-708AE071667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2300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92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="" xmlns:a16="http://schemas.microsoft.com/office/drawing/2014/main" id="{243BC7D0-937E-4158-AAA5-4595B88A26B5}"/>
              </a:ext>
            </a:extLst>
          </p:cNvPr>
          <p:cNvGrpSpPr/>
          <p:nvPr/>
        </p:nvGrpSpPr>
        <p:grpSpPr>
          <a:xfrm>
            <a:off x="3982766" y="3653110"/>
            <a:ext cx="2113234" cy="1658938"/>
            <a:chOff x="3982766" y="1770062"/>
            <a:chExt cx="2113234" cy="1658938"/>
          </a:xfrm>
        </p:grpSpPr>
        <p:sp>
          <p:nvSpPr>
            <p:cNvPr id="48" name="Freeform 10">
              <a:extLst>
                <a:ext uri="{FF2B5EF4-FFF2-40B4-BE49-F238E27FC236}">
                  <a16:creationId xmlns="" xmlns:a16="http://schemas.microsoft.com/office/drawing/2014/main" id="{19C11A41-A6ED-4B1C-80FB-6DB10E57BAE5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240873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11">
              <a:extLst>
                <a:ext uri="{FF2B5EF4-FFF2-40B4-BE49-F238E27FC236}">
                  <a16:creationId xmlns="" xmlns:a16="http://schemas.microsoft.com/office/drawing/2014/main" id="{3669E1B4-940C-41AE-8C38-4C889590E0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240873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13">
              <a:extLst>
                <a:ext uri="{FF2B5EF4-FFF2-40B4-BE49-F238E27FC236}">
                  <a16:creationId xmlns="" xmlns:a16="http://schemas.microsoft.com/office/drawing/2014/main" id="{5BE1C764-ECB6-4B1B-90E4-5DC8499479E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18174" y="2294848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4">
              <a:extLst>
                <a:ext uri="{FF2B5EF4-FFF2-40B4-BE49-F238E27FC236}">
                  <a16:creationId xmlns="" xmlns:a16="http://schemas.microsoft.com/office/drawing/2014/main" id="{395A0C2B-6771-46AD-8156-1D358AA1F99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505985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15">
              <a:extLst>
                <a:ext uri="{FF2B5EF4-FFF2-40B4-BE49-F238E27FC236}">
                  <a16:creationId xmlns="" xmlns:a16="http://schemas.microsoft.com/office/drawing/2014/main" id="{F1431747-8C8F-4963-A318-12FA002DB42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505985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17">
              <a:extLst>
                <a:ext uri="{FF2B5EF4-FFF2-40B4-BE49-F238E27FC236}">
                  <a16:creationId xmlns="" xmlns:a16="http://schemas.microsoft.com/office/drawing/2014/main" id="{9A5322C9-9E53-49B3-9B54-E923EBE72BB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15012" y="2601235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5">
              <a:extLst>
                <a:ext uri="{FF2B5EF4-FFF2-40B4-BE49-F238E27FC236}">
                  <a16:creationId xmlns="" xmlns:a16="http://schemas.microsoft.com/office/drawing/2014/main" id="{BBCACED9-4979-475D-86C0-104A42183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2766" y="2333625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55" name="Freeform 6">
              <a:extLst>
                <a:ext uri="{FF2B5EF4-FFF2-40B4-BE49-F238E27FC236}">
                  <a16:creationId xmlns="" xmlns:a16="http://schemas.microsoft.com/office/drawing/2014/main" id="{A8D89312-6C55-46C5-A72C-C953C4FF2E90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0829" y="177006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6" name="Freeform 9">
              <a:extLst>
                <a:ext uri="{FF2B5EF4-FFF2-40B4-BE49-F238E27FC236}">
                  <a16:creationId xmlns="" xmlns:a16="http://schemas.microsoft.com/office/drawing/2014/main" id="{DB6D838F-5E9C-4159-A601-E8B274C6D9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3266" y="2333625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3200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="" xmlns:a16="http://schemas.microsoft.com/office/drawing/2014/main" id="{CEA0BB39-48EE-47CC-A819-23B097BC359C}"/>
              </a:ext>
            </a:extLst>
          </p:cNvPr>
          <p:cNvGrpSpPr/>
          <p:nvPr/>
        </p:nvGrpSpPr>
        <p:grpSpPr>
          <a:xfrm>
            <a:off x="6095998" y="2717048"/>
            <a:ext cx="2113234" cy="1658938"/>
            <a:chOff x="3123560" y="3713982"/>
            <a:chExt cx="2113234" cy="1658938"/>
          </a:xfrm>
        </p:grpSpPr>
        <p:sp>
          <p:nvSpPr>
            <p:cNvPr id="58" name="Freeform 10">
              <a:extLst>
                <a:ext uri="{FF2B5EF4-FFF2-40B4-BE49-F238E27FC236}">
                  <a16:creationId xmlns="" xmlns:a16="http://schemas.microsoft.com/office/drawing/2014/main" id="{0744E2D7-0452-4314-A811-E58ED7042B2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11">
              <a:extLst>
                <a:ext uri="{FF2B5EF4-FFF2-40B4-BE49-F238E27FC236}">
                  <a16:creationId xmlns="" xmlns:a16="http://schemas.microsoft.com/office/drawing/2014/main" id="{9C5923E2-3A8E-4E4D-AF17-B759C639FAF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13">
              <a:extLst>
                <a:ext uri="{FF2B5EF4-FFF2-40B4-BE49-F238E27FC236}">
                  <a16:creationId xmlns="" xmlns:a16="http://schemas.microsoft.com/office/drawing/2014/main" id="{A6F55ACA-E6F5-41EB-809E-47B127BB685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288661" y="4636996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14">
              <a:extLst>
                <a:ext uri="{FF2B5EF4-FFF2-40B4-BE49-F238E27FC236}">
                  <a16:creationId xmlns="" xmlns:a16="http://schemas.microsoft.com/office/drawing/2014/main" id="{EA246DBF-2E1B-4364-BCF5-7AC962CD0D6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15">
              <a:extLst>
                <a:ext uri="{FF2B5EF4-FFF2-40B4-BE49-F238E27FC236}">
                  <a16:creationId xmlns="" xmlns:a16="http://schemas.microsoft.com/office/drawing/2014/main" id="{37BEA326-B686-441C-811E-5C88880FD38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17">
              <a:extLst>
                <a:ext uri="{FF2B5EF4-FFF2-40B4-BE49-F238E27FC236}">
                  <a16:creationId xmlns="" xmlns:a16="http://schemas.microsoft.com/office/drawing/2014/main" id="{E617C7BA-580A-42E1-AE1F-0350BC39AA22}"/>
                </a:ext>
              </a:extLst>
            </p:cNvPr>
            <p:cNvSpPr>
              <a:spLocks noEditPoints="1"/>
            </p:cNvSpPr>
            <p:nvPr/>
          </p:nvSpPr>
          <p:spPr bwMode="auto">
            <a:xfrm rot="10800000">
              <a:off x="3123560" y="4370297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5">
              <a:extLst>
                <a:ext uri="{FF2B5EF4-FFF2-40B4-BE49-F238E27FC236}">
                  <a16:creationId xmlns="" xmlns:a16="http://schemas.microsoft.com/office/drawing/2014/main" id="{C521116D-5A95-4E3F-A861-715C8D23438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65" name="Freeform 6">
              <a:extLst>
                <a:ext uri="{FF2B5EF4-FFF2-40B4-BE49-F238E27FC236}">
                  <a16:creationId xmlns="" xmlns:a16="http://schemas.microsoft.com/office/drawing/2014/main" id="{9F585442-9D20-4699-B34D-5A6B859A678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8" y="371398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6" name="Freeform 9">
              <a:extLst>
                <a:ext uri="{FF2B5EF4-FFF2-40B4-BE49-F238E27FC236}">
                  <a16:creationId xmlns="" xmlns:a16="http://schemas.microsoft.com/office/drawing/2014/main" id="{32A27C41-115B-4CCF-A6C6-0BDCDED470E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2300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92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="" xmlns:a16="http://schemas.microsoft.com/office/drawing/2014/main" id="{F023EC51-83D5-41BD-880A-E6ACA2980853}"/>
              </a:ext>
            </a:extLst>
          </p:cNvPr>
          <p:cNvGrpSpPr/>
          <p:nvPr/>
        </p:nvGrpSpPr>
        <p:grpSpPr>
          <a:xfrm>
            <a:off x="6087791" y="4657437"/>
            <a:ext cx="2113234" cy="1658938"/>
            <a:chOff x="3123560" y="3713982"/>
            <a:chExt cx="2113234" cy="1658938"/>
          </a:xfrm>
        </p:grpSpPr>
        <p:sp>
          <p:nvSpPr>
            <p:cNvPr id="68" name="Freeform 10">
              <a:extLst>
                <a:ext uri="{FF2B5EF4-FFF2-40B4-BE49-F238E27FC236}">
                  <a16:creationId xmlns="" xmlns:a16="http://schemas.microsoft.com/office/drawing/2014/main" id="{C8A55FD4-B45F-419A-AB3D-565CAC1570C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11">
              <a:extLst>
                <a:ext uri="{FF2B5EF4-FFF2-40B4-BE49-F238E27FC236}">
                  <a16:creationId xmlns="" xmlns:a16="http://schemas.microsoft.com/office/drawing/2014/main" id="{EAE7BB61-BA73-4DE2-B332-1352BFBE585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13">
              <a:extLst>
                <a:ext uri="{FF2B5EF4-FFF2-40B4-BE49-F238E27FC236}">
                  <a16:creationId xmlns="" xmlns:a16="http://schemas.microsoft.com/office/drawing/2014/main" id="{93946ACE-0C71-4680-A33E-8523B6A90AC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288661" y="4636996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14">
              <a:extLst>
                <a:ext uri="{FF2B5EF4-FFF2-40B4-BE49-F238E27FC236}">
                  <a16:creationId xmlns="" xmlns:a16="http://schemas.microsoft.com/office/drawing/2014/main" id="{93538225-6EC9-4C2F-A22F-4BA41CED960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15">
              <a:extLst>
                <a:ext uri="{FF2B5EF4-FFF2-40B4-BE49-F238E27FC236}">
                  <a16:creationId xmlns="" xmlns:a16="http://schemas.microsoft.com/office/drawing/2014/main" id="{D75DE44F-622E-4356-AAF3-D8B5876E8CC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17">
              <a:extLst>
                <a:ext uri="{FF2B5EF4-FFF2-40B4-BE49-F238E27FC236}">
                  <a16:creationId xmlns="" xmlns:a16="http://schemas.microsoft.com/office/drawing/2014/main" id="{B3AF27BE-6DD3-463A-8085-A2A9FB71D4FD}"/>
                </a:ext>
              </a:extLst>
            </p:cNvPr>
            <p:cNvSpPr>
              <a:spLocks noEditPoints="1"/>
            </p:cNvSpPr>
            <p:nvPr/>
          </p:nvSpPr>
          <p:spPr bwMode="auto">
            <a:xfrm rot="10800000">
              <a:off x="3123560" y="4370297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5">
              <a:extLst>
                <a:ext uri="{FF2B5EF4-FFF2-40B4-BE49-F238E27FC236}">
                  <a16:creationId xmlns="" xmlns:a16="http://schemas.microsoft.com/office/drawing/2014/main" id="{8A320168-0A69-4B90-A520-86F7F69A136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75" name="Freeform 6">
              <a:extLst>
                <a:ext uri="{FF2B5EF4-FFF2-40B4-BE49-F238E27FC236}">
                  <a16:creationId xmlns="" xmlns:a16="http://schemas.microsoft.com/office/drawing/2014/main" id="{B0DC4F6C-2559-4C8A-9FB9-0B3F9DA7F1B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8" y="371398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76" name="Freeform 9">
              <a:extLst>
                <a:ext uri="{FF2B5EF4-FFF2-40B4-BE49-F238E27FC236}">
                  <a16:creationId xmlns="" xmlns:a16="http://schemas.microsoft.com/office/drawing/2014/main" id="{90F966EA-D11D-4946-86F7-B4495103FFA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2300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92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E4704214-1C94-4B40-A194-817C939C54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10235" y="4315542"/>
            <a:ext cx="235222" cy="319547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1F6FCAF8-0EC0-4879-AA23-8EFD5926FF7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254629" y="3417060"/>
            <a:ext cx="235862" cy="252414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D0AFE1F3-7ECB-478F-B936-7AB1A5CEFCD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261098" y="5362403"/>
            <a:ext cx="239793" cy="252414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5F6515D3-27BA-4E0F-A12A-94928849AC0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230664" y="1512189"/>
            <a:ext cx="316351" cy="199344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="" xmlns:a16="http://schemas.microsoft.com/office/drawing/2014/main" id="{2738C376-1397-4863-9757-935743EEF93D}"/>
              </a:ext>
            </a:extLst>
          </p:cNvPr>
          <p:cNvSpPr txBox="1"/>
          <p:nvPr/>
        </p:nvSpPr>
        <p:spPr>
          <a:xfrm>
            <a:off x="4074759" y="2419689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="" xmlns:a16="http://schemas.microsoft.com/office/drawing/2014/main" id="{6E220CD1-B838-406F-9816-349083E4F904}"/>
              </a:ext>
            </a:extLst>
          </p:cNvPr>
          <p:cNvSpPr txBox="1"/>
          <p:nvPr/>
        </p:nvSpPr>
        <p:spPr>
          <a:xfrm>
            <a:off x="4074759" y="4297209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="" xmlns:a16="http://schemas.microsoft.com/office/drawing/2014/main" id="{27AD23BC-54A5-44C2-9561-3E1F8DD09F8C}"/>
              </a:ext>
            </a:extLst>
          </p:cNvPr>
          <p:cNvSpPr txBox="1"/>
          <p:nvPr/>
        </p:nvSpPr>
        <p:spPr>
          <a:xfrm>
            <a:off x="7629920" y="1418931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="" xmlns:a16="http://schemas.microsoft.com/office/drawing/2014/main" id="{EF18A848-1DC2-414C-A53A-E038AC9E57C8}"/>
              </a:ext>
            </a:extLst>
          </p:cNvPr>
          <p:cNvSpPr txBox="1"/>
          <p:nvPr/>
        </p:nvSpPr>
        <p:spPr>
          <a:xfrm>
            <a:off x="7640665" y="3365490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="" xmlns:a16="http://schemas.microsoft.com/office/drawing/2014/main" id="{5C9BFB25-1FB6-4D28-B674-4D0230702AB9}"/>
              </a:ext>
            </a:extLst>
          </p:cNvPr>
          <p:cNvSpPr txBox="1"/>
          <p:nvPr/>
        </p:nvSpPr>
        <p:spPr>
          <a:xfrm>
            <a:off x="7650237" y="5300537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3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2C824214-ABEA-4E64-839C-E384730F826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D837C96E-945F-4BA1-A549-D8E897D0966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140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14142219"/>
      </p:ext>
    </p:extLst>
  </p:cSld>
  <p:clrMapOvr>
    <a:masterClrMapping/>
  </p:clrMapOvr>
  <p:transition spd="med">
    <p:pull dir="u"/>
  </p:transition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645B2A0B-B989-4FAB-9DED-F534FFF4789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9C2EB12F-15EF-46C4-9A81-CFC919B5723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ED955E1A-139C-4671-8CE0-D643CC96817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mainim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</a:t>
            </a:r>
            <a:r>
              <a:rPr lang="en-US" noProof="1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 commodo consequat. </a:t>
            </a:r>
          </a:p>
          <a:p>
            <a:pPr algn="just">
              <a:spcBef>
                <a:spcPts val="1200"/>
              </a:spcBef>
            </a:pP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veniam, quis nostrud exercitation.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E011DF90-C70C-4DC1-B414-CF8A1866A8A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endParaRPr lang="ro-RO" dirty="0"/>
          </a:p>
        </p:txBody>
      </p:sp>
      <p:grpSp>
        <p:nvGrpSpPr>
          <p:cNvPr id="69" name="Group 68">
            <a:extLst>
              <a:ext uri="{FF2B5EF4-FFF2-40B4-BE49-F238E27FC236}">
                <a16:creationId xmlns="" xmlns:a16="http://schemas.microsoft.com/office/drawing/2014/main" id="{0A19B7E9-E334-435C-94AC-CB59AF15E508}"/>
              </a:ext>
            </a:extLst>
          </p:cNvPr>
          <p:cNvGrpSpPr/>
          <p:nvPr/>
        </p:nvGrpSpPr>
        <p:grpSpPr>
          <a:xfrm>
            <a:off x="676126" y="4647946"/>
            <a:ext cx="322642" cy="322642"/>
            <a:chOff x="1141841" y="4207893"/>
            <a:chExt cx="322642" cy="322642"/>
          </a:xfrm>
        </p:grpSpPr>
        <p:sp>
          <p:nvSpPr>
            <p:cNvPr id="70" name="Oval 69">
              <a:extLst>
                <a:ext uri="{FF2B5EF4-FFF2-40B4-BE49-F238E27FC236}">
                  <a16:creationId xmlns="" xmlns:a16="http://schemas.microsoft.com/office/drawing/2014/main" id="{274105AE-DC25-494A-9473-C749CD7D834B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1" name="Graphic 70">
              <a:extLst>
                <a:ext uri="{FF2B5EF4-FFF2-40B4-BE49-F238E27FC236}">
                  <a16:creationId xmlns="" xmlns:a16="http://schemas.microsoft.com/office/drawing/2014/main" id="{E0C57A54-8DCE-4301-9D42-3247A9D87F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sp>
        <p:nvSpPr>
          <p:cNvPr id="72" name="TextBox 71">
            <a:extLst>
              <a:ext uri="{FF2B5EF4-FFF2-40B4-BE49-F238E27FC236}">
                <a16:creationId xmlns="" xmlns:a16="http://schemas.microsoft.com/office/drawing/2014/main" id="{B65EA32E-888A-4812-AC38-13BF3714A34F}"/>
              </a:ext>
            </a:extLst>
          </p:cNvPr>
          <p:cNvSpPr txBox="1"/>
          <p:nvPr/>
        </p:nvSpPr>
        <p:spPr>
          <a:xfrm>
            <a:off x="999744" y="4670309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="" xmlns:a16="http://schemas.microsoft.com/office/drawing/2014/main" id="{3ADB37E4-3DE8-408A-ACC1-B8B78B882773}"/>
              </a:ext>
            </a:extLst>
          </p:cNvPr>
          <p:cNvSpPr txBox="1"/>
          <p:nvPr/>
        </p:nvSpPr>
        <p:spPr>
          <a:xfrm>
            <a:off x="999744" y="5110907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Omnis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iste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natus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error 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="" xmlns:a16="http://schemas.microsoft.com/office/drawing/2014/main" id="{759554F5-BB46-4C9B-9C07-551E009DEE25}"/>
              </a:ext>
            </a:extLst>
          </p:cNvPr>
          <p:cNvSpPr txBox="1"/>
          <p:nvPr/>
        </p:nvSpPr>
        <p:spPr>
          <a:xfrm>
            <a:off x="998768" y="5544884"/>
            <a:ext cx="2852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Voluptatem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accusantium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doloremque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77" name="Group 76">
            <a:extLst>
              <a:ext uri="{FF2B5EF4-FFF2-40B4-BE49-F238E27FC236}">
                <a16:creationId xmlns="" xmlns:a16="http://schemas.microsoft.com/office/drawing/2014/main" id="{ADB7BBB8-323F-402B-A34E-F55F15532FF5}"/>
              </a:ext>
            </a:extLst>
          </p:cNvPr>
          <p:cNvGrpSpPr/>
          <p:nvPr/>
        </p:nvGrpSpPr>
        <p:grpSpPr>
          <a:xfrm>
            <a:off x="676126" y="5088086"/>
            <a:ext cx="322642" cy="322642"/>
            <a:chOff x="1141841" y="4207893"/>
            <a:chExt cx="322642" cy="322642"/>
          </a:xfrm>
        </p:grpSpPr>
        <p:sp>
          <p:nvSpPr>
            <p:cNvPr id="78" name="Oval 77">
              <a:extLst>
                <a:ext uri="{FF2B5EF4-FFF2-40B4-BE49-F238E27FC236}">
                  <a16:creationId xmlns="" xmlns:a16="http://schemas.microsoft.com/office/drawing/2014/main" id="{4D148602-A2E9-4271-95E2-0A8394E7CBC5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9" name="Graphic 78">
              <a:extLst>
                <a:ext uri="{FF2B5EF4-FFF2-40B4-BE49-F238E27FC236}">
                  <a16:creationId xmlns="" xmlns:a16="http://schemas.microsoft.com/office/drawing/2014/main" id="{02D2C0AF-3FAB-44F8-87DE-2A32C1582B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grpSp>
        <p:nvGrpSpPr>
          <p:cNvPr id="80" name="Group 79">
            <a:extLst>
              <a:ext uri="{FF2B5EF4-FFF2-40B4-BE49-F238E27FC236}">
                <a16:creationId xmlns="" xmlns:a16="http://schemas.microsoft.com/office/drawing/2014/main" id="{1209450D-6CC4-40C3-ABC1-59D6CFB29572}"/>
              </a:ext>
            </a:extLst>
          </p:cNvPr>
          <p:cNvGrpSpPr/>
          <p:nvPr/>
        </p:nvGrpSpPr>
        <p:grpSpPr>
          <a:xfrm>
            <a:off x="678582" y="5527465"/>
            <a:ext cx="322642" cy="322642"/>
            <a:chOff x="1141841" y="4207893"/>
            <a:chExt cx="322642" cy="322642"/>
          </a:xfrm>
        </p:grpSpPr>
        <p:sp>
          <p:nvSpPr>
            <p:cNvPr id="81" name="Oval 80">
              <a:extLst>
                <a:ext uri="{FF2B5EF4-FFF2-40B4-BE49-F238E27FC236}">
                  <a16:creationId xmlns="" xmlns:a16="http://schemas.microsoft.com/office/drawing/2014/main" id="{0D3D680F-DDCE-4201-A0DD-450AA714DA29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82" name="Graphic 81">
              <a:extLst>
                <a:ext uri="{FF2B5EF4-FFF2-40B4-BE49-F238E27FC236}">
                  <a16:creationId xmlns="" xmlns:a16="http://schemas.microsoft.com/office/drawing/2014/main" id="{0E519874-2793-4154-B06D-2282855198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pic>
        <p:nvPicPr>
          <p:cNvPr id="83" name="Graphic 82">
            <a:extLst>
              <a:ext uri="{FF2B5EF4-FFF2-40B4-BE49-F238E27FC236}">
                <a16:creationId xmlns="" xmlns:a16="http://schemas.microsoft.com/office/drawing/2014/main" id="{B65922D9-32A4-49FF-A299-69F7D5FE43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007741" y="1152282"/>
            <a:ext cx="383303" cy="315298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="" xmlns:a16="http://schemas.microsoft.com/office/drawing/2014/main" id="{0F5A2DE6-CF00-4DDD-8E6F-F7D22252C9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496906" y="1799180"/>
            <a:ext cx="322980" cy="322980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B40AC171-89FA-43B8-9A0A-6985B2DA5DD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781002" y="1799180"/>
            <a:ext cx="318414" cy="318414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="" xmlns:a16="http://schemas.microsoft.com/office/drawing/2014/main" id="{D6922684-5A76-4B2E-BF2C-48B8E79EB84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351824" y="5083011"/>
            <a:ext cx="401196" cy="295882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="" xmlns:a16="http://schemas.microsoft.com/office/drawing/2014/main" id="{F2300B92-BFB5-4A49-B631-51ACF74A905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723784" y="3478863"/>
            <a:ext cx="303853" cy="293191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="" xmlns:a16="http://schemas.microsoft.com/office/drawing/2014/main" id="{321A7E22-BAE6-48DB-9173-7A345E9F2AB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8078241" y="5809997"/>
            <a:ext cx="353577" cy="347874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="" xmlns:a16="http://schemas.microsoft.com/office/drawing/2014/main" id="{D4B9FC86-FE32-4179-B480-1CC4196C29E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=""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0361374" y="3501402"/>
            <a:ext cx="447684" cy="248114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="" xmlns:a16="http://schemas.microsoft.com/office/drawing/2014/main" id="{23BDC972-BF30-4354-B195-9563EE9D9148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=""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9752060" y="5069012"/>
            <a:ext cx="376297" cy="309285"/>
          </a:xfrm>
          <a:prstGeom prst="rect">
            <a:avLst/>
          </a:prstGeom>
        </p:spPr>
      </p:pic>
      <p:sp>
        <p:nvSpPr>
          <p:cNvPr id="9" name="Footer Placeholder 8">
            <a:extLst>
              <a:ext uri="{FF2B5EF4-FFF2-40B4-BE49-F238E27FC236}">
                <a16:creationId xmlns="" xmlns:a16="http://schemas.microsoft.com/office/drawing/2014/main" id="{6CCA835B-5E99-4923-BF37-113C61F43A3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="" xmlns:a16="http://schemas.microsoft.com/office/drawing/2014/main" id="{95409955-8C34-4C6E-BE2A-CC0609E4027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141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856952858"/>
      </p:ext>
    </p:extLst>
  </p:cSld>
  <p:clrMapOvr>
    <a:masterClrMapping/>
  </p:clrMapOvr>
  <p:transition spd="med">
    <p:pull dir="u"/>
  </p:transition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 68">
            <a:extLst>
              <a:ext uri="{FF2B5EF4-FFF2-40B4-BE49-F238E27FC236}">
                <a16:creationId xmlns="" xmlns:a16="http://schemas.microsoft.com/office/drawing/2014/main" id="{23A4D3A0-2C02-4C73-8574-F06A55375699}"/>
              </a:ext>
            </a:extLst>
          </p:cNvPr>
          <p:cNvSpPr/>
          <p:nvPr/>
        </p:nvSpPr>
        <p:spPr>
          <a:xfrm>
            <a:off x="6377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37DD76D0-6DBE-40A3-9CB2-C3A17599C7B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9EC44857-F32C-4C98-A29A-F170E932663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F90B9490-2B3F-4633-BBD9-0C2FD2B656A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47884" y="5223657"/>
            <a:ext cx="1816101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at, rhoncus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361AAE8D-85FE-41BF-8942-0416CF63F0F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</a:t>
            </a:r>
            <a:r>
              <a:rPr lang="en-US" dirty="0" err="1">
                <a:cs typeface="Segoe UI" panose="020B0502040204020203" pitchFamily="34" charset="0"/>
              </a:rPr>
              <a:t>efficitur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DC0F2644-0752-40EB-AEA4-FBDFE934575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194327" y="5223657"/>
            <a:ext cx="1816101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D052BD20-8DBA-4B3F-A602-B36B8441A8D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194328" y="4916929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sollicit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ECC7E46B-E72C-41A2-8BBD-130F7D39582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40770" y="5223657"/>
            <a:ext cx="1816101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Phasellus consectetur tincidunt elementum. Vivamus a urna tristique mi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6F518294-11DA-4678-AE60-B0AA3E3944B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740771" y="4916929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Quisque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ferme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03B86E44-2E4F-427F-B6E0-8275C1D06B6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418456" y="2002146"/>
            <a:ext cx="1816101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16415273-8EAF-42FA-8B49-39EC982CCC0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418457" y="1695418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r>
              <a:rPr lang="en-US" dirty="0">
                <a:cs typeface="Segoe UI" panose="020B0502040204020203" pitchFamily="34" charset="0"/>
              </a:rPr>
              <a:t> id ne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81A22332-2D2D-48BA-8BEC-D5C22FFFF2C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57442" y="2002146"/>
            <a:ext cx="1816101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 rhoncu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0F30C4D7-F3A5-479E-B0D2-BB1CF0B4995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957443" y="1695418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Proin</a:t>
            </a:r>
            <a:r>
              <a:rPr lang="en-US" dirty="0">
                <a:cs typeface="Segoe UI" panose="020B0502040204020203" pitchFamily="34" charset="0"/>
              </a:rPr>
              <a:t> at </a:t>
            </a:r>
            <a:r>
              <a:rPr lang="en-US" dirty="0" err="1">
                <a:cs typeface="Segoe UI" panose="020B0502040204020203" pitchFamily="34" charset="0"/>
              </a:rPr>
              <a:t>sapien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="" xmlns:a16="http://schemas.microsoft.com/office/drawing/2014/main" id="{0D54CC10-2C14-464F-9791-5E515BF8514D}"/>
              </a:ext>
            </a:extLst>
          </p:cNvPr>
          <p:cNvSpPr/>
          <p:nvPr/>
        </p:nvSpPr>
        <p:spPr>
          <a:xfrm>
            <a:off x="3584852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="" xmlns:a16="http://schemas.microsoft.com/office/drawing/2014/main" id="{67EBCDC4-5D7D-4705-9BBE-B42F264D5B71}"/>
              </a:ext>
            </a:extLst>
          </p:cNvPr>
          <p:cNvSpPr/>
          <p:nvPr/>
        </p:nvSpPr>
        <p:spPr>
          <a:xfrm>
            <a:off x="1813202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="" xmlns:a16="http://schemas.microsoft.com/office/drawing/2014/main" id="{C9FEA6F3-F800-4C0C-BA92-6CBF0EFC95CB}"/>
              </a:ext>
            </a:extLst>
          </p:cNvPr>
          <p:cNvSpPr/>
          <p:nvPr/>
        </p:nvSpPr>
        <p:spPr>
          <a:xfrm>
            <a:off x="5354346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="" xmlns:a16="http://schemas.microsoft.com/office/drawing/2014/main" id="{B0984FA0-645D-4DDE-881A-DB2C020D54A0}"/>
              </a:ext>
            </a:extLst>
          </p:cNvPr>
          <p:cNvSpPr/>
          <p:nvPr/>
        </p:nvSpPr>
        <p:spPr>
          <a:xfrm>
            <a:off x="7128152" y="30251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4" name="Oval 73">
            <a:extLst>
              <a:ext uri="{FF2B5EF4-FFF2-40B4-BE49-F238E27FC236}">
                <a16:creationId xmlns="" xmlns:a16="http://schemas.microsoft.com/office/drawing/2014/main" id="{80BBDE66-6886-4FB9-A8EF-70246361BD04}"/>
              </a:ext>
            </a:extLst>
          </p:cNvPr>
          <p:cNvSpPr/>
          <p:nvPr/>
        </p:nvSpPr>
        <p:spPr>
          <a:xfrm>
            <a:off x="8890726" y="30251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5" name="Block Arc 74">
            <a:extLst>
              <a:ext uri="{FF2B5EF4-FFF2-40B4-BE49-F238E27FC236}">
                <a16:creationId xmlns="" xmlns:a16="http://schemas.microsoft.com/office/drawing/2014/main" id="{D7254148-DB32-4921-B98F-F61B9174AED7}"/>
              </a:ext>
            </a:extLst>
          </p:cNvPr>
          <p:cNvSpPr/>
          <p:nvPr/>
        </p:nvSpPr>
        <p:spPr>
          <a:xfrm>
            <a:off x="1646807" y="2846040"/>
            <a:ext cx="1816100" cy="1816100"/>
          </a:xfrm>
          <a:prstGeom prst="blockArc">
            <a:avLst>
              <a:gd name="adj1" fmla="val 10800000"/>
              <a:gd name="adj2" fmla="val 37914"/>
              <a:gd name="adj3" fmla="val 2444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6" name="Block Arc 75">
            <a:extLst>
              <a:ext uri="{FF2B5EF4-FFF2-40B4-BE49-F238E27FC236}">
                <a16:creationId xmlns="" xmlns:a16="http://schemas.microsoft.com/office/drawing/2014/main" id="{40C7FBB3-B56C-4BDB-B45E-BAABCFA1F7F6}"/>
              </a:ext>
            </a:extLst>
          </p:cNvPr>
          <p:cNvSpPr/>
          <p:nvPr/>
        </p:nvSpPr>
        <p:spPr>
          <a:xfrm rot="10800000">
            <a:off x="3418457" y="2871440"/>
            <a:ext cx="1816100" cy="1816100"/>
          </a:xfrm>
          <a:prstGeom prst="blockArc">
            <a:avLst>
              <a:gd name="adj1" fmla="val 10800000"/>
              <a:gd name="adj2" fmla="val 50551"/>
              <a:gd name="adj3" fmla="val 2442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7" name="Block Arc 76">
            <a:extLst>
              <a:ext uri="{FF2B5EF4-FFF2-40B4-BE49-F238E27FC236}">
                <a16:creationId xmlns="" xmlns:a16="http://schemas.microsoft.com/office/drawing/2014/main" id="{7E007354-69A0-46FF-876C-517F845ACDFF}"/>
              </a:ext>
            </a:extLst>
          </p:cNvPr>
          <p:cNvSpPr/>
          <p:nvPr/>
        </p:nvSpPr>
        <p:spPr>
          <a:xfrm rot="10800000">
            <a:off x="6957443" y="2871440"/>
            <a:ext cx="1816100" cy="1816100"/>
          </a:xfrm>
          <a:prstGeom prst="blockArc">
            <a:avLst>
              <a:gd name="adj1" fmla="val 10800000"/>
              <a:gd name="adj2" fmla="val 82213"/>
              <a:gd name="adj3" fmla="val 2477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8" name="Block Arc 77">
            <a:extLst>
              <a:ext uri="{FF2B5EF4-FFF2-40B4-BE49-F238E27FC236}">
                <a16:creationId xmlns="" xmlns:a16="http://schemas.microsoft.com/office/drawing/2014/main" id="{1FD7EA64-A92F-4991-B8B6-9F716ECC9CB4}"/>
              </a:ext>
            </a:extLst>
          </p:cNvPr>
          <p:cNvSpPr/>
          <p:nvPr/>
        </p:nvSpPr>
        <p:spPr>
          <a:xfrm>
            <a:off x="5187950" y="2846040"/>
            <a:ext cx="1816100" cy="1816100"/>
          </a:xfrm>
          <a:prstGeom prst="blockArc">
            <a:avLst>
              <a:gd name="adj1" fmla="val 10700338"/>
              <a:gd name="adj2" fmla="val 123177"/>
              <a:gd name="adj3" fmla="val 2416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9" name="Block Arc 78">
            <a:extLst>
              <a:ext uri="{FF2B5EF4-FFF2-40B4-BE49-F238E27FC236}">
                <a16:creationId xmlns="" xmlns:a16="http://schemas.microsoft.com/office/drawing/2014/main" id="{3445F533-801F-4A9E-B788-41841FB6A7B1}"/>
              </a:ext>
            </a:extLst>
          </p:cNvPr>
          <p:cNvSpPr/>
          <p:nvPr/>
        </p:nvSpPr>
        <p:spPr>
          <a:xfrm>
            <a:off x="8728643" y="2846040"/>
            <a:ext cx="1816100" cy="1816100"/>
          </a:xfrm>
          <a:prstGeom prst="blockArc">
            <a:avLst>
              <a:gd name="adj1" fmla="val 10700338"/>
              <a:gd name="adj2" fmla="val 123177"/>
              <a:gd name="adj3" fmla="val 2416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097F6C3A-5D7E-43D8-8B16-6846AFB662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22593" y="3477865"/>
            <a:ext cx="685800" cy="55245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="" xmlns:a16="http://schemas.microsoft.com/office/drawing/2014/main" id="{C32B619C-0280-4EF8-AE60-AB8D66BF82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274947" y="3504550"/>
            <a:ext cx="561975" cy="57150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DF36077E-3E36-4166-B48D-BA429173D59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800725" y="3487390"/>
            <a:ext cx="590550" cy="533400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="" xmlns:a16="http://schemas.microsoft.com/office/drawing/2014/main" id="{28CB30D3-5B3E-4369-B68F-2AE4860FBE4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370442" y="3496915"/>
            <a:ext cx="523875" cy="533400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="" xmlns:a16="http://schemas.microsoft.com/office/drawing/2014/main" id="{3983AC32-152D-4AA0-AD06-B9331F2EA4A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993506" y="3571225"/>
            <a:ext cx="695325" cy="438150"/>
          </a:xfrm>
          <a:prstGeom prst="rect">
            <a:avLst/>
          </a:prstGeom>
        </p:spPr>
      </p:pic>
      <p:grpSp>
        <p:nvGrpSpPr>
          <p:cNvPr id="100" name="Group 99">
            <a:extLst>
              <a:ext uri="{FF2B5EF4-FFF2-40B4-BE49-F238E27FC236}">
                <a16:creationId xmlns="" xmlns:a16="http://schemas.microsoft.com/office/drawing/2014/main" id="{3E68CEF5-10C9-4E95-8110-12EA1181E168}"/>
              </a:ext>
            </a:extLst>
          </p:cNvPr>
          <p:cNvGrpSpPr/>
          <p:nvPr/>
        </p:nvGrpSpPr>
        <p:grpSpPr>
          <a:xfrm flipH="1">
            <a:off x="2484994" y="4655442"/>
            <a:ext cx="141882" cy="70941"/>
            <a:chOff x="683419" y="5379244"/>
            <a:chExt cx="180974" cy="90487"/>
          </a:xfrm>
        </p:grpSpPr>
        <p:cxnSp>
          <p:nvCxnSpPr>
            <p:cNvPr id="101" name="Straight Connector 100">
              <a:extLst>
                <a:ext uri="{FF2B5EF4-FFF2-40B4-BE49-F238E27FC236}">
                  <a16:creationId xmlns="" xmlns:a16="http://schemas.microsoft.com/office/drawing/2014/main" id="{981311C3-DD03-4705-865C-05C2BC2A3AB3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="" xmlns:a16="http://schemas.microsoft.com/office/drawing/2014/main" id="{BA960FAD-1C1A-4FD0-9EBA-50BCAE3E1D2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3" name="Group 102">
            <a:extLst>
              <a:ext uri="{FF2B5EF4-FFF2-40B4-BE49-F238E27FC236}">
                <a16:creationId xmlns="" xmlns:a16="http://schemas.microsoft.com/office/drawing/2014/main" id="{249214E9-8059-41E6-A698-6C37E6BF2132}"/>
              </a:ext>
            </a:extLst>
          </p:cNvPr>
          <p:cNvGrpSpPr/>
          <p:nvPr/>
        </p:nvGrpSpPr>
        <p:grpSpPr>
          <a:xfrm flipH="1">
            <a:off x="6031437" y="4655442"/>
            <a:ext cx="141882" cy="70941"/>
            <a:chOff x="683419" y="5379244"/>
            <a:chExt cx="180974" cy="90487"/>
          </a:xfrm>
        </p:grpSpPr>
        <p:cxnSp>
          <p:nvCxnSpPr>
            <p:cNvPr id="104" name="Straight Connector 103">
              <a:extLst>
                <a:ext uri="{FF2B5EF4-FFF2-40B4-BE49-F238E27FC236}">
                  <a16:creationId xmlns="" xmlns:a16="http://schemas.microsoft.com/office/drawing/2014/main" id="{1143C80E-0E6F-4F0D-ADF3-1A0012A9541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="" xmlns:a16="http://schemas.microsoft.com/office/drawing/2014/main" id="{D9E1A5BB-85C0-45D9-B06A-4D0F9D54567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6" name="Group 105">
            <a:extLst>
              <a:ext uri="{FF2B5EF4-FFF2-40B4-BE49-F238E27FC236}">
                <a16:creationId xmlns="" xmlns:a16="http://schemas.microsoft.com/office/drawing/2014/main" id="{D440190A-7C9E-48CB-A57E-64A398FEC94D}"/>
              </a:ext>
            </a:extLst>
          </p:cNvPr>
          <p:cNvGrpSpPr/>
          <p:nvPr/>
        </p:nvGrpSpPr>
        <p:grpSpPr>
          <a:xfrm flipH="1">
            <a:off x="9575376" y="4655442"/>
            <a:ext cx="141882" cy="70941"/>
            <a:chOff x="683419" y="5379244"/>
            <a:chExt cx="180974" cy="90487"/>
          </a:xfrm>
        </p:grpSpPr>
        <p:cxnSp>
          <p:nvCxnSpPr>
            <p:cNvPr id="107" name="Straight Connector 106">
              <a:extLst>
                <a:ext uri="{FF2B5EF4-FFF2-40B4-BE49-F238E27FC236}">
                  <a16:creationId xmlns="" xmlns:a16="http://schemas.microsoft.com/office/drawing/2014/main" id="{46B705EE-B2AC-4171-A809-6FA34647E7C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="" xmlns:a16="http://schemas.microsoft.com/office/drawing/2014/main" id="{61A8131F-F8D7-4B94-87EA-D60F3A9D3C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4" name="Group 133">
            <a:extLst>
              <a:ext uri="{FF2B5EF4-FFF2-40B4-BE49-F238E27FC236}">
                <a16:creationId xmlns="" xmlns:a16="http://schemas.microsoft.com/office/drawing/2014/main" id="{7D56A867-B38F-4FB1-A41B-AD1D9A7FE4D4}"/>
              </a:ext>
            </a:extLst>
          </p:cNvPr>
          <p:cNvGrpSpPr/>
          <p:nvPr/>
        </p:nvGrpSpPr>
        <p:grpSpPr>
          <a:xfrm rot="10800000" flipH="1">
            <a:off x="4266519" y="2783930"/>
            <a:ext cx="141882" cy="70941"/>
            <a:chOff x="683419" y="5379244"/>
            <a:chExt cx="180974" cy="90487"/>
          </a:xfrm>
        </p:grpSpPr>
        <p:cxnSp>
          <p:nvCxnSpPr>
            <p:cNvPr id="135" name="Straight Connector 134">
              <a:extLst>
                <a:ext uri="{FF2B5EF4-FFF2-40B4-BE49-F238E27FC236}">
                  <a16:creationId xmlns="" xmlns:a16="http://schemas.microsoft.com/office/drawing/2014/main" id="{A85D7ECE-B837-4125-81BB-00EE4F897420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="" xmlns:a16="http://schemas.microsoft.com/office/drawing/2014/main" id="{865DEB6D-CBFC-42F7-880F-9F5A0A1CCF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7" name="Group 136">
            <a:extLst>
              <a:ext uri="{FF2B5EF4-FFF2-40B4-BE49-F238E27FC236}">
                <a16:creationId xmlns="" xmlns:a16="http://schemas.microsoft.com/office/drawing/2014/main" id="{C47483FA-A3FD-4345-B233-FC0A91C5C0A1}"/>
              </a:ext>
            </a:extLst>
          </p:cNvPr>
          <p:cNvGrpSpPr/>
          <p:nvPr/>
        </p:nvGrpSpPr>
        <p:grpSpPr>
          <a:xfrm rot="10800000" flipH="1">
            <a:off x="7797936" y="2779901"/>
            <a:ext cx="141882" cy="70941"/>
            <a:chOff x="683419" y="5379244"/>
            <a:chExt cx="180974" cy="90487"/>
          </a:xfrm>
        </p:grpSpPr>
        <p:cxnSp>
          <p:nvCxnSpPr>
            <p:cNvPr id="138" name="Straight Connector 137">
              <a:extLst>
                <a:ext uri="{FF2B5EF4-FFF2-40B4-BE49-F238E27FC236}">
                  <a16:creationId xmlns="" xmlns:a16="http://schemas.microsoft.com/office/drawing/2014/main" id="{52B9D774-EE9D-4ECB-9F5E-AE312C893D8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="" xmlns:a16="http://schemas.microsoft.com/office/drawing/2014/main" id="{8C842084-61A4-4968-BFE0-59E4ABD199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Footer Placeholder 24">
            <a:extLst>
              <a:ext uri="{FF2B5EF4-FFF2-40B4-BE49-F238E27FC236}">
                <a16:creationId xmlns="" xmlns:a16="http://schemas.microsoft.com/office/drawing/2014/main" id="{30792490-4EA2-4940-A0C8-9EA6B30E5D0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6" name="Slide Number Placeholder 25">
            <a:extLst>
              <a:ext uri="{FF2B5EF4-FFF2-40B4-BE49-F238E27FC236}">
                <a16:creationId xmlns="" xmlns:a16="http://schemas.microsoft.com/office/drawing/2014/main" id="{FCBB3E7B-8F0E-4FBB-BFE7-A93ABC24DD3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142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491474769"/>
      </p:ext>
    </p:extLst>
  </p:cSld>
  <p:clrMapOvr>
    <a:masterClrMapping/>
  </p:clrMapOvr>
  <p:transition spd="med">
    <p:pull dir="u"/>
  </p:transition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B577BF9E-AD59-475C-B27E-7379B04FDAD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01F69726-74DF-4EC7-8821-0F98D6A80F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B89FE684-3C25-4B96-B905-C64A2B88269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26488" y="6080323"/>
            <a:ext cx="329300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Orci varius natoque penatibus et magnis dis parturient montes, nascetur ridiculus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E5E517B7-4517-49A8-9C5C-C3B062D88B4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426488" y="5773595"/>
            <a:ext cx="3293007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Vestibulum et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velit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7DEC9C57-17E5-4753-8763-2FB70D27927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290842" y="5291988"/>
            <a:ext cx="329300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8114A079-E01D-494E-B915-521D36B724F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Vivamus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at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quam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7AB3E128-D632-4734-9F09-BBAF39611EE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56368" y="2517087"/>
            <a:ext cx="2569752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4FB67321-A592-426E-8603-A997C24ACE0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B633DE9B-6980-4E8B-93F2-D087CD683A2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4531173" y="1780825"/>
            <a:ext cx="2569752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Mauris cursus ullamcorper erat laoreet fringilla. Phasellus aliquam turpis non mi tempor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A4A9F280-2549-4F32-B785-BF676115BEB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Nulla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tincidunt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081CB47D-7406-4C21-953B-9E08CD9A71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61336" y="4146151"/>
            <a:ext cx="561975" cy="57150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F8C30110-38DD-4056-B7DC-1330C775B1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1023" y="4450951"/>
            <a:ext cx="590550" cy="53340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39D5AE6C-BA8D-4180-9488-11749B6B46F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96447" y="3471172"/>
            <a:ext cx="695325" cy="438150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0C2E3138-7FD2-4B01-A451-30B48980E0A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646694" y="3639447"/>
            <a:ext cx="523875" cy="533400"/>
          </a:xfrm>
          <a:prstGeom prst="rect">
            <a:avLst/>
          </a:prstGeom>
        </p:spPr>
      </p:pic>
      <p:sp>
        <p:nvSpPr>
          <p:cNvPr id="20" name="Footer Placeholder 19">
            <a:extLst>
              <a:ext uri="{FF2B5EF4-FFF2-40B4-BE49-F238E27FC236}">
                <a16:creationId xmlns="" xmlns:a16="http://schemas.microsoft.com/office/drawing/2014/main" id="{2A0F7A49-9726-4BFA-817C-3A49E6AF8A1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1" name="Slide Number Placeholder 20">
            <a:extLst>
              <a:ext uri="{FF2B5EF4-FFF2-40B4-BE49-F238E27FC236}">
                <a16:creationId xmlns="" xmlns:a16="http://schemas.microsoft.com/office/drawing/2014/main" id="{3307DC43-4B86-4ECC-8065-86740AE54E9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143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70512327"/>
      </p:ext>
    </p:extLst>
  </p:cSld>
  <p:clrMapOvr>
    <a:masterClrMapping/>
  </p:clrMapOvr>
  <p:transition spd="med">
    <p:pull dir="u"/>
  </p:transition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6F2E8169-815A-46A3-9DDC-E63F987331F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B3F7B332-0AD8-4337-9365-36FD9CC90E1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6C354481-8003-46AB-A627-2599A30E0CF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86542" y="2466379"/>
            <a:ext cx="2828439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60748508-EA6C-45A2-9A3C-513C86184F2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AD009958-B65F-44E2-A7B6-DF4E9512688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629419" y="4902393"/>
            <a:ext cx="2828439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fringilla, justo nec hendrerit efficitur, lacus eros molestie nibh, quis finibus massa nisl id mauris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F654BBB2-3F5F-475F-9DE2-EF644B6DA9F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urna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nibh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39" name="Graphic 38">
            <a:extLst>
              <a:ext uri="{FF2B5EF4-FFF2-40B4-BE49-F238E27FC236}">
                <a16:creationId xmlns="" xmlns:a16="http://schemas.microsoft.com/office/drawing/2014/main" id="{70B2F40C-5873-4AD7-ADF3-3E64F65E46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14873" y="2117337"/>
            <a:ext cx="999776" cy="999776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="" xmlns:a16="http://schemas.microsoft.com/office/drawing/2014/main" id="{EE209437-3BA5-46D6-B67B-3EC176E627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38588" y="4593620"/>
            <a:ext cx="768453" cy="981912"/>
          </a:xfrm>
          <a:prstGeom prst="rect">
            <a:avLst/>
          </a:prstGeom>
        </p:spPr>
      </p:pic>
      <p:sp>
        <p:nvSpPr>
          <p:cNvPr id="28" name="Footer Placeholder 27">
            <a:extLst>
              <a:ext uri="{FF2B5EF4-FFF2-40B4-BE49-F238E27FC236}">
                <a16:creationId xmlns="" xmlns:a16="http://schemas.microsoft.com/office/drawing/2014/main" id="{A2BA40DB-5473-4642-9D3D-7EF71002B96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0" name="Slide Number Placeholder 29">
            <a:extLst>
              <a:ext uri="{FF2B5EF4-FFF2-40B4-BE49-F238E27FC236}">
                <a16:creationId xmlns="" xmlns:a16="http://schemas.microsoft.com/office/drawing/2014/main" id="{6B25E348-B1B4-42C1-8FCC-CD3C7AF9434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144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E7B027F5-919B-4D7B-B1BE-5B32B9BBB48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C94C8056-BBB6-4E3C-BD4B-59529875773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</p:spTree>
    <p:extLst>
      <p:ext uri="{BB962C8B-B14F-4D97-AF65-F5344CB8AC3E}">
        <p14:creationId xmlns:p14="http://schemas.microsoft.com/office/powerpoint/2010/main" val="3850414152"/>
      </p:ext>
    </p:extLst>
  </p:cSld>
  <p:clrMapOvr>
    <a:masterClrMapping/>
  </p:clrMapOvr>
  <p:transition spd="med">
    <p:pull dir="u"/>
  </p:transition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E4C9BF63-2C8B-47D7-8B5D-F88E76D6550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0D38F29D-239C-4AD7-AE68-E3359C8F08C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CCA1BFED-3157-4BC5-A3D7-A5FF5372355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111284" y="5198441"/>
            <a:ext cx="2000710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54EF1C37-B069-464D-90C6-39A196FC521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763533" y="5198440"/>
            <a:ext cx="2000710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 tincidunt pellentesque pretium. Nam sodales scelerisque faucibus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6115446C-9EB6-4B1D-AC60-AE14BA42D6E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414951" y="5198439"/>
            <a:ext cx="2000710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Vestibulum nec ultrices nibh. Integer purus lorem, mattis eu erat nec consectetur viverra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B83BC94B-C3D4-4049-9657-DD5B132D802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066369" y="5198439"/>
            <a:ext cx="2000710" cy="1169551"/>
          </a:xfrm>
        </p:spPr>
        <p:txBody>
          <a:bodyPr/>
          <a:lstStyle/>
          <a:p>
            <a:r>
              <a:rPr lang="en-US" dirty="0"/>
              <a:t>a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8ECFC776-E4E2-44B5-A2CD-1A3736F1E13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303057" y="3627642"/>
            <a:ext cx="1617163" cy="584775"/>
          </a:xfrm>
        </p:spPr>
        <p:txBody>
          <a:bodyPr/>
          <a:lstStyle/>
          <a:p>
            <a:r>
              <a:rPr lang="en-US" dirty="0"/>
              <a:t>Sed Ut </a:t>
            </a:r>
            <a:r>
              <a:rPr lang="en-US" dirty="0" err="1"/>
              <a:t>Perspiciatis</a:t>
            </a:r>
            <a:endParaRPr lang="ro-RO" dirty="0"/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8A4152FF-A579-4D9F-B55C-03F3D8090F4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955306" y="3631961"/>
            <a:ext cx="1617163" cy="584775"/>
          </a:xfrm>
        </p:spPr>
        <p:txBody>
          <a:bodyPr/>
          <a:lstStyle/>
          <a:p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natoque</a:t>
            </a:r>
            <a:endParaRPr lang="ro-RO" dirty="0"/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A2605050-A0D1-4256-8A87-524D9871CF3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613278" y="3627642"/>
            <a:ext cx="1617163" cy="584775"/>
          </a:xfrm>
        </p:spPr>
        <p:txBody>
          <a:bodyPr/>
          <a:lstStyle/>
          <a:p>
            <a:r>
              <a:rPr lang="en-US" dirty="0"/>
              <a:t>Maecenas </a:t>
            </a:r>
            <a:r>
              <a:rPr lang="en-US" dirty="0" err="1"/>
              <a:t>aliquam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ABBB07AE-7EF8-4586-8741-B0B13D08A9F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258142" y="3627642"/>
            <a:ext cx="1617163" cy="584775"/>
          </a:xfrm>
        </p:spPr>
        <p:txBody>
          <a:bodyPr/>
          <a:lstStyle/>
          <a:p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ipsum</a:t>
            </a:r>
            <a:endParaRPr lang="ro-RO" dirty="0"/>
          </a:p>
        </p:txBody>
      </p:sp>
      <p:pic>
        <p:nvPicPr>
          <p:cNvPr id="38" name="Graphic 37">
            <a:extLst>
              <a:ext uri="{FF2B5EF4-FFF2-40B4-BE49-F238E27FC236}">
                <a16:creationId xmlns="" xmlns:a16="http://schemas.microsoft.com/office/drawing/2014/main" id="{F992DE67-364A-4D29-97BC-9B00722800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25990" y="2359709"/>
            <a:ext cx="590550" cy="504825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="" xmlns:a16="http://schemas.microsoft.com/office/drawing/2014/main" id="{0C60F6C5-3410-4F67-8462-4384665131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804032" y="2369234"/>
            <a:ext cx="581025" cy="495300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="" xmlns:a16="http://schemas.microsoft.com/office/drawing/2014/main" id="{71C9463E-BCD6-4BC3-BE0B-01F59881AFD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495729" y="2369234"/>
            <a:ext cx="581025" cy="495300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="" xmlns:a16="http://schemas.microsoft.com/office/drawing/2014/main" id="{0C50E45C-B9B9-4DD5-9B4E-267E29473C3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166478" y="2369234"/>
            <a:ext cx="581025" cy="495300"/>
          </a:xfrm>
          <a:prstGeom prst="rect">
            <a:avLst/>
          </a:prstGeom>
        </p:spPr>
      </p:pic>
      <p:sp>
        <p:nvSpPr>
          <p:cNvPr id="36" name="Footer Placeholder 35">
            <a:extLst>
              <a:ext uri="{FF2B5EF4-FFF2-40B4-BE49-F238E27FC236}">
                <a16:creationId xmlns="" xmlns:a16="http://schemas.microsoft.com/office/drawing/2014/main" id="{078A44F8-8E65-402D-9AD8-C18FCD1D1FA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7" name="Slide Number Placeholder 36">
            <a:extLst>
              <a:ext uri="{FF2B5EF4-FFF2-40B4-BE49-F238E27FC236}">
                <a16:creationId xmlns="" xmlns:a16="http://schemas.microsoft.com/office/drawing/2014/main" id="{3340EB90-1F2A-43A9-B0FF-14857178F60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145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3285243"/>
      </p:ext>
    </p:extLst>
  </p:cSld>
  <p:clrMapOvr>
    <a:masterClrMapping/>
  </p:clrMapOvr>
  <p:transition spd="med">
    <p:pull dir="u"/>
  </p:transition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486FEBE-5000-4D01-952E-39C2DD62DFC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BB377E0C-A177-432A-BBC2-BBB042F2FD4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D9DEDB70-A8D4-4382-9631-99ACB3B8845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63853" y="3275111"/>
            <a:ext cx="2172408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8545978C-6EC9-49F0-8A4D-A18CB0042AF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63852" y="2968383"/>
            <a:ext cx="2172407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C642E9F9-62FE-4E38-A811-242AA0993D1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63853" y="5643446"/>
            <a:ext cx="2172408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Pellentesque a interdum arcu. Ut eu massa sit amet 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56BE155E-F1F0-4BC4-B3D2-77E4990AA3F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63852" y="5336718"/>
            <a:ext cx="2172407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urna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37AAAD58-AEF9-4437-846F-4A62F62D3A3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09359" y="3275111"/>
            <a:ext cx="2172408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urna nibh, fermentum egestas dui at, 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F032E1EB-1145-4118-A2F7-ADEDF811FCB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09358" y="2968383"/>
            <a:ext cx="2172407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 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97E5B61E-253B-40DF-A670-512C644D550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809359" y="5643446"/>
            <a:ext cx="2172408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300BFF64-0BF0-4429-AEF0-D428226D03D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809358" y="5336718"/>
            <a:ext cx="2172407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7" name="Freeform 7">
            <a:extLst>
              <a:ext uri="{FF2B5EF4-FFF2-40B4-BE49-F238E27FC236}">
                <a16:creationId xmlns="" xmlns:a16="http://schemas.microsoft.com/office/drawing/2014/main" id="{48B6C38A-B845-47AB-AF6D-27BEE57D9F0C}"/>
              </a:ext>
            </a:extLst>
          </p:cNvPr>
          <p:cNvSpPr>
            <a:spLocks/>
          </p:cNvSpPr>
          <p:nvPr/>
        </p:nvSpPr>
        <p:spPr bwMode="auto">
          <a:xfrm>
            <a:off x="3920069" y="2566375"/>
            <a:ext cx="2165350" cy="2165350"/>
          </a:xfrm>
          <a:custGeom>
            <a:avLst/>
            <a:gdLst>
              <a:gd name="T0" fmla="*/ 814 w 1143"/>
              <a:gd name="T1" fmla="*/ 656 h 1143"/>
              <a:gd name="T2" fmla="*/ 866 w 1143"/>
              <a:gd name="T3" fmla="*/ 781 h 1143"/>
              <a:gd name="T4" fmla="*/ 969 w 1143"/>
              <a:gd name="T5" fmla="*/ 745 h 1143"/>
              <a:gd name="T6" fmla="*/ 1143 w 1143"/>
              <a:gd name="T7" fmla="*/ 572 h 1143"/>
              <a:gd name="T8" fmla="*/ 968 w 1143"/>
              <a:gd name="T9" fmla="*/ 397 h 1143"/>
              <a:gd name="T10" fmla="*/ 932 w 1143"/>
              <a:gd name="T11" fmla="*/ 294 h 1143"/>
              <a:gd name="T12" fmla="*/ 1057 w 1143"/>
              <a:gd name="T13" fmla="*/ 243 h 1143"/>
              <a:gd name="T14" fmla="*/ 896 w 1143"/>
              <a:gd name="T15" fmla="*/ 83 h 1143"/>
              <a:gd name="T16" fmla="*/ 845 w 1143"/>
              <a:gd name="T17" fmla="*/ 207 h 1143"/>
              <a:gd name="T18" fmla="*/ 743 w 1143"/>
              <a:gd name="T19" fmla="*/ 172 h 1143"/>
              <a:gd name="T20" fmla="*/ 571 w 1143"/>
              <a:gd name="T21" fmla="*/ 0 h 1143"/>
              <a:gd name="T22" fmla="*/ 0 w 1143"/>
              <a:gd name="T23" fmla="*/ 572 h 1143"/>
              <a:gd name="T24" fmla="*/ 184 w 1143"/>
              <a:gd name="T25" fmla="*/ 755 h 1143"/>
              <a:gd name="T26" fmla="*/ 227 w 1143"/>
              <a:gd name="T27" fmla="*/ 798 h 1143"/>
              <a:gd name="T28" fmla="*/ 384 w 1143"/>
              <a:gd name="T29" fmla="*/ 956 h 1143"/>
              <a:gd name="T30" fmla="*/ 396 w 1143"/>
              <a:gd name="T31" fmla="*/ 969 h 1143"/>
              <a:gd name="T32" fmla="*/ 571 w 1143"/>
              <a:gd name="T33" fmla="*/ 1143 h 1143"/>
              <a:gd name="T34" fmla="*/ 571 w 1143"/>
              <a:gd name="T35" fmla="*/ 1143 h 1143"/>
              <a:gd name="T36" fmla="*/ 745 w 1143"/>
              <a:gd name="T37" fmla="*/ 970 h 1143"/>
              <a:gd name="T38" fmla="*/ 765 w 1143"/>
              <a:gd name="T39" fmla="*/ 949 h 1143"/>
              <a:gd name="T40" fmla="*/ 764 w 1143"/>
              <a:gd name="T41" fmla="*/ 949 h 1143"/>
              <a:gd name="T42" fmla="*/ 780 w 1143"/>
              <a:gd name="T43" fmla="*/ 867 h 1143"/>
              <a:gd name="T44" fmla="*/ 655 w 1143"/>
              <a:gd name="T45" fmla="*/ 815 h 1143"/>
              <a:gd name="T46" fmla="*/ 814 w 1143"/>
              <a:gd name="T47" fmla="*/ 656 h 1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143" h="1143">
                <a:moveTo>
                  <a:pt x="814" y="656"/>
                </a:moveTo>
                <a:cubicBezTo>
                  <a:pt x="871" y="697"/>
                  <a:pt x="847" y="730"/>
                  <a:pt x="866" y="781"/>
                </a:cubicBezTo>
                <a:cubicBezTo>
                  <a:pt x="877" y="807"/>
                  <a:pt x="907" y="808"/>
                  <a:pt x="969" y="745"/>
                </a:cubicBezTo>
                <a:cubicBezTo>
                  <a:pt x="1143" y="572"/>
                  <a:pt x="1143" y="572"/>
                  <a:pt x="1143" y="572"/>
                </a:cubicBezTo>
                <a:cubicBezTo>
                  <a:pt x="968" y="397"/>
                  <a:pt x="968" y="397"/>
                  <a:pt x="968" y="397"/>
                </a:cubicBezTo>
                <a:cubicBezTo>
                  <a:pt x="905" y="334"/>
                  <a:pt x="905" y="304"/>
                  <a:pt x="932" y="294"/>
                </a:cubicBezTo>
                <a:cubicBezTo>
                  <a:pt x="983" y="275"/>
                  <a:pt x="1016" y="300"/>
                  <a:pt x="1057" y="243"/>
                </a:cubicBezTo>
                <a:cubicBezTo>
                  <a:pt x="1127" y="147"/>
                  <a:pt x="993" y="12"/>
                  <a:pt x="896" y="83"/>
                </a:cubicBezTo>
                <a:cubicBezTo>
                  <a:pt x="840" y="124"/>
                  <a:pt x="864" y="157"/>
                  <a:pt x="845" y="207"/>
                </a:cubicBezTo>
                <a:cubicBezTo>
                  <a:pt x="835" y="234"/>
                  <a:pt x="805" y="234"/>
                  <a:pt x="743" y="172"/>
                </a:cubicBezTo>
                <a:cubicBezTo>
                  <a:pt x="571" y="0"/>
                  <a:pt x="571" y="0"/>
                  <a:pt x="571" y="0"/>
                </a:cubicBezTo>
                <a:cubicBezTo>
                  <a:pt x="0" y="572"/>
                  <a:pt x="0" y="572"/>
                  <a:pt x="0" y="572"/>
                </a:cubicBezTo>
                <a:cubicBezTo>
                  <a:pt x="184" y="755"/>
                  <a:pt x="184" y="755"/>
                  <a:pt x="184" y="755"/>
                </a:cubicBezTo>
                <a:cubicBezTo>
                  <a:pt x="227" y="798"/>
                  <a:pt x="227" y="798"/>
                  <a:pt x="227" y="798"/>
                </a:cubicBezTo>
                <a:cubicBezTo>
                  <a:pt x="384" y="956"/>
                  <a:pt x="384" y="956"/>
                  <a:pt x="384" y="956"/>
                </a:cubicBezTo>
                <a:cubicBezTo>
                  <a:pt x="388" y="960"/>
                  <a:pt x="392" y="964"/>
                  <a:pt x="396" y="969"/>
                </a:cubicBezTo>
                <a:cubicBezTo>
                  <a:pt x="571" y="1143"/>
                  <a:pt x="571" y="1143"/>
                  <a:pt x="571" y="1143"/>
                </a:cubicBezTo>
                <a:cubicBezTo>
                  <a:pt x="571" y="1143"/>
                  <a:pt x="571" y="1143"/>
                  <a:pt x="571" y="1143"/>
                </a:cubicBezTo>
                <a:cubicBezTo>
                  <a:pt x="745" y="970"/>
                  <a:pt x="745" y="970"/>
                  <a:pt x="745" y="970"/>
                </a:cubicBezTo>
                <a:cubicBezTo>
                  <a:pt x="765" y="949"/>
                  <a:pt x="765" y="949"/>
                  <a:pt x="765" y="949"/>
                </a:cubicBezTo>
                <a:cubicBezTo>
                  <a:pt x="764" y="949"/>
                  <a:pt x="764" y="949"/>
                  <a:pt x="764" y="949"/>
                </a:cubicBezTo>
                <a:cubicBezTo>
                  <a:pt x="807" y="900"/>
                  <a:pt x="804" y="876"/>
                  <a:pt x="780" y="867"/>
                </a:cubicBezTo>
                <a:cubicBezTo>
                  <a:pt x="729" y="848"/>
                  <a:pt x="697" y="872"/>
                  <a:pt x="655" y="815"/>
                </a:cubicBezTo>
                <a:cubicBezTo>
                  <a:pt x="584" y="718"/>
                  <a:pt x="717" y="585"/>
                  <a:pt x="814" y="656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58" name="Freeform 7">
            <a:extLst>
              <a:ext uri="{FF2B5EF4-FFF2-40B4-BE49-F238E27FC236}">
                <a16:creationId xmlns="" xmlns:a16="http://schemas.microsoft.com/office/drawing/2014/main" id="{AEC83FAF-0A06-46EE-998B-9D480E938A46}"/>
              </a:ext>
            </a:extLst>
          </p:cNvPr>
          <p:cNvSpPr>
            <a:spLocks/>
          </p:cNvSpPr>
          <p:nvPr/>
        </p:nvSpPr>
        <p:spPr bwMode="auto">
          <a:xfrm rot="10800000">
            <a:off x="6083210" y="2568587"/>
            <a:ext cx="2165350" cy="2165350"/>
          </a:xfrm>
          <a:custGeom>
            <a:avLst/>
            <a:gdLst>
              <a:gd name="T0" fmla="*/ 814 w 1143"/>
              <a:gd name="T1" fmla="*/ 656 h 1143"/>
              <a:gd name="T2" fmla="*/ 866 w 1143"/>
              <a:gd name="T3" fmla="*/ 781 h 1143"/>
              <a:gd name="T4" fmla="*/ 969 w 1143"/>
              <a:gd name="T5" fmla="*/ 745 h 1143"/>
              <a:gd name="T6" fmla="*/ 1143 w 1143"/>
              <a:gd name="T7" fmla="*/ 572 h 1143"/>
              <a:gd name="T8" fmla="*/ 968 w 1143"/>
              <a:gd name="T9" fmla="*/ 397 h 1143"/>
              <a:gd name="T10" fmla="*/ 932 w 1143"/>
              <a:gd name="T11" fmla="*/ 294 h 1143"/>
              <a:gd name="T12" fmla="*/ 1057 w 1143"/>
              <a:gd name="T13" fmla="*/ 243 h 1143"/>
              <a:gd name="T14" fmla="*/ 896 w 1143"/>
              <a:gd name="T15" fmla="*/ 83 h 1143"/>
              <a:gd name="T16" fmla="*/ 845 w 1143"/>
              <a:gd name="T17" fmla="*/ 207 h 1143"/>
              <a:gd name="T18" fmla="*/ 743 w 1143"/>
              <a:gd name="T19" fmla="*/ 172 h 1143"/>
              <a:gd name="T20" fmla="*/ 571 w 1143"/>
              <a:gd name="T21" fmla="*/ 0 h 1143"/>
              <a:gd name="T22" fmla="*/ 0 w 1143"/>
              <a:gd name="T23" fmla="*/ 572 h 1143"/>
              <a:gd name="T24" fmla="*/ 184 w 1143"/>
              <a:gd name="T25" fmla="*/ 755 h 1143"/>
              <a:gd name="T26" fmla="*/ 227 w 1143"/>
              <a:gd name="T27" fmla="*/ 798 h 1143"/>
              <a:gd name="T28" fmla="*/ 384 w 1143"/>
              <a:gd name="T29" fmla="*/ 956 h 1143"/>
              <a:gd name="T30" fmla="*/ 396 w 1143"/>
              <a:gd name="T31" fmla="*/ 969 h 1143"/>
              <a:gd name="T32" fmla="*/ 571 w 1143"/>
              <a:gd name="T33" fmla="*/ 1143 h 1143"/>
              <a:gd name="T34" fmla="*/ 571 w 1143"/>
              <a:gd name="T35" fmla="*/ 1143 h 1143"/>
              <a:gd name="T36" fmla="*/ 745 w 1143"/>
              <a:gd name="T37" fmla="*/ 970 h 1143"/>
              <a:gd name="T38" fmla="*/ 765 w 1143"/>
              <a:gd name="T39" fmla="*/ 949 h 1143"/>
              <a:gd name="T40" fmla="*/ 764 w 1143"/>
              <a:gd name="T41" fmla="*/ 949 h 1143"/>
              <a:gd name="T42" fmla="*/ 780 w 1143"/>
              <a:gd name="T43" fmla="*/ 867 h 1143"/>
              <a:gd name="T44" fmla="*/ 655 w 1143"/>
              <a:gd name="T45" fmla="*/ 815 h 1143"/>
              <a:gd name="T46" fmla="*/ 814 w 1143"/>
              <a:gd name="T47" fmla="*/ 656 h 1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143" h="1143">
                <a:moveTo>
                  <a:pt x="814" y="656"/>
                </a:moveTo>
                <a:cubicBezTo>
                  <a:pt x="871" y="697"/>
                  <a:pt x="847" y="730"/>
                  <a:pt x="866" y="781"/>
                </a:cubicBezTo>
                <a:cubicBezTo>
                  <a:pt x="877" y="807"/>
                  <a:pt x="907" y="808"/>
                  <a:pt x="969" y="745"/>
                </a:cubicBezTo>
                <a:cubicBezTo>
                  <a:pt x="1143" y="572"/>
                  <a:pt x="1143" y="572"/>
                  <a:pt x="1143" y="572"/>
                </a:cubicBezTo>
                <a:cubicBezTo>
                  <a:pt x="968" y="397"/>
                  <a:pt x="968" y="397"/>
                  <a:pt x="968" y="397"/>
                </a:cubicBezTo>
                <a:cubicBezTo>
                  <a:pt x="905" y="334"/>
                  <a:pt x="905" y="304"/>
                  <a:pt x="932" y="294"/>
                </a:cubicBezTo>
                <a:cubicBezTo>
                  <a:pt x="983" y="275"/>
                  <a:pt x="1016" y="300"/>
                  <a:pt x="1057" y="243"/>
                </a:cubicBezTo>
                <a:cubicBezTo>
                  <a:pt x="1127" y="147"/>
                  <a:pt x="993" y="12"/>
                  <a:pt x="896" y="83"/>
                </a:cubicBezTo>
                <a:cubicBezTo>
                  <a:pt x="840" y="124"/>
                  <a:pt x="864" y="157"/>
                  <a:pt x="845" y="207"/>
                </a:cubicBezTo>
                <a:cubicBezTo>
                  <a:pt x="835" y="234"/>
                  <a:pt x="805" y="234"/>
                  <a:pt x="743" y="172"/>
                </a:cubicBezTo>
                <a:cubicBezTo>
                  <a:pt x="571" y="0"/>
                  <a:pt x="571" y="0"/>
                  <a:pt x="571" y="0"/>
                </a:cubicBezTo>
                <a:cubicBezTo>
                  <a:pt x="0" y="572"/>
                  <a:pt x="0" y="572"/>
                  <a:pt x="0" y="572"/>
                </a:cubicBezTo>
                <a:cubicBezTo>
                  <a:pt x="184" y="755"/>
                  <a:pt x="184" y="755"/>
                  <a:pt x="184" y="755"/>
                </a:cubicBezTo>
                <a:cubicBezTo>
                  <a:pt x="227" y="798"/>
                  <a:pt x="227" y="798"/>
                  <a:pt x="227" y="798"/>
                </a:cubicBezTo>
                <a:cubicBezTo>
                  <a:pt x="384" y="956"/>
                  <a:pt x="384" y="956"/>
                  <a:pt x="384" y="956"/>
                </a:cubicBezTo>
                <a:cubicBezTo>
                  <a:pt x="388" y="960"/>
                  <a:pt x="392" y="964"/>
                  <a:pt x="396" y="969"/>
                </a:cubicBezTo>
                <a:cubicBezTo>
                  <a:pt x="571" y="1143"/>
                  <a:pt x="571" y="1143"/>
                  <a:pt x="571" y="1143"/>
                </a:cubicBezTo>
                <a:cubicBezTo>
                  <a:pt x="571" y="1143"/>
                  <a:pt x="571" y="1143"/>
                  <a:pt x="571" y="1143"/>
                </a:cubicBezTo>
                <a:cubicBezTo>
                  <a:pt x="745" y="970"/>
                  <a:pt x="745" y="970"/>
                  <a:pt x="745" y="970"/>
                </a:cubicBezTo>
                <a:cubicBezTo>
                  <a:pt x="765" y="949"/>
                  <a:pt x="765" y="949"/>
                  <a:pt x="765" y="949"/>
                </a:cubicBezTo>
                <a:cubicBezTo>
                  <a:pt x="764" y="949"/>
                  <a:pt x="764" y="949"/>
                  <a:pt x="764" y="949"/>
                </a:cubicBezTo>
                <a:cubicBezTo>
                  <a:pt x="807" y="900"/>
                  <a:pt x="804" y="876"/>
                  <a:pt x="780" y="867"/>
                </a:cubicBezTo>
                <a:cubicBezTo>
                  <a:pt x="729" y="848"/>
                  <a:pt x="697" y="872"/>
                  <a:pt x="655" y="815"/>
                </a:cubicBezTo>
                <a:cubicBezTo>
                  <a:pt x="584" y="718"/>
                  <a:pt x="717" y="585"/>
                  <a:pt x="814" y="656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20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59" name="Freeform 6">
            <a:extLst>
              <a:ext uri="{FF2B5EF4-FFF2-40B4-BE49-F238E27FC236}">
                <a16:creationId xmlns="" xmlns:a16="http://schemas.microsoft.com/office/drawing/2014/main" id="{AAE4509A-D6A3-4F0A-AC6D-030F991E2CC8}"/>
              </a:ext>
            </a:extLst>
          </p:cNvPr>
          <p:cNvSpPr>
            <a:spLocks/>
          </p:cNvSpPr>
          <p:nvPr/>
        </p:nvSpPr>
        <p:spPr bwMode="auto">
          <a:xfrm>
            <a:off x="5072708" y="1566931"/>
            <a:ext cx="2012950" cy="2011363"/>
          </a:xfrm>
          <a:custGeom>
            <a:avLst/>
            <a:gdLst>
              <a:gd name="T0" fmla="*/ 378 w 1062"/>
              <a:gd name="T1" fmla="*/ 908 h 1062"/>
              <a:gd name="T2" fmla="*/ 335 w 1062"/>
              <a:gd name="T3" fmla="*/ 852 h 1062"/>
              <a:gd name="T4" fmla="*/ 372 w 1062"/>
              <a:gd name="T5" fmla="*/ 845 h 1062"/>
              <a:gd name="T6" fmla="*/ 470 w 1062"/>
              <a:gd name="T7" fmla="*/ 791 h 1062"/>
              <a:gd name="T8" fmla="*/ 451 w 1062"/>
              <a:gd name="T9" fmla="*/ 611 h 1062"/>
              <a:gd name="T10" fmla="*/ 271 w 1062"/>
              <a:gd name="T11" fmla="*/ 592 h 1062"/>
              <a:gd name="T12" fmla="*/ 217 w 1062"/>
              <a:gd name="T13" fmla="*/ 690 h 1062"/>
              <a:gd name="T14" fmla="*/ 210 w 1062"/>
              <a:gd name="T15" fmla="*/ 727 h 1062"/>
              <a:gd name="T16" fmla="*/ 173 w 1062"/>
              <a:gd name="T17" fmla="*/ 703 h 1062"/>
              <a:gd name="T18" fmla="*/ 164 w 1062"/>
              <a:gd name="T19" fmla="*/ 694 h 1062"/>
              <a:gd name="T20" fmla="*/ 0 w 1062"/>
              <a:gd name="T21" fmla="*/ 531 h 1062"/>
              <a:gd name="T22" fmla="*/ 155 w 1062"/>
              <a:gd name="T23" fmla="*/ 376 h 1062"/>
              <a:gd name="T24" fmla="*/ 167 w 1062"/>
              <a:gd name="T25" fmla="*/ 365 h 1062"/>
              <a:gd name="T26" fmla="*/ 167 w 1062"/>
              <a:gd name="T27" fmla="*/ 365 h 1062"/>
              <a:gd name="T28" fmla="*/ 532 w 1062"/>
              <a:gd name="T29" fmla="*/ 0 h 1062"/>
              <a:gd name="T30" fmla="*/ 1062 w 1062"/>
              <a:gd name="T31" fmla="*/ 531 h 1062"/>
              <a:gd name="T32" fmla="*/ 911 w 1062"/>
              <a:gd name="T33" fmla="*/ 682 h 1062"/>
              <a:gd name="T34" fmla="*/ 857 w 1062"/>
              <a:gd name="T35" fmla="*/ 753 h 1062"/>
              <a:gd name="T36" fmla="*/ 865 w 1062"/>
              <a:gd name="T37" fmla="*/ 819 h 1062"/>
              <a:gd name="T38" fmla="*/ 886 w 1062"/>
              <a:gd name="T39" fmla="*/ 832 h 1062"/>
              <a:gd name="T40" fmla="*/ 940 w 1062"/>
              <a:gd name="T41" fmla="*/ 843 h 1062"/>
              <a:gd name="T42" fmla="*/ 986 w 1062"/>
              <a:gd name="T43" fmla="*/ 860 h 1062"/>
              <a:gd name="T44" fmla="*/ 997 w 1062"/>
              <a:gd name="T45" fmla="*/ 873 h 1062"/>
              <a:gd name="T46" fmla="*/ 982 w 1062"/>
              <a:gd name="T47" fmla="*/ 979 h 1062"/>
              <a:gd name="T48" fmla="*/ 877 w 1062"/>
              <a:gd name="T49" fmla="*/ 993 h 1062"/>
              <a:gd name="T50" fmla="*/ 864 w 1062"/>
              <a:gd name="T51" fmla="*/ 982 h 1062"/>
              <a:gd name="T52" fmla="*/ 847 w 1062"/>
              <a:gd name="T53" fmla="*/ 936 h 1062"/>
              <a:gd name="T54" fmla="*/ 836 w 1062"/>
              <a:gd name="T55" fmla="*/ 882 h 1062"/>
              <a:gd name="T56" fmla="*/ 822 w 1062"/>
              <a:gd name="T57" fmla="*/ 861 h 1062"/>
              <a:gd name="T58" fmla="*/ 686 w 1062"/>
              <a:gd name="T59" fmla="*/ 907 h 1062"/>
              <a:gd name="T60" fmla="*/ 531 w 1062"/>
              <a:gd name="T61" fmla="*/ 1062 h 1062"/>
              <a:gd name="T62" fmla="*/ 378 w 1062"/>
              <a:gd name="T63" fmla="*/ 908 h 10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062" h="1062">
                <a:moveTo>
                  <a:pt x="378" y="908"/>
                </a:moveTo>
                <a:cubicBezTo>
                  <a:pt x="346" y="876"/>
                  <a:pt x="337" y="859"/>
                  <a:pt x="335" y="852"/>
                </a:cubicBezTo>
                <a:cubicBezTo>
                  <a:pt x="348" y="848"/>
                  <a:pt x="360" y="847"/>
                  <a:pt x="372" y="845"/>
                </a:cubicBezTo>
                <a:cubicBezTo>
                  <a:pt x="402" y="842"/>
                  <a:pt x="436" y="839"/>
                  <a:pt x="470" y="791"/>
                </a:cubicBezTo>
                <a:cubicBezTo>
                  <a:pt x="510" y="737"/>
                  <a:pt x="502" y="663"/>
                  <a:pt x="451" y="611"/>
                </a:cubicBezTo>
                <a:cubicBezTo>
                  <a:pt x="399" y="560"/>
                  <a:pt x="326" y="552"/>
                  <a:pt x="271" y="592"/>
                </a:cubicBezTo>
                <a:cubicBezTo>
                  <a:pt x="223" y="627"/>
                  <a:pt x="220" y="660"/>
                  <a:pt x="217" y="690"/>
                </a:cubicBezTo>
                <a:cubicBezTo>
                  <a:pt x="216" y="703"/>
                  <a:pt x="215" y="715"/>
                  <a:pt x="210" y="727"/>
                </a:cubicBezTo>
                <a:cubicBezTo>
                  <a:pt x="205" y="726"/>
                  <a:pt x="193" y="720"/>
                  <a:pt x="173" y="703"/>
                </a:cubicBezTo>
                <a:cubicBezTo>
                  <a:pt x="164" y="694"/>
                  <a:pt x="164" y="694"/>
                  <a:pt x="164" y="694"/>
                </a:cubicBezTo>
                <a:cubicBezTo>
                  <a:pt x="0" y="531"/>
                  <a:pt x="0" y="531"/>
                  <a:pt x="0" y="531"/>
                </a:cubicBezTo>
                <a:cubicBezTo>
                  <a:pt x="155" y="376"/>
                  <a:pt x="155" y="376"/>
                  <a:pt x="155" y="376"/>
                </a:cubicBezTo>
                <a:cubicBezTo>
                  <a:pt x="159" y="372"/>
                  <a:pt x="163" y="369"/>
                  <a:pt x="167" y="365"/>
                </a:cubicBezTo>
                <a:cubicBezTo>
                  <a:pt x="167" y="365"/>
                  <a:pt x="167" y="365"/>
                  <a:pt x="167" y="365"/>
                </a:cubicBezTo>
                <a:cubicBezTo>
                  <a:pt x="532" y="0"/>
                  <a:pt x="532" y="0"/>
                  <a:pt x="532" y="0"/>
                </a:cubicBezTo>
                <a:cubicBezTo>
                  <a:pt x="1062" y="531"/>
                  <a:pt x="1062" y="531"/>
                  <a:pt x="1062" y="531"/>
                </a:cubicBezTo>
                <a:cubicBezTo>
                  <a:pt x="911" y="682"/>
                  <a:pt x="911" y="682"/>
                  <a:pt x="911" y="682"/>
                </a:cubicBezTo>
                <a:cubicBezTo>
                  <a:pt x="884" y="710"/>
                  <a:pt x="866" y="733"/>
                  <a:pt x="857" y="753"/>
                </a:cubicBezTo>
                <a:cubicBezTo>
                  <a:pt x="842" y="788"/>
                  <a:pt x="855" y="809"/>
                  <a:pt x="865" y="819"/>
                </a:cubicBezTo>
                <a:cubicBezTo>
                  <a:pt x="870" y="824"/>
                  <a:pt x="877" y="829"/>
                  <a:pt x="886" y="832"/>
                </a:cubicBezTo>
                <a:cubicBezTo>
                  <a:pt x="906" y="840"/>
                  <a:pt x="925" y="841"/>
                  <a:pt x="940" y="843"/>
                </a:cubicBezTo>
                <a:cubicBezTo>
                  <a:pt x="960" y="845"/>
                  <a:pt x="972" y="846"/>
                  <a:pt x="986" y="860"/>
                </a:cubicBezTo>
                <a:cubicBezTo>
                  <a:pt x="990" y="864"/>
                  <a:pt x="993" y="868"/>
                  <a:pt x="997" y="873"/>
                </a:cubicBezTo>
                <a:cubicBezTo>
                  <a:pt x="1025" y="912"/>
                  <a:pt x="1007" y="954"/>
                  <a:pt x="982" y="979"/>
                </a:cubicBezTo>
                <a:cubicBezTo>
                  <a:pt x="958" y="1003"/>
                  <a:pt x="916" y="1022"/>
                  <a:pt x="877" y="993"/>
                </a:cubicBezTo>
                <a:cubicBezTo>
                  <a:pt x="872" y="990"/>
                  <a:pt x="867" y="986"/>
                  <a:pt x="864" y="982"/>
                </a:cubicBezTo>
                <a:cubicBezTo>
                  <a:pt x="850" y="968"/>
                  <a:pt x="849" y="957"/>
                  <a:pt x="847" y="936"/>
                </a:cubicBezTo>
                <a:cubicBezTo>
                  <a:pt x="845" y="921"/>
                  <a:pt x="843" y="903"/>
                  <a:pt x="836" y="882"/>
                </a:cubicBezTo>
                <a:cubicBezTo>
                  <a:pt x="832" y="874"/>
                  <a:pt x="828" y="866"/>
                  <a:pt x="822" y="861"/>
                </a:cubicBezTo>
                <a:cubicBezTo>
                  <a:pt x="777" y="816"/>
                  <a:pt x="708" y="885"/>
                  <a:pt x="686" y="907"/>
                </a:cubicBezTo>
                <a:cubicBezTo>
                  <a:pt x="531" y="1062"/>
                  <a:pt x="531" y="1062"/>
                  <a:pt x="531" y="1062"/>
                </a:cubicBezTo>
                <a:lnTo>
                  <a:pt x="378" y="908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60" name="Freeform 6">
            <a:extLst>
              <a:ext uri="{FF2B5EF4-FFF2-40B4-BE49-F238E27FC236}">
                <a16:creationId xmlns="" xmlns:a16="http://schemas.microsoft.com/office/drawing/2014/main" id="{B1008DC6-E757-4F7E-ABDE-3C9C300B9736}"/>
              </a:ext>
            </a:extLst>
          </p:cNvPr>
          <p:cNvSpPr>
            <a:spLocks/>
          </p:cNvSpPr>
          <p:nvPr/>
        </p:nvSpPr>
        <p:spPr bwMode="auto">
          <a:xfrm rot="10800000">
            <a:off x="5081201" y="3723786"/>
            <a:ext cx="2012950" cy="2011363"/>
          </a:xfrm>
          <a:custGeom>
            <a:avLst/>
            <a:gdLst>
              <a:gd name="T0" fmla="*/ 378 w 1062"/>
              <a:gd name="T1" fmla="*/ 908 h 1062"/>
              <a:gd name="T2" fmla="*/ 335 w 1062"/>
              <a:gd name="T3" fmla="*/ 852 h 1062"/>
              <a:gd name="T4" fmla="*/ 372 w 1062"/>
              <a:gd name="T5" fmla="*/ 845 h 1062"/>
              <a:gd name="T6" fmla="*/ 470 w 1062"/>
              <a:gd name="T7" fmla="*/ 791 h 1062"/>
              <a:gd name="T8" fmla="*/ 451 w 1062"/>
              <a:gd name="T9" fmla="*/ 611 h 1062"/>
              <a:gd name="T10" fmla="*/ 271 w 1062"/>
              <a:gd name="T11" fmla="*/ 592 h 1062"/>
              <a:gd name="T12" fmla="*/ 217 w 1062"/>
              <a:gd name="T13" fmla="*/ 690 h 1062"/>
              <a:gd name="T14" fmla="*/ 210 w 1062"/>
              <a:gd name="T15" fmla="*/ 727 h 1062"/>
              <a:gd name="T16" fmla="*/ 173 w 1062"/>
              <a:gd name="T17" fmla="*/ 703 h 1062"/>
              <a:gd name="T18" fmla="*/ 164 w 1062"/>
              <a:gd name="T19" fmla="*/ 694 h 1062"/>
              <a:gd name="T20" fmla="*/ 0 w 1062"/>
              <a:gd name="T21" fmla="*/ 531 h 1062"/>
              <a:gd name="T22" fmla="*/ 155 w 1062"/>
              <a:gd name="T23" fmla="*/ 376 h 1062"/>
              <a:gd name="T24" fmla="*/ 167 w 1062"/>
              <a:gd name="T25" fmla="*/ 365 h 1062"/>
              <a:gd name="T26" fmla="*/ 167 w 1062"/>
              <a:gd name="T27" fmla="*/ 365 h 1062"/>
              <a:gd name="T28" fmla="*/ 532 w 1062"/>
              <a:gd name="T29" fmla="*/ 0 h 1062"/>
              <a:gd name="T30" fmla="*/ 1062 w 1062"/>
              <a:gd name="T31" fmla="*/ 531 h 1062"/>
              <a:gd name="T32" fmla="*/ 911 w 1062"/>
              <a:gd name="T33" fmla="*/ 682 h 1062"/>
              <a:gd name="T34" fmla="*/ 857 w 1062"/>
              <a:gd name="T35" fmla="*/ 753 h 1062"/>
              <a:gd name="T36" fmla="*/ 865 w 1062"/>
              <a:gd name="T37" fmla="*/ 819 h 1062"/>
              <a:gd name="T38" fmla="*/ 886 w 1062"/>
              <a:gd name="T39" fmla="*/ 832 h 1062"/>
              <a:gd name="T40" fmla="*/ 940 w 1062"/>
              <a:gd name="T41" fmla="*/ 843 h 1062"/>
              <a:gd name="T42" fmla="*/ 986 w 1062"/>
              <a:gd name="T43" fmla="*/ 860 h 1062"/>
              <a:gd name="T44" fmla="*/ 997 w 1062"/>
              <a:gd name="T45" fmla="*/ 873 h 1062"/>
              <a:gd name="T46" fmla="*/ 982 w 1062"/>
              <a:gd name="T47" fmla="*/ 979 h 1062"/>
              <a:gd name="T48" fmla="*/ 877 w 1062"/>
              <a:gd name="T49" fmla="*/ 993 h 1062"/>
              <a:gd name="T50" fmla="*/ 864 w 1062"/>
              <a:gd name="T51" fmla="*/ 982 h 1062"/>
              <a:gd name="T52" fmla="*/ 847 w 1062"/>
              <a:gd name="T53" fmla="*/ 936 h 1062"/>
              <a:gd name="T54" fmla="*/ 836 w 1062"/>
              <a:gd name="T55" fmla="*/ 882 h 1062"/>
              <a:gd name="T56" fmla="*/ 822 w 1062"/>
              <a:gd name="T57" fmla="*/ 861 h 1062"/>
              <a:gd name="T58" fmla="*/ 686 w 1062"/>
              <a:gd name="T59" fmla="*/ 907 h 1062"/>
              <a:gd name="T60" fmla="*/ 531 w 1062"/>
              <a:gd name="T61" fmla="*/ 1062 h 1062"/>
              <a:gd name="T62" fmla="*/ 378 w 1062"/>
              <a:gd name="T63" fmla="*/ 908 h 10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062" h="1062">
                <a:moveTo>
                  <a:pt x="378" y="908"/>
                </a:moveTo>
                <a:cubicBezTo>
                  <a:pt x="346" y="876"/>
                  <a:pt x="337" y="859"/>
                  <a:pt x="335" y="852"/>
                </a:cubicBezTo>
                <a:cubicBezTo>
                  <a:pt x="348" y="848"/>
                  <a:pt x="360" y="847"/>
                  <a:pt x="372" y="845"/>
                </a:cubicBezTo>
                <a:cubicBezTo>
                  <a:pt x="402" y="842"/>
                  <a:pt x="436" y="839"/>
                  <a:pt x="470" y="791"/>
                </a:cubicBezTo>
                <a:cubicBezTo>
                  <a:pt x="510" y="737"/>
                  <a:pt x="502" y="663"/>
                  <a:pt x="451" y="611"/>
                </a:cubicBezTo>
                <a:cubicBezTo>
                  <a:pt x="399" y="560"/>
                  <a:pt x="326" y="552"/>
                  <a:pt x="271" y="592"/>
                </a:cubicBezTo>
                <a:cubicBezTo>
                  <a:pt x="223" y="627"/>
                  <a:pt x="220" y="660"/>
                  <a:pt x="217" y="690"/>
                </a:cubicBezTo>
                <a:cubicBezTo>
                  <a:pt x="216" y="703"/>
                  <a:pt x="215" y="715"/>
                  <a:pt x="210" y="727"/>
                </a:cubicBezTo>
                <a:cubicBezTo>
                  <a:pt x="205" y="726"/>
                  <a:pt x="193" y="720"/>
                  <a:pt x="173" y="703"/>
                </a:cubicBezTo>
                <a:cubicBezTo>
                  <a:pt x="164" y="694"/>
                  <a:pt x="164" y="694"/>
                  <a:pt x="164" y="694"/>
                </a:cubicBezTo>
                <a:cubicBezTo>
                  <a:pt x="0" y="531"/>
                  <a:pt x="0" y="531"/>
                  <a:pt x="0" y="531"/>
                </a:cubicBezTo>
                <a:cubicBezTo>
                  <a:pt x="155" y="376"/>
                  <a:pt x="155" y="376"/>
                  <a:pt x="155" y="376"/>
                </a:cubicBezTo>
                <a:cubicBezTo>
                  <a:pt x="159" y="372"/>
                  <a:pt x="163" y="369"/>
                  <a:pt x="167" y="365"/>
                </a:cubicBezTo>
                <a:cubicBezTo>
                  <a:pt x="167" y="365"/>
                  <a:pt x="167" y="365"/>
                  <a:pt x="167" y="365"/>
                </a:cubicBezTo>
                <a:cubicBezTo>
                  <a:pt x="532" y="0"/>
                  <a:pt x="532" y="0"/>
                  <a:pt x="532" y="0"/>
                </a:cubicBezTo>
                <a:cubicBezTo>
                  <a:pt x="1062" y="531"/>
                  <a:pt x="1062" y="531"/>
                  <a:pt x="1062" y="531"/>
                </a:cubicBezTo>
                <a:cubicBezTo>
                  <a:pt x="911" y="682"/>
                  <a:pt x="911" y="682"/>
                  <a:pt x="911" y="682"/>
                </a:cubicBezTo>
                <a:cubicBezTo>
                  <a:pt x="884" y="710"/>
                  <a:pt x="866" y="733"/>
                  <a:pt x="857" y="753"/>
                </a:cubicBezTo>
                <a:cubicBezTo>
                  <a:pt x="842" y="788"/>
                  <a:pt x="855" y="809"/>
                  <a:pt x="865" y="819"/>
                </a:cubicBezTo>
                <a:cubicBezTo>
                  <a:pt x="870" y="824"/>
                  <a:pt x="877" y="829"/>
                  <a:pt x="886" y="832"/>
                </a:cubicBezTo>
                <a:cubicBezTo>
                  <a:pt x="906" y="840"/>
                  <a:pt x="925" y="841"/>
                  <a:pt x="940" y="843"/>
                </a:cubicBezTo>
                <a:cubicBezTo>
                  <a:pt x="960" y="845"/>
                  <a:pt x="972" y="846"/>
                  <a:pt x="986" y="860"/>
                </a:cubicBezTo>
                <a:cubicBezTo>
                  <a:pt x="990" y="864"/>
                  <a:pt x="993" y="868"/>
                  <a:pt x="997" y="873"/>
                </a:cubicBezTo>
                <a:cubicBezTo>
                  <a:pt x="1025" y="912"/>
                  <a:pt x="1007" y="954"/>
                  <a:pt x="982" y="979"/>
                </a:cubicBezTo>
                <a:cubicBezTo>
                  <a:pt x="958" y="1003"/>
                  <a:pt x="916" y="1022"/>
                  <a:pt x="877" y="993"/>
                </a:cubicBezTo>
                <a:cubicBezTo>
                  <a:pt x="872" y="990"/>
                  <a:pt x="867" y="986"/>
                  <a:pt x="864" y="982"/>
                </a:cubicBezTo>
                <a:cubicBezTo>
                  <a:pt x="850" y="968"/>
                  <a:pt x="849" y="957"/>
                  <a:pt x="847" y="936"/>
                </a:cubicBezTo>
                <a:cubicBezTo>
                  <a:pt x="845" y="921"/>
                  <a:pt x="843" y="903"/>
                  <a:pt x="836" y="882"/>
                </a:cubicBezTo>
                <a:cubicBezTo>
                  <a:pt x="832" y="874"/>
                  <a:pt x="828" y="866"/>
                  <a:pt x="822" y="861"/>
                </a:cubicBezTo>
                <a:cubicBezTo>
                  <a:pt x="777" y="816"/>
                  <a:pt x="708" y="885"/>
                  <a:pt x="686" y="907"/>
                </a:cubicBezTo>
                <a:cubicBezTo>
                  <a:pt x="531" y="1062"/>
                  <a:pt x="531" y="1062"/>
                  <a:pt x="531" y="1062"/>
                </a:cubicBezTo>
                <a:lnTo>
                  <a:pt x="378" y="908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96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="" xmlns:a16="http://schemas.microsoft.com/office/drawing/2014/main" id="{FDB78239-D3AE-4231-B5C1-63ECFA87A566}"/>
              </a:ext>
            </a:extLst>
          </p:cNvPr>
          <p:cNvSpPr txBox="1"/>
          <p:nvPr/>
        </p:nvSpPr>
        <p:spPr>
          <a:xfrm>
            <a:off x="5845291" y="3095079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="" xmlns:a16="http://schemas.microsoft.com/office/drawing/2014/main" id="{3CC9F314-C8EE-43E4-A21A-DF1676824A3E}"/>
              </a:ext>
            </a:extLst>
          </p:cNvPr>
          <p:cNvSpPr txBox="1"/>
          <p:nvPr/>
        </p:nvSpPr>
        <p:spPr>
          <a:xfrm>
            <a:off x="6117755" y="3461164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="" xmlns:a16="http://schemas.microsoft.com/office/drawing/2014/main" id="{7795D561-58D5-4195-B46E-29A74C48ACB2}"/>
              </a:ext>
            </a:extLst>
          </p:cNvPr>
          <p:cNvSpPr txBox="1"/>
          <p:nvPr/>
        </p:nvSpPr>
        <p:spPr>
          <a:xfrm>
            <a:off x="5862108" y="3806237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3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="" xmlns:a16="http://schemas.microsoft.com/office/drawing/2014/main" id="{EFAF382C-803C-4C61-8D55-567B02E3220C}"/>
              </a:ext>
            </a:extLst>
          </p:cNvPr>
          <p:cNvSpPr txBox="1"/>
          <p:nvPr/>
        </p:nvSpPr>
        <p:spPr>
          <a:xfrm>
            <a:off x="5583090" y="3461164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4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E9C0B2BE-F301-4D17-A565-FA75CAF058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39054" y="2004150"/>
            <a:ext cx="623637" cy="502374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DE53D074-4C46-45B9-9582-203A29FEE7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33952" y="3429000"/>
            <a:ext cx="477507" cy="416733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3A5D3A40-71AE-4416-BB61-6E388BE70BB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263892" y="3388533"/>
            <a:ext cx="437612" cy="555431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9DD75B50-474E-4559-8582-E7F450A8CD3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854139" y="4791576"/>
            <a:ext cx="527231" cy="503972"/>
          </a:xfrm>
          <a:prstGeom prst="rect">
            <a:avLst/>
          </a:prstGeom>
        </p:spPr>
      </p:pic>
      <p:sp>
        <p:nvSpPr>
          <p:cNvPr id="71" name="AutoShape 1">
            <a:extLst>
              <a:ext uri="{FF2B5EF4-FFF2-40B4-BE49-F238E27FC236}">
                <a16:creationId xmlns="" xmlns:a16="http://schemas.microsoft.com/office/drawing/2014/main" id="{2E3DB574-D4C1-4C63-8D67-2D4D4A7BE731}"/>
              </a:ext>
            </a:extLst>
          </p:cNvPr>
          <p:cNvSpPr>
            <a:spLocks/>
          </p:cNvSpPr>
          <p:nvPr/>
        </p:nvSpPr>
        <p:spPr bwMode="auto">
          <a:xfrm rot="4672002">
            <a:off x="1710261" y="1951456"/>
            <a:ext cx="966446" cy="94142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2" name="AutoShape 1">
            <a:extLst>
              <a:ext uri="{FF2B5EF4-FFF2-40B4-BE49-F238E27FC236}">
                <a16:creationId xmlns="" xmlns:a16="http://schemas.microsoft.com/office/drawing/2014/main" id="{A0ADACB2-81FC-42E0-A175-85832928429B}"/>
              </a:ext>
            </a:extLst>
          </p:cNvPr>
          <p:cNvSpPr>
            <a:spLocks/>
          </p:cNvSpPr>
          <p:nvPr/>
        </p:nvSpPr>
        <p:spPr bwMode="auto">
          <a:xfrm rot="6300000">
            <a:off x="1720318" y="1978962"/>
            <a:ext cx="961288" cy="9364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="" xmlns:a16="http://schemas.microsoft.com/office/drawing/2014/main" id="{E1144C33-788B-4CD1-B21D-B1B52D662204}"/>
              </a:ext>
            </a:extLst>
          </p:cNvPr>
          <p:cNvSpPr txBox="1"/>
          <p:nvPr/>
        </p:nvSpPr>
        <p:spPr>
          <a:xfrm>
            <a:off x="1921245" y="2216331"/>
            <a:ext cx="46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4" name="AutoShape 1">
            <a:extLst>
              <a:ext uri="{FF2B5EF4-FFF2-40B4-BE49-F238E27FC236}">
                <a16:creationId xmlns="" xmlns:a16="http://schemas.microsoft.com/office/drawing/2014/main" id="{2CAE6207-8622-4AFC-9B0E-EE8F8246BAAF}"/>
              </a:ext>
            </a:extLst>
          </p:cNvPr>
          <p:cNvSpPr>
            <a:spLocks/>
          </p:cNvSpPr>
          <p:nvPr/>
        </p:nvSpPr>
        <p:spPr bwMode="auto">
          <a:xfrm rot="6300000">
            <a:off x="1736486" y="4327209"/>
            <a:ext cx="961288" cy="9364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="" xmlns:a16="http://schemas.microsoft.com/office/drawing/2014/main" id="{A73F0405-62B4-4337-B4E0-A48B4560EEF3}"/>
              </a:ext>
            </a:extLst>
          </p:cNvPr>
          <p:cNvSpPr txBox="1"/>
          <p:nvPr/>
        </p:nvSpPr>
        <p:spPr>
          <a:xfrm>
            <a:off x="1937413" y="4564578"/>
            <a:ext cx="46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itillium Bd" panose="00000800000000000000" pitchFamily="50" charset="0"/>
              </a:rPr>
              <a:t>4</a:t>
            </a:r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6" name="AutoShape 1">
            <a:extLst>
              <a:ext uri="{FF2B5EF4-FFF2-40B4-BE49-F238E27FC236}">
                <a16:creationId xmlns="" xmlns:a16="http://schemas.microsoft.com/office/drawing/2014/main" id="{B577797C-2D00-47A7-945F-DE3799289AD8}"/>
              </a:ext>
            </a:extLst>
          </p:cNvPr>
          <p:cNvSpPr>
            <a:spLocks/>
          </p:cNvSpPr>
          <p:nvPr/>
        </p:nvSpPr>
        <p:spPr bwMode="auto">
          <a:xfrm rot="6300000">
            <a:off x="9512677" y="1976721"/>
            <a:ext cx="961288" cy="9364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="" xmlns:a16="http://schemas.microsoft.com/office/drawing/2014/main" id="{18850DB0-EEC4-45C1-917C-8FBF60876C86}"/>
              </a:ext>
            </a:extLst>
          </p:cNvPr>
          <p:cNvSpPr txBox="1"/>
          <p:nvPr/>
        </p:nvSpPr>
        <p:spPr>
          <a:xfrm>
            <a:off x="9713604" y="2214090"/>
            <a:ext cx="46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8" name="AutoShape 1">
            <a:extLst>
              <a:ext uri="{FF2B5EF4-FFF2-40B4-BE49-F238E27FC236}">
                <a16:creationId xmlns="" xmlns:a16="http://schemas.microsoft.com/office/drawing/2014/main" id="{10F5CDE7-C233-4D89-91CC-500A30B2E4E0}"/>
              </a:ext>
            </a:extLst>
          </p:cNvPr>
          <p:cNvSpPr>
            <a:spLocks/>
          </p:cNvSpPr>
          <p:nvPr/>
        </p:nvSpPr>
        <p:spPr bwMode="auto">
          <a:xfrm rot="6300000">
            <a:off x="9528845" y="4324968"/>
            <a:ext cx="961288" cy="9364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="" xmlns:a16="http://schemas.microsoft.com/office/drawing/2014/main" id="{6394881C-A072-4AA7-B832-E09CCACFEB8A}"/>
              </a:ext>
            </a:extLst>
          </p:cNvPr>
          <p:cNvSpPr txBox="1"/>
          <p:nvPr/>
        </p:nvSpPr>
        <p:spPr>
          <a:xfrm>
            <a:off x="9729772" y="4562337"/>
            <a:ext cx="46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itillium Bd" panose="00000800000000000000" pitchFamily="50" charset="0"/>
              </a:rPr>
              <a:t>3</a:t>
            </a:r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24" name="Footer Placeholder 23">
            <a:extLst>
              <a:ext uri="{FF2B5EF4-FFF2-40B4-BE49-F238E27FC236}">
                <a16:creationId xmlns="" xmlns:a16="http://schemas.microsoft.com/office/drawing/2014/main" id="{E3003C79-BB88-445F-A612-F635C0C9DE0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="" xmlns:a16="http://schemas.microsoft.com/office/drawing/2014/main" id="{A1DF236D-2F11-443A-98F2-08118470DAA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146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82775868"/>
      </p:ext>
    </p:extLst>
  </p:cSld>
  <p:clrMapOvr>
    <a:masterClrMapping/>
  </p:clrMapOvr>
  <p:transition spd="med">
    <p:pull dir="u"/>
  </p:transition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4DFC7B86-1C12-4765-B7A2-609B7E07862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C03EA304-1BB8-42E6-8F7B-3265DB5A852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808C9372-C615-41B0-AD73-83AE0D65F56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2115209"/>
            <a:ext cx="2184975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71022849-471F-4527-A089-2FF45E4848A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2311" y="4471243"/>
            <a:ext cx="2184975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Praesent lobortis egestas massa, eget maximus ligula aliquam quis. Aenean urna nibh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241417AA-ACAB-4CDA-A2E5-62AEE998095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348326" y="4363520"/>
            <a:ext cx="2163855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B8B8C0DB-718F-47CA-997C-86BD42D0FC3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348326" y="2089000"/>
            <a:ext cx="2163855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velit, ullamcorper ut ex quis, sodales eleifend 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CA8A053C-0CDD-4D82-88FB-B1150BAA93F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S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B333D642-F3CD-4413-A0E7-8E314C550D2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W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7354C172-55F0-43C4-B050-E724630ECE3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O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40FC23D5-38E9-4F6D-BDBB-79B4CBACC70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T</a:t>
            </a:r>
            <a:endParaRPr lang="ro-RO" dirty="0"/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5CD21636-7F46-49E3-8CCF-1CCB51480FF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Weaknesses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4F2772CD-E6F4-4AD8-85A9-6766878DAD35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Threats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3991F8CE-007F-4AD2-8A56-CE7B1FEEAF79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Opportunities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966B18BA-EAF7-4E68-80FD-E331F74984CF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Strengths</a:t>
            </a:r>
            <a:endParaRPr lang="ro-RO" dirty="0"/>
          </a:p>
        </p:txBody>
      </p:sp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8CF6A0C3-240B-4D5B-8DFB-23C810972A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51915" y="4415392"/>
            <a:ext cx="431014" cy="585528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E5307FF5-5E73-4B08-9755-F4BAD1B16D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947469" y="2112583"/>
            <a:ext cx="453006" cy="532481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8964946E-6BE3-43F3-804F-A82FEBB6DB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682789" y="4527550"/>
            <a:ext cx="532542" cy="47337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442F876B-9D5A-4D34-A146-52F088DEC6E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642935" y="2112871"/>
            <a:ext cx="552450" cy="552450"/>
          </a:xfrm>
          <a:prstGeom prst="rect">
            <a:avLst/>
          </a:prstGeom>
        </p:spPr>
      </p:pic>
      <p:sp>
        <p:nvSpPr>
          <p:cNvPr id="27" name="Footer Placeholder 26">
            <a:extLst>
              <a:ext uri="{FF2B5EF4-FFF2-40B4-BE49-F238E27FC236}">
                <a16:creationId xmlns="" xmlns:a16="http://schemas.microsoft.com/office/drawing/2014/main" id="{A7686056-49D7-4508-B1EE-2E1FBF10C5E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8" name="Slide Number Placeholder 27">
            <a:extLst>
              <a:ext uri="{FF2B5EF4-FFF2-40B4-BE49-F238E27FC236}">
                <a16:creationId xmlns="" xmlns:a16="http://schemas.microsoft.com/office/drawing/2014/main" id="{EDA66D23-D378-4EFA-827C-A533FF98790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147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12046342"/>
      </p:ext>
    </p:extLst>
  </p:cSld>
  <p:clrMapOvr>
    <a:masterClrMapping/>
  </p:clrMapOvr>
  <p:transition spd="med">
    <p:pull dir="u"/>
  </p:transition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="" xmlns:a16="http://schemas.microsoft.com/office/drawing/2014/main" id="{2A811F4E-2F85-4088-8A79-B57A19D5047B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14AB29AF-DE27-44C4-8A59-EB9DCDE0C29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606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2BBEF6CF-19F8-420B-9113-F6331206AE2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7D89A1B8-3905-46D0-B53F-3D5160894A3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7358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85EC9A1F-0891-4EE2-917D-D52EBBC6936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</a:p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9158013F-921B-42CF-8AFE-9C9627F172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STRENGTHS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AC56324D-9B76-4F15-A05E-78C1B4C513A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A95D37C9-97FF-4071-A7B3-DBD0FFF2169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0F8EC937-E229-4D67-8701-BA8AA7ABC0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8391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69F0E4A8-3A4F-4D57-BD59-B48F65F38C8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38" name="Graphic 37">
            <a:extLst>
              <a:ext uri="{FF2B5EF4-FFF2-40B4-BE49-F238E27FC236}">
                <a16:creationId xmlns="" xmlns:a16="http://schemas.microsoft.com/office/drawing/2014/main" id="{7C0CB21A-E70E-4E24-9A53-62FD39B99F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74039" y="1486964"/>
            <a:ext cx="3304357" cy="3884071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28AD8E66-55BF-4C65-BF33-BE9D6EC5A61C}"/>
              </a:ext>
            </a:extLst>
          </p:cNvPr>
          <p:cNvSpPr txBox="1"/>
          <p:nvPr/>
        </p:nvSpPr>
        <p:spPr>
          <a:xfrm>
            <a:off x="6310345" y="1252688"/>
            <a:ext cx="9144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 dirty="0">
                <a:solidFill>
                  <a:schemeClr val="bg1"/>
                </a:solidFill>
                <a:latin typeface="Titillium Lt" panose="00000300000000000000" pitchFamily="50" charset="0"/>
              </a:rPr>
              <a:t>S</a:t>
            </a:r>
            <a:endParaRPr lang="ro-RO" sz="28700" dirty="0">
              <a:solidFill>
                <a:schemeClr val="bg1"/>
              </a:solidFill>
              <a:latin typeface="Titillium Lt" panose="00000300000000000000" pitchFamily="50" charset="0"/>
            </a:endParaRPr>
          </a:p>
        </p:txBody>
      </p:sp>
      <p:pic>
        <p:nvPicPr>
          <p:cNvPr id="40" name="Graphic 39">
            <a:extLst>
              <a:ext uri="{FF2B5EF4-FFF2-40B4-BE49-F238E27FC236}">
                <a16:creationId xmlns="" xmlns:a16="http://schemas.microsoft.com/office/drawing/2014/main" id="{0BE767D5-DAC3-4DC6-A838-2B7DBF207F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8845" y="3618040"/>
            <a:ext cx="442586" cy="450088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="" xmlns:a16="http://schemas.microsoft.com/office/drawing/2014/main" id="{4593A6BB-3A4F-4CCE-917C-D3A7C51A1D5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8845" y="4492691"/>
            <a:ext cx="442586" cy="442586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="" xmlns:a16="http://schemas.microsoft.com/office/drawing/2014/main" id="{0EBCE951-9A13-4F2A-862F-F52D1B047A0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98845" y="5332295"/>
            <a:ext cx="442586" cy="565527"/>
          </a:xfrm>
          <a:prstGeom prst="rect">
            <a:avLst/>
          </a:prstGeom>
        </p:spPr>
      </p:pic>
      <p:sp>
        <p:nvSpPr>
          <p:cNvPr id="22" name="Footer Placeholder 21">
            <a:extLst>
              <a:ext uri="{FF2B5EF4-FFF2-40B4-BE49-F238E27FC236}">
                <a16:creationId xmlns="" xmlns:a16="http://schemas.microsoft.com/office/drawing/2014/main" id="{2DED5FB2-DC1D-44FE-A02A-DD5B5CFD61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="" xmlns:a16="http://schemas.microsoft.com/office/drawing/2014/main" id="{95AC9312-16BE-4DFD-BB29-56EC24D6D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148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0ED4D839-F749-45BD-9BB3-3D29A387FA5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428393305"/>
      </p:ext>
    </p:extLst>
  </p:cSld>
  <p:clrMapOvr>
    <a:masterClrMapping/>
  </p:clrMapOvr>
  <p:transition spd="med">
    <p:pull dir="u"/>
  </p:transition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="" xmlns:a16="http://schemas.microsoft.com/office/drawing/2014/main" id="{EA4A2719-9B5D-47CF-A00D-B4F3FC9AC009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1B04A375-7887-4AA0-9752-07EA1D116F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WEAKNESSES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D321369C-679C-4648-B1DF-DC7C762720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A3FB3B39-84F7-4AD7-BB04-DF78785C94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</a:p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8310EE53-D5CE-408B-973D-EB6FF923BB6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238011" y="4606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97386A19-84E4-4324-9771-F7C6BEE980E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ACD53763-4E50-44BE-BC04-87B6F79EDD3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38011" y="37358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798F00E1-C7E2-47AE-B232-4460CCBF4BC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CC1F34C3-BC71-450B-9563-12492C4C915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238011" y="548391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00984CA0-9313-4391-A010-5D9A26A4668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EF597482-4C27-4999-9965-8B684ADF4195}"/>
              </a:ext>
            </a:extLst>
          </p:cNvPr>
          <p:cNvSpPr txBox="1"/>
          <p:nvPr/>
        </p:nvSpPr>
        <p:spPr>
          <a:xfrm>
            <a:off x="4264483" y="1252688"/>
            <a:ext cx="9144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 dirty="0">
                <a:solidFill>
                  <a:schemeClr val="bg1"/>
                </a:solidFill>
                <a:latin typeface="Titillium Lt" panose="00000300000000000000" pitchFamily="50" charset="0"/>
              </a:rPr>
              <a:t>W</a:t>
            </a:r>
            <a:endParaRPr lang="ro-RO" sz="28700" dirty="0">
              <a:solidFill>
                <a:schemeClr val="bg1"/>
              </a:solidFill>
              <a:latin typeface="Titillium Lt" panose="00000300000000000000" pitchFamily="50" charset="0"/>
            </a:endParaRPr>
          </a:p>
        </p:txBody>
      </p:sp>
      <p:pic>
        <p:nvPicPr>
          <p:cNvPr id="41" name="Graphic 40">
            <a:extLst>
              <a:ext uri="{FF2B5EF4-FFF2-40B4-BE49-F238E27FC236}">
                <a16:creationId xmlns="" xmlns:a16="http://schemas.microsoft.com/office/drawing/2014/main" id="{6E9C119A-2BF6-4F12-86FF-763B5BE090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8715" y="1976103"/>
            <a:ext cx="2905792" cy="2905792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="" xmlns:a16="http://schemas.microsoft.com/office/drawing/2014/main" id="{8636A04A-8079-47AB-B9BF-790A4D0706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714715" y="3618040"/>
            <a:ext cx="442586" cy="450088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="" xmlns:a16="http://schemas.microsoft.com/office/drawing/2014/main" id="{AEA1FF9F-4E0F-4781-8F9F-5EFF339A9BA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714715" y="4492691"/>
            <a:ext cx="442586" cy="442586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="" xmlns:a16="http://schemas.microsoft.com/office/drawing/2014/main" id="{90C2EC0E-5843-43F7-B371-56D4775526E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714715" y="5332295"/>
            <a:ext cx="442586" cy="565527"/>
          </a:xfrm>
          <a:prstGeom prst="rect">
            <a:avLst/>
          </a:prstGeom>
        </p:spPr>
      </p:pic>
      <p:sp>
        <p:nvSpPr>
          <p:cNvPr id="22" name="Footer Placeholder 21">
            <a:extLst>
              <a:ext uri="{FF2B5EF4-FFF2-40B4-BE49-F238E27FC236}">
                <a16:creationId xmlns="" xmlns:a16="http://schemas.microsoft.com/office/drawing/2014/main" id="{44BC9AEF-C60B-477B-A86D-1A08F17AD5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="" xmlns:a16="http://schemas.microsoft.com/office/drawing/2014/main" id="{BECBD3DB-9F41-4B18-AC7F-A595F7AA9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149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043183678"/>
      </p:ext>
    </p:extLst>
  </p:cSld>
  <p:clrMapOvr>
    <a:masterClrMapping/>
  </p:clrMapOvr>
  <p:transition spd="med">
    <p:pull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fores\AppData\Local\Monosnap\Temp\main.js - public - Visual Studio Code 2021-07-18 02.50.49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1" r="1315"/>
          <a:stretch/>
        </p:blipFill>
        <p:spPr bwMode="auto">
          <a:xfrm>
            <a:off x="1307940" y="3253042"/>
            <a:ext cx="5134758" cy="280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 algn="just">
              <a:buFont typeface="+mj-lt"/>
              <a:buAutoNum type="arabicPeriod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Callback function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: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Passing functions as arguments.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Means the function will be executed later.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Can be set as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nameless function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E,g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function() { }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function(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arg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 {}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 =&gt; {}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arg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 =&gt; {}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 is </a:t>
            </a:r>
            <a:r>
              <a:rPr lang="en-US" altLang="ja-JP" dirty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Callback Function</a:t>
            </a:r>
            <a:endParaRPr lang="ro-RO" altLang="ja-JP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Actions of the Web site.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2" name="正方形/長方形 1"/>
          <p:cNvSpPr/>
          <p:nvPr/>
        </p:nvSpPr>
        <p:spPr>
          <a:xfrm>
            <a:off x="1191921" y="6022645"/>
            <a:ext cx="53667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 of the callback function </a:t>
            </a:r>
            <a:r>
              <a:rPr lang="en-US" altLang="ja-JP" sz="14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“named” function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ja-JP" altLang="en-US" sz="1400" dirty="0"/>
          </a:p>
        </p:txBody>
      </p:sp>
      <p:pic>
        <p:nvPicPr>
          <p:cNvPr id="16" name="Picture 3" descr="C:\Users\fores\AppData\Local\Monosnap\Temp\main.js - public - Visual Studio Code 2021-07-18 02.28.18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433" y="1909394"/>
            <a:ext cx="4694066" cy="3127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正方形/長方形 16"/>
          <p:cNvSpPr/>
          <p:nvPr/>
        </p:nvSpPr>
        <p:spPr>
          <a:xfrm>
            <a:off x="6031808" y="3744391"/>
            <a:ext cx="16460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ja-JP" altLang="en-US" sz="3600" b="1" dirty="0" smtClean="0"/>
              <a:t>≒</a:t>
            </a:r>
            <a:endParaRPr lang="ja-JP" altLang="en-US" sz="3600" b="1" dirty="0"/>
          </a:p>
        </p:txBody>
      </p:sp>
      <p:sp>
        <p:nvSpPr>
          <p:cNvPr id="21" name="正方形/長方形 20"/>
          <p:cNvSpPr/>
          <p:nvPr/>
        </p:nvSpPr>
        <p:spPr>
          <a:xfrm>
            <a:off x="6817485" y="5663880"/>
            <a:ext cx="537065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err="1">
                <a:latin typeface="Roboto Slab" pitchFamily="2" charset="0"/>
                <a:ea typeface="Roboto Slab" pitchFamily="2" charset="0"/>
              </a:rPr>
              <a:t>e</a:t>
            </a:r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</a:rPr>
              <a:t>lement.addEventListener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</a:rPr>
              <a:t>(‘event’, function { // do });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24" name="正方形/長方形 23"/>
          <p:cNvSpPr/>
          <p:nvPr/>
        </p:nvSpPr>
        <p:spPr>
          <a:xfrm>
            <a:off x="7897792" y="4182319"/>
            <a:ext cx="3599727" cy="563301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1582720" y="3838996"/>
            <a:ext cx="2292599" cy="505369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9" name="直線矢印コネクタ 28"/>
          <p:cNvCxnSpPr/>
          <p:nvPr/>
        </p:nvCxnSpPr>
        <p:spPr>
          <a:xfrm>
            <a:off x="3410673" y="4344365"/>
            <a:ext cx="663616" cy="1280931"/>
          </a:xfrm>
          <a:prstGeom prst="straightConnector1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prstDash val="sysDot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正方形/長方形 22"/>
          <p:cNvSpPr/>
          <p:nvPr/>
        </p:nvSpPr>
        <p:spPr>
          <a:xfrm>
            <a:off x="1582720" y="3264616"/>
            <a:ext cx="2881250" cy="505369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5" name="直線矢印コネクタ 24"/>
          <p:cNvCxnSpPr/>
          <p:nvPr/>
        </p:nvCxnSpPr>
        <p:spPr>
          <a:xfrm>
            <a:off x="3935391" y="3769985"/>
            <a:ext cx="837237" cy="1616059"/>
          </a:xfrm>
          <a:prstGeom prst="straightConnector1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prstDash val="sysDot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直線矢印コネクタ 25"/>
          <p:cNvCxnSpPr/>
          <p:nvPr/>
        </p:nvCxnSpPr>
        <p:spPr>
          <a:xfrm>
            <a:off x="4136019" y="3769985"/>
            <a:ext cx="680735" cy="1313974"/>
          </a:xfrm>
          <a:prstGeom prst="straightConnector1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prstDash val="sysDot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7" name="正方形/長方形 26"/>
          <p:cNvSpPr/>
          <p:nvPr/>
        </p:nvSpPr>
        <p:spPr>
          <a:xfrm>
            <a:off x="6817485" y="5039364"/>
            <a:ext cx="53667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 of the callback function </a:t>
            </a:r>
            <a:r>
              <a:rPr lang="en-US" altLang="ja-JP" sz="14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 “nameless” function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ja-JP" altLang="en-US" sz="1400" dirty="0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9586466" y="4745620"/>
            <a:ext cx="0" cy="941408"/>
          </a:xfrm>
          <a:prstGeom prst="straightConnector1">
            <a:avLst/>
          </a:prstGeom>
          <a:ln>
            <a:solidFill>
              <a:srgbClr val="FF0000"/>
            </a:solidFill>
            <a:prstDash val="sysDot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0" name="正方形/長方形 29"/>
          <p:cNvSpPr/>
          <p:nvPr/>
        </p:nvSpPr>
        <p:spPr>
          <a:xfrm>
            <a:off x="7524943" y="5251445"/>
            <a:ext cx="42835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>
                <a:latin typeface="Roboto Slab" pitchFamily="2" charset="0"/>
                <a:ea typeface="Roboto Slab" pitchFamily="2" charset="0"/>
              </a:rPr>
              <a:t>It seems complicated, 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     but </a:t>
            </a:r>
            <a:r>
              <a:rPr lang="en-US" altLang="ja-JP" sz="1400" dirty="0">
                <a:latin typeface="Roboto Slab" pitchFamily="2" charset="0"/>
                <a:ea typeface="Roboto Slab" pitchFamily="2" charset="0"/>
              </a:rPr>
              <a:t>it's actually simple.</a:t>
            </a:r>
            <a:endParaRPr lang="ja-JP" altLang="en-US" sz="1400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058757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="" xmlns:a16="http://schemas.microsoft.com/office/drawing/2014/main" id="{2A811F4E-2F85-4088-8A79-B57A19D5047B}"/>
              </a:ext>
            </a:extLst>
          </p:cNvPr>
          <p:cNvSpPr/>
          <p:nvPr/>
        </p:nvSpPr>
        <p:spPr>
          <a:xfrm>
            <a:off x="6095999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14AB29AF-DE27-44C4-8A59-EB9DCDE0C29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606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2BBEF6CF-19F8-420B-9113-F6331206AE2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7D89A1B8-3905-46D0-B53F-3D5160894A3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7358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85EC9A1F-0891-4EE2-917D-D52EBBC6936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</a:p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9158013F-921B-42CF-8AFE-9C9627F172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OPPORTUNITIES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AC56324D-9B76-4F15-A05E-78C1B4C513A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A95D37C9-97FF-4071-A7B3-DBD0FFF2169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0F8EC937-E229-4D67-8701-BA8AA7ABC0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8391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69F0E4A8-3A4F-4D57-BD59-B48F65F38C8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28AD8E66-55BF-4C65-BF33-BE9D6EC5A61C}"/>
              </a:ext>
            </a:extLst>
          </p:cNvPr>
          <p:cNvSpPr txBox="1"/>
          <p:nvPr/>
        </p:nvSpPr>
        <p:spPr>
          <a:xfrm>
            <a:off x="6483364" y="1252688"/>
            <a:ext cx="9144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 dirty="0">
                <a:solidFill>
                  <a:schemeClr val="bg1"/>
                </a:solidFill>
                <a:latin typeface="Titillium Lt" panose="00000300000000000000" pitchFamily="50" charset="0"/>
              </a:rPr>
              <a:t>O</a:t>
            </a:r>
            <a:endParaRPr lang="ro-RO" sz="28700" dirty="0">
              <a:solidFill>
                <a:schemeClr val="bg1"/>
              </a:solidFill>
              <a:latin typeface="Titillium Lt" panose="00000300000000000000" pitchFamily="50" charset="0"/>
            </a:endParaRPr>
          </a:p>
        </p:txBody>
      </p:sp>
      <p:pic>
        <p:nvPicPr>
          <p:cNvPr id="40" name="Graphic 39">
            <a:extLst>
              <a:ext uri="{FF2B5EF4-FFF2-40B4-BE49-F238E27FC236}">
                <a16:creationId xmlns="" xmlns:a16="http://schemas.microsoft.com/office/drawing/2014/main" id="{0BE767D5-DAC3-4DC6-A838-2B7DBF207F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8845" y="3618040"/>
            <a:ext cx="442586" cy="450088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="" xmlns:a16="http://schemas.microsoft.com/office/drawing/2014/main" id="{4593A6BB-3A4F-4CCE-917C-D3A7C51A1D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8845" y="4492691"/>
            <a:ext cx="442586" cy="442586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="" xmlns:a16="http://schemas.microsoft.com/office/drawing/2014/main" id="{0EBCE951-9A13-4F2A-862F-F52D1B047A0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8845" y="5332295"/>
            <a:ext cx="442586" cy="565527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="" xmlns:a16="http://schemas.microsoft.com/office/drawing/2014/main" id="{3D5B60DA-9E90-4DB2-8560-4011DF2D41C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537710" y="1537926"/>
            <a:ext cx="2752277" cy="3738940"/>
          </a:xfrm>
          <a:prstGeom prst="rect">
            <a:avLst/>
          </a:prstGeom>
        </p:spPr>
      </p:pic>
      <p:sp>
        <p:nvSpPr>
          <p:cNvPr id="11" name="Footer Placeholder 10">
            <a:extLst>
              <a:ext uri="{FF2B5EF4-FFF2-40B4-BE49-F238E27FC236}">
                <a16:creationId xmlns="" xmlns:a16="http://schemas.microsoft.com/office/drawing/2014/main" id="{E0AA5E29-F85F-4283-A520-F40B004B0B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="" xmlns:a16="http://schemas.microsoft.com/office/drawing/2014/main" id="{4661C52D-2114-4650-A30A-A81A82555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150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97813113"/>
      </p:ext>
    </p:extLst>
  </p:cSld>
  <p:clrMapOvr>
    <a:masterClrMapping/>
  </p:clrMapOvr>
  <p:transition spd="med">
    <p:pull dir="u"/>
  </p:transition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="" xmlns:a16="http://schemas.microsoft.com/office/drawing/2014/main" id="{DFC6B479-EA01-4BE6-A18D-90BB7FB71A9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29" r="20329"/>
          <a:stretch>
            <a:fillRect/>
          </a:stretch>
        </p:blipFill>
        <p:spPr/>
      </p:pic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1B04A375-7887-4AA0-9752-07EA1D116F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THREATS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D321369C-679C-4648-B1DF-DC7C762720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A3FB3B39-84F7-4AD7-BB04-DF78785C94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</a:p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8310EE53-D5CE-408B-973D-EB6FF923BB6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238011" y="4606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97386A19-84E4-4324-9771-F7C6BEE980E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ACD53763-4E50-44BE-BC04-87B6F79EDD3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38011" y="37358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798F00E1-C7E2-47AE-B232-4460CCBF4BC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CC1F34C3-BC71-450B-9563-12492C4C915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238011" y="548391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00984CA0-9313-4391-A010-5D9A26A4668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="" xmlns:a16="http://schemas.microsoft.com/office/drawing/2014/main" id="{EA4A2719-9B5D-47CF-A00D-B4F3FC9AC009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EF597482-4C27-4999-9965-8B684ADF4195}"/>
              </a:ext>
            </a:extLst>
          </p:cNvPr>
          <p:cNvSpPr txBox="1"/>
          <p:nvPr/>
        </p:nvSpPr>
        <p:spPr>
          <a:xfrm>
            <a:off x="4772110" y="1252688"/>
            <a:ext cx="9144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 dirty="0">
                <a:solidFill>
                  <a:schemeClr val="bg1"/>
                </a:solidFill>
                <a:latin typeface="Titillium Lt" panose="00000300000000000000" pitchFamily="50" charset="0"/>
              </a:rPr>
              <a:t>T</a:t>
            </a:r>
            <a:endParaRPr lang="ro-RO" sz="28700" dirty="0">
              <a:solidFill>
                <a:schemeClr val="bg1"/>
              </a:solidFill>
              <a:latin typeface="Titillium Lt" panose="00000300000000000000" pitchFamily="50" charset="0"/>
            </a:endParaRPr>
          </a:p>
        </p:txBody>
      </p:sp>
      <p:pic>
        <p:nvPicPr>
          <p:cNvPr id="41" name="Graphic 40">
            <a:extLst>
              <a:ext uri="{FF2B5EF4-FFF2-40B4-BE49-F238E27FC236}">
                <a16:creationId xmlns="" xmlns:a16="http://schemas.microsoft.com/office/drawing/2014/main" id="{6E9C119A-2BF6-4F12-86FF-763B5BE090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8715" y="1976103"/>
            <a:ext cx="2905792" cy="2905792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="" xmlns:a16="http://schemas.microsoft.com/office/drawing/2014/main" id="{8636A04A-8079-47AB-B9BF-790A4D0706E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14715" y="3618040"/>
            <a:ext cx="442586" cy="450088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="" xmlns:a16="http://schemas.microsoft.com/office/drawing/2014/main" id="{AEA1FF9F-4E0F-4781-8F9F-5EFF339A9BA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14715" y="4492691"/>
            <a:ext cx="442586" cy="442586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="" xmlns:a16="http://schemas.microsoft.com/office/drawing/2014/main" id="{90C2EC0E-5843-43F7-B371-56D4775526E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714715" y="5332295"/>
            <a:ext cx="442586" cy="565527"/>
          </a:xfrm>
          <a:prstGeom prst="rect">
            <a:avLst/>
          </a:prstGeom>
        </p:spPr>
      </p:pic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5FC6BB55-ADB4-4469-A1FC-536FA5589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="" xmlns:a16="http://schemas.microsoft.com/office/drawing/2014/main" id="{143276AC-F091-4CCA-9996-F3423DE8D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151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709979810"/>
      </p:ext>
    </p:extLst>
  </p:cSld>
  <p:clrMapOvr>
    <a:masterClrMapping/>
  </p:clrMapOvr>
  <p:transition spd="med">
    <p:pull dir="u"/>
  </p:transition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B3E3A899-9F3D-4C0E-8569-9F513E91EEB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E946071F-1627-4756-BDD6-DF0B7B25A43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5E277467-5A2C-4816-9885-8B56502FE2F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90FBD89F-EFE9-449A-8A30-776510971C3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82A0CD0A-D8F0-44B0-9C84-C1F82D73E31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2EF853B5-994E-4135-9956-F4C85A5D8FC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6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0D71CA9A-0DF0-4473-9E5A-77E1C93D948F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5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44A34107-8716-4225-85FB-14872B32947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4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944C4E8F-CA0F-45B0-BBE0-D7A472938AC2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5424385" y="3462134"/>
            <a:ext cx="133584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F4D4460D-3755-40B5-ACF5-C7803F8564A8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9219680" y="2407694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FB09A95B-A93C-4EA4-AD7F-433F8AFD3663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E80D9806-3EA7-4E34-802A-D07E058856CB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9213866" y="4953548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229E5817-1F3F-45AE-BAEE-2C1FDC370303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eget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5D7ED18F-28BB-40BC-B10B-FF4D20FEB8EF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548334" y="3730895"/>
            <a:ext cx="1957764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E44E70E8-3A21-4AF5-8EA4-80248484C5E8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Quisque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25CA311E-31A2-49BA-B0FE-116118FF62A4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692870" y="4941980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DA5ECAFE-7723-4EA8-A37C-2ECCCDD7FB38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Mauris</a:t>
            </a:r>
            <a:r>
              <a:rPr lang="en-US" dirty="0">
                <a:cs typeface="Segoe UI" panose="020B0502040204020203" pitchFamily="34" charset="0"/>
              </a:rPr>
              <a:t> cursus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A3999A5F-24E7-4414-873E-836B8F68C000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697193" y="2407088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875659EE-C432-43D4-BD5E-DD1AA825CC3D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F492F5FD-37F9-4EB9-9444-C053FD4B1881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692870" y="3706780"/>
            <a:ext cx="1985674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FB768942-004D-4976-B95F-881E396D2B39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BA2AADCA-B92C-4C75-8F6B-7F7ABDF5C8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78142" y="3626711"/>
            <a:ext cx="443246" cy="487571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B9BF2600-9BF1-4314-8713-89A0E4F9C6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45754" y="2111692"/>
            <a:ext cx="459380" cy="552814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="" xmlns:a16="http://schemas.microsoft.com/office/drawing/2014/main" id="{31268176-8719-4529-A9F5-AAA392DD9F0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988402" y="4724342"/>
            <a:ext cx="528467" cy="497831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92389784-260F-41EA-A7F6-9D399C16F3F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525820" y="4842156"/>
            <a:ext cx="405215" cy="53184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48FA44FB-0DDF-490A-B246-A6DCC9ECE7F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701106" y="2263468"/>
            <a:ext cx="478396" cy="478396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B421D529-250D-40A3-9442-BEA10157609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377816" y="3368471"/>
            <a:ext cx="460915" cy="492164"/>
          </a:xfrm>
          <a:prstGeom prst="rect">
            <a:avLst/>
          </a:prstGeom>
        </p:spPr>
      </p:pic>
      <p:sp>
        <p:nvSpPr>
          <p:cNvPr id="29" name="Footer Placeholder 28">
            <a:extLst>
              <a:ext uri="{FF2B5EF4-FFF2-40B4-BE49-F238E27FC236}">
                <a16:creationId xmlns="" xmlns:a16="http://schemas.microsoft.com/office/drawing/2014/main" id="{7C186827-DDA4-4037-B7E8-53CCEF5BCE8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0" name="Slide Number Placeholder 29">
            <a:extLst>
              <a:ext uri="{FF2B5EF4-FFF2-40B4-BE49-F238E27FC236}">
                <a16:creationId xmlns="" xmlns:a16="http://schemas.microsoft.com/office/drawing/2014/main" id="{18737FCA-9895-4CBB-8162-EABF8D64ADD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152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83932328"/>
      </p:ext>
    </p:extLst>
  </p:cSld>
  <p:clrMapOvr>
    <a:masterClrMapping/>
  </p:clrMapOvr>
  <p:transition spd="med">
    <p:pull dir="u"/>
  </p:transition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A4691722-1979-4CCC-AC46-8FD580D1E2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926E6FBE-4DF3-41CE-AFD2-3312540C24E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FD053F54-A917-400C-8119-340C87199C8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8DAEE5F4-A712-4DF6-BA70-90030BF266A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86805847-D7C3-445D-879C-177231D1AB1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F7D7CBC6-EA9D-4B74-AD27-1FBB4D124DB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252D739E-23DC-4426-B03C-7173A979398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FE56C8AE-DDBF-4FBA-9CCF-4B4CAA61D8CC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06A0555F-A218-4DE7-B579-14BB7599DD1C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FD87071A-B8F9-413E-AD8B-392B412E892A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9D68B575-94AB-4C7D-9AC4-775280907E76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E5D75F6D-54A5-4AEB-BF8B-6601C233F1AA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tempus augue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E86A778E-D48E-4FCB-BCDD-7699E5551511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4149D54B-3BDA-4C07-A418-B9863A14CC4A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Integer purus lorem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17AE3908-09BE-4593-9734-EFCAF9FDD50A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consecte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B72113F3-8596-4BB7-A2CA-3A60FBA8E0C4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A52B0E7E-3CA5-47A0-846C-F934893D5A44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55B245D3-4A1A-482C-853A-98B563348E5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4B9498A0-62EA-4365-912F-AE70CF5B2E38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consecte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E414D2BE-44A6-4940-8F93-BC88E3AF1509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5307457" y="5462022"/>
            <a:ext cx="2292232" cy="276999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tempus augue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A2286F10-8305-4B81-88DE-01AA5E10A42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A7CA7E64-396F-4D38-A925-EEFDD7DC3F54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Integer purus lorem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89777C4C-6BCE-4295-9C49-04D5E1247D37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00DF792E-50DF-4BA0-8BD7-93D0DE8B111C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Integer purus lorem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461FBDB4-4BFB-4D7D-A90C-F642E7C8691E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2BC356E6-9086-4D83-907D-58EA1BDAB5E8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F4EAB026-750B-4DB1-B7D4-478CBFDACBBF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95A6125D-DEDC-49A5-9EAE-42C00FECF427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8658756" y="6085701"/>
            <a:ext cx="2292232" cy="276999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tempus augue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="" xmlns:a16="http://schemas.microsoft.com/office/drawing/2014/main" id="{455CC719-9DF4-416E-88E4-137CA4078604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consecte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DA9CC915-2386-461E-AD85-720AEFC07271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C1C2B00B-15BD-4249-A7F2-48A5B1990EBE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39" name="Text Placeholder 38">
            <a:extLst>
              <a:ext uri="{FF2B5EF4-FFF2-40B4-BE49-F238E27FC236}">
                <a16:creationId xmlns="" xmlns:a16="http://schemas.microsoft.com/office/drawing/2014/main" id="{CE67E8B8-F294-4D47-B805-6B2EC184F763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40" name="Text Placeholder 39">
            <a:extLst>
              <a:ext uri="{FF2B5EF4-FFF2-40B4-BE49-F238E27FC236}">
                <a16:creationId xmlns="" xmlns:a16="http://schemas.microsoft.com/office/drawing/2014/main" id="{1F750BA9-E5EB-4710-85DB-C5AC7FEC3FC6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41" name="Text Placeholder 40">
            <a:extLst>
              <a:ext uri="{FF2B5EF4-FFF2-40B4-BE49-F238E27FC236}">
                <a16:creationId xmlns="" xmlns:a16="http://schemas.microsoft.com/office/drawing/2014/main" id="{4FC2FB63-638D-40CB-B9A5-68DB62923CB4}"/>
              </a:ext>
            </a:extLst>
          </p:cNvPr>
          <p:cNvSpPr>
            <a:spLocks noGrp="1"/>
          </p:cNvSpPr>
          <p:nvPr>
            <p:ph type="body" sz="quarter" idx="62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="" xmlns:a16="http://schemas.microsoft.com/office/drawing/2014/main" id="{B3BA6276-344A-4C66-BDC1-AF40CFF8B6DD}"/>
              </a:ext>
            </a:extLst>
          </p:cNvPr>
          <p:cNvSpPr>
            <a:spLocks noGrp="1"/>
          </p:cNvSpPr>
          <p:nvPr>
            <p:ph type="body" sz="quarter" idx="63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43" name="Text Placeholder 42">
            <a:extLst>
              <a:ext uri="{FF2B5EF4-FFF2-40B4-BE49-F238E27FC236}">
                <a16:creationId xmlns="" xmlns:a16="http://schemas.microsoft.com/office/drawing/2014/main" id="{87FA8B02-E707-4600-82AD-28039A869CFB}"/>
              </a:ext>
            </a:extLst>
          </p:cNvPr>
          <p:cNvSpPr>
            <a:spLocks noGrp="1"/>
          </p:cNvSpPr>
          <p:nvPr>
            <p:ph type="body" sz="quarter" idx="64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44" name="Text Placeholder 43">
            <a:extLst>
              <a:ext uri="{FF2B5EF4-FFF2-40B4-BE49-F238E27FC236}">
                <a16:creationId xmlns="" xmlns:a16="http://schemas.microsoft.com/office/drawing/2014/main" id="{A12A15E9-FDB2-4B9D-ACFC-D1048EC78612}"/>
              </a:ext>
            </a:extLst>
          </p:cNvPr>
          <p:cNvSpPr>
            <a:spLocks noGrp="1"/>
          </p:cNvSpPr>
          <p:nvPr>
            <p:ph type="body" sz="quarter" idx="65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CEA1B7EC-4181-4105-8A64-00AA78276C2B}"/>
              </a:ext>
            </a:extLst>
          </p:cNvPr>
          <p:cNvSpPr>
            <a:spLocks noGrp="1"/>
          </p:cNvSpPr>
          <p:nvPr>
            <p:ph type="body" sz="quarter" idx="66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46" name="Footer Placeholder 45">
            <a:extLst>
              <a:ext uri="{FF2B5EF4-FFF2-40B4-BE49-F238E27FC236}">
                <a16:creationId xmlns="" xmlns:a16="http://schemas.microsoft.com/office/drawing/2014/main" id="{D4625346-F1D7-48A7-BED3-3C4C6B21003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7" name="Slide Number Placeholder 46">
            <a:extLst>
              <a:ext uri="{FF2B5EF4-FFF2-40B4-BE49-F238E27FC236}">
                <a16:creationId xmlns="" xmlns:a16="http://schemas.microsoft.com/office/drawing/2014/main" id="{89A3A725-07F6-40ED-B66B-F07AEB4BD32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153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769789013"/>
      </p:ext>
    </p:extLst>
  </p:cSld>
  <p:clrMapOvr>
    <a:masterClrMapping/>
  </p:clrMapOvr>
  <p:transition spd="med">
    <p:pull dir="u"/>
  </p:transition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A2708D38-4A79-4D66-9B28-23E35E0F2FB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D8B0DBF8-71D0-4CDB-8ED5-9B1A2E4CD77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EFD5C0A3-43C2-4408-A6FA-09CB4C323F9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02323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F6EA9D8F-AF42-4703-82C2-345CA5C4ABB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Fusce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2A810A3F-BA16-4815-8BD1-715B74BC1C3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315233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124E6569-7BCC-498D-B002-65F5ED82435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3A08B6C8-C459-4532-8102-D6EB907DC3B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Vivamus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35A94149-80BA-4AE2-90F7-4DBEA8241D2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262762" y="490036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EE372ABE-4761-4B70-9D0A-DD7E934895F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Nulla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998F199F-2E0B-49C7-A44C-2AEFA3A0E2D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77564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5700CDC7-B802-40CD-B78B-92DC0A4EDE5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 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BED730FB-33C0-4B12-881A-868DC12BE3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8845" y="5657512"/>
            <a:ext cx="442586" cy="450088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C41616F2-6A4B-40D9-9711-560B3AFD7A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8845" y="3885993"/>
            <a:ext cx="442586" cy="442586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="" xmlns:a16="http://schemas.microsoft.com/office/drawing/2014/main" id="{F33BF125-F2CF-4287-B969-862A682A479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8845" y="4747761"/>
            <a:ext cx="442586" cy="565527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="" xmlns:a16="http://schemas.microsoft.com/office/drawing/2014/main" id="{04EADE6D-4534-4F70-AFD0-3AEA4BFD58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8845" y="2986955"/>
            <a:ext cx="442586" cy="565527"/>
          </a:xfrm>
          <a:prstGeom prst="rect">
            <a:avLst/>
          </a:prstGeom>
        </p:spPr>
      </p:pic>
      <p:sp>
        <p:nvSpPr>
          <p:cNvPr id="19" name="Footer Placeholder 18">
            <a:extLst>
              <a:ext uri="{FF2B5EF4-FFF2-40B4-BE49-F238E27FC236}">
                <a16:creationId xmlns="" xmlns:a16="http://schemas.microsoft.com/office/drawing/2014/main" id="{69AC5C51-B275-45DB-915E-D624F2C7CE7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6CB570EE-262C-4982-9F28-E8D7659B42C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154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91140064"/>
      </p:ext>
    </p:extLst>
  </p:cSld>
  <p:clrMapOvr>
    <a:masterClrMapping/>
  </p:clrMapOvr>
  <p:transition spd="med">
    <p:pull dir="u"/>
  </p:transition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4753CF3A-1AA1-4E13-896F-4B1D6A8E280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B9D3B0B0-6A10-48F8-B28C-32512CFA8A0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E9EC9F51-2026-4409-B1EE-8D53F79747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42565" y="4191166"/>
            <a:ext cx="3472016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FAB86542-264D-4ECF-8BF1-A443C2FC3AA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13177559-D6C5-44AF-8E7A-C295E3FF3F4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6150E8FF-8BB1-4CC1-BB5A-966F91DB097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4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6DCF6C36-D140-4550-91ED-0980050B57F7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9DEC37DE-23A4-4F73-A920-E359C5ABD56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2C978DCD-45D6-4887-A20A-317847B2ED3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0E5CB55E-A1DC-4DFF-B971-7BE6AADE6318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Vivamus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F762D820-7754-4F30-929B-442BB04D115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66CAF02D-D40E-4422-BD71-6175E62CBDC0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2219408" y="5883019"/>
            <a:ext cx="3250961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 tincidunt pellentesque pretium. Nam sodales scelerisque faucibus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155A111E-FC67-4348-AA10-3F4D995B4DA2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7294111" y="5041644"/>
            <a:ext cx="325096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at, rhoncus ultrices justo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F0AD0EBC-2437-4D27-AEA2-EE9FE278296A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146317" y="3397341"/>
            <a:ext cx="325096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nec nunc vitae est maximus sollicitudin. Aenean commodo</a:t>
            </a:r>
          </a:p>
        </p:txBody>
      </p:sp>
      <p:pic>
        <p:nvPicPr>
          <p:cNvPr id="51" name="Graphic 50">
            <a:extLst>
              <a:ext uri="{FF2B5EF4-FFF2-40B4-BE49-F238E27FC236}">
                <a16:creationId xmlns="" xmlns:a16="http://schemas.microsoft.com/office/drawing/2014/main" id="{88ECCC77-3EC0-427B-8352-1B87D7B445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93174" y="1480874"/>
            <a:ext cx="429262" cy="456091"/>
          </a:xfrm>
          <a:prstGeom prst="rect">
            <a:avLst/>
          </a:prstGeom>
        </p:spPr>
      </p:pic>
      <p:sp>
        <p:nvSpPr>
          <p:cNvPr id="22" name="Footer Placeholder 21">
            <a:extLst>
              <a:ext uri="{FF2B5EF4-FFF2-40B4-BE49-F238E27FC236}">
                <a16:creationId xmlns="" xmlns:a16="http://schemas.microsoft.com/office/drawing/2014/main" id="{C3DC646B-51ED-43C9-B3DF-1AAB09A610D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="" xmlns:a16="http://schemas.microsoft.com/office/drawing/2014/main" id="{7D093F25-0408-41D6-B98F-D9B3F82B9BB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155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77270625"/>
      </p:ext>
    </p:extLst>
  </p:cSld>
  <p:clrMapOvr>
    <a:masterClrMapping/>
  </p:clrMapOvr>
  <p:transition spd="med">
    <p:pull dir="u"/>
  </p:transition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="" xmlns:a16="http://schemas.microsoft.com/office/drawing/2014/main" id="{D6B4E1F1-2B43-430E-A1CD-6D90A4B9A555}"/>
              </a:ext>
            </a:extLst>
          </p:cNvPr>
          <p:cNvSpPr/>
          <p:nvPr/>
        </p:nvSpPr>
        <p:spPr>
          <a:xfrm>
            <a:off x="6092923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622C7298-B333-4EC3-B6D2-272F568BA28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6C10FCC4-F937-47B4-B0E4-A03D360BFC1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3391B0CD-19BA-459D-9185-ED355B39096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8B056689-F8F7-4FD3-888A-CA6288AF62B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r>
              <a:rPr lang="en-US" dirty="0">
                <a:cs typeface="Segoe UI" panose="020B0502040204020203" pitchFamily="34" charset="0"/>
              </a:rPr>
              <a:t> id </a:t>
            </a:r>
            <a:r>
              <a:rPr lang="en-US" dirty="0" err="1">
                <a:cs typeface="Segoe UI" panose="020B0502040204020203" pitchFamily="34" charset="0"/>
              </a:rPr>
              <a:t>neque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B8873890-6400-4F5E-A088-DCCBBBC5664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 interdum. Nulla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6552E50A-63E0-46C0-B50B-4ACFE436222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quis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119B97B9-F937-4808-817F-2AFE7BDE569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 porttitor. Sed eget ante lorem. Pellentesque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71224F6B-DB75-4561-B0B5-0E3FC10CCFA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 </a:t>
            </a:r>
            <a:r>
              <a:rPr lang="en-US" dirty="0" err="1">
                <a:cs typeface="Segoe UI" panose="020B0502040204020203" pitchFamily="34" charset="0"/>
              </a:rPr>
              <a:t>ultrices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9199BD8-7BBE-4D28-9CFE-148EB931AC2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67BDA1A6-8DCF-4BA1-888A-216A5B0DE51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Nullam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luctus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1" name="AutoShape 1">
            <a:extLst>
              <a:ext uri="{FF2B5EF4-FFF2-40B4-BE49-F238E27FC236}">
                <a16:creationId xmlns="" xmlns:a16="http://schemas.microsoft.com/office/drawing/2014/main" id="{2C93F19C-2B21-4070-A6F4-1728443CE419}"/>
              </a:ext>
            </a:extLst>
          </p:cNvPr>
          <p:cNvSpPr>
            <a:spLocks/>
          </p:cNvSpPr>
          <p:nvPr/>
        </p:nvSpPr>
        <p:spPr bwMode="auto">
          <a:xfrm rot="4672002">
            <a:off x="6919732" y="872599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="" xmlns:a16="http://schemas.microsoft.com/office/drawing/2014/main" id="{CC0A1A68-ADCD-4543-A2AD-BF785B122902}"/>
              </a:ext>
            </a:extLst>
          </p:cNvPr>
          <p:cNvSpPr>
            <a:spLocks/>
          </p:cNvSpPr>
          <p:nvPr/>
        </p:nvSpPr>
        <p:spPr bwMode="auto">
          <a:xfrm rot="6300000">
            <a:off x="6929230" y="898576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4" name="AutoShape 1">
            <a:extLst>
              <a:ext uri="{FF2B5EF4-FFF2-40B4-BE49-F238E27FC236}">
                <a16:creationId xmlns="" xmlns:a16="http://schemas.microsoft.com/office/drawing/2014/main" id="{96AB3F91-88AB-47AA-BC6C-420D6E358555}"/>
              </a:ext>
            </a:extLst>
          </p:cNvPr>
          <p:cNvSpPr>
            <a:spLocks/>
          </p:cNvSpPr>
          <p:nvPr/>
        </p:nvSpPr>
        <p:spPr bwMode="auto">
          <a:xfrm rot="4672002">
            <a:off x="6926724" y="2272598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0" name="AutoShape 1">
            <a:extLst>
              <a:ext uri="{FF2B5EF4-FFF2-40B4-BE49-F238E27FC236}">
                <a16:creationId xmlns="" xmlns:a16="http://schemas.microsoft.com/office/drawing/2014/main" id="{CD64EA2A-F3F7-4CCC-82DD-ED681342024C}"/>
              </a:ext>
            </a:extLst>
          </p:cNvPr>
          <p:cNvSpPr>
            <a:spLocks/>
          </p:cNvSpPr>
          <p:nvPr/>
        </p:nvSpPr>
        <p:spPr bwMode="auto">
          <a:xfrm rot="6300000">
            <a:off x="6936222" y="2298575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1" name="AutoShape 1">
            <a:extLst>
              <a:ext uri="{FF2B5EF4-FFF2-40B4-BE49-F238E27FC236}">
                <a16:creationId xmlns="" xmlns:a16="http://schemas.microsoft.com/office/drawing/2014/main" id="{E803C7E1-5C1A-4C66-86E4-D847F8872410}"/>
              </a:ext>
            </a:extLst>
          </p:cNvPr>
          <p:cNvSpPr>
            <a:spLocks/>
          </p:cNvSpPr>
          <p:nvPr/>
        </p:nvSpPr>
        <p:spPr bwMode="auto">
          <a:xfrm rot="4672002">
            <a:off x="6933715" y="3641326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4" name="AutoShape 1">
            <a:extLst>
              <a:ext uri="{FF2B5EF4-FFF2-40B4-BE49-F238E27FC236}">
                <a16:creationId xmlns="" xmlns:a16="http://schemas.microsoft.com/office/drawing/2014/main" id="{24E3CA24-8ED9-4B38-92B8-13BDF759E89C}"/>
              </a:ext>
            </a:extLst>
          </p:cNvPr>
          <p:cNvSpPr>
            <a:spLocks/>
          </p:cNvSpPr>
          <p:nvPr/>
        </p:nvSpPr>
        <p:spPr bwMode="auto">
          <a:xfrm rot="6300000">
            <a:off x="6943213" y="3667303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5" name="AutoShape 1">
            <a:extLst>
              <a:ext uri="{FF2B5EF4-FFF2-40B4-BE49-F238E27FC236}">
                <a16:creationId xmlns="" xmlns:a16="http://schemas.microsoft.com/office/drawing/2014/main" id="{5C879069-70B5-4AE8-A4FE-479E2E6763E9}"/>
              </a:ext>
            </a:extLst>
          </p:cNvPr>
          <p:cNvSpPr>
            <a:spLocks/>
          </p:cNvSpPr>
          <p:nvPr/>
        </p:nvSpPr>
        <p:spPr bwMode="auto">
          <a:xfrm rot="4672002">
            <a:off x="6940708" y="4974023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6" name="AutoShape 1">
            <a:extLst>
              <a:ext uri="{FF2B5EF4-FFF2-40B4-BE49-F238E27FC236}">
                <a16:creationId xmlns="" xmlns:a16="http://schemas.microsoft.com/office/drawing/2014/main" id="{DEB0C1F9-25EE-439C-AE4F-655D798C8BA3}"/>
              </a:ext>
            </a:extLst>
          </p:cNvPr>
          <p:cNvSpPr>
            <a:spLocks/>
          </p:cNvSpPr>
          <p:nvPr/>
        </p:nvSpPr>
        <p:spPr bwMode="auto">
          <a:xfrm rot="6300000">
            <a:off x="6950206" y="5000000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15B53278-D12C-46E8-8766-C40A2F09E6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61805" y="1136528"/>
            <a:ext cx="389293" cy="408439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00CC67C6-5CDB-42BB-AB6F-3740FDFA0E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61805" y="2559407"/>
            <a:ext cx="356829" cy="362679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90212354-2488-4D0A-BF5C-9C0986C98C1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189130" y="3905047"/>
            <a:ext cx="376439" cy="358513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F4405EAF-2E07-4197-BCD5-D51C2E72295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182840" y="5229931"/>
            <a:ext cx="376440" cy="396252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="" xmlns:a16="http://schemas.microsoft.com/office/drawing/2014/main" id="{CB1DA862-01AC-4477-9574-6FBE1CD71CD2}"/>
              </a:ext>
            </a:extLst>
          </p:cNvPr>
          <p:cNvSpPr/>
          <p:nvPr/>
        </p:nvSpPr>
        <p:spPr>
          <a:xfrm>
            <a:off x="1838735" y="2603345"/>
            <a:ext cx="2817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Lorem Ipsum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="" xmlns:a16="http://schemas.microsoft.com/office/drawing/2014/main" id="{6FC4C84A-412F-458B-BD02-50053B4B08F9}"/>
              </a:ext>
            </a:extLst>
          </p:cNvPr>
          <p:cNvSpPr/>
          <p:nvPr/>
        </p:nvSpPr>
        <p:spPr>
          <a:xfrm>
            <a:off x="2162175" y="3522076"/>
            <a:ext cx="21621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Ligula Libero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="" xmlns:a16="http://schemas.microsoft.com/office/drawing/2014/main" id="{BE52B12A-618A-4F81-B962-06A3F35773A5}"/>
              </a:ext>
            </a:extLst>
          </p:cNvPr>
          <p:cNvSpPr/>
          <p:nvPr/>
        </p:nvSpPr>
        <p:spPr>
          <a:xfrm>
            <a:off x="2692328" y="4421757"/>
            <a:ext cx="10919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Dolor Sin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="" xmlns:a16="http://schemas.microsoft.com/office/drawing/2014/main" id="{9A564BF0-6F8B-4788-BB73-7AB2D010FD0F}"/>
              </a:ext>
            </a:extLst>
          </p:cNvPr>
          <p:cNvSpPr/>
          <p:nvPr/>
        </p:nvSpPr>
        <p:spPr>
          <a:xfrm>
            <a:off x="2807744" y="5321438"/>
            <a:ext cx="8611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Nisi Ex</a:t>
            </a:r>
          </a:p>
        </p:txBody>
      </p:sp>
      <p:sp>
        <p:nvSpPr>
          <p:cNvPr id="27" name="Footer Placeholder 26">
            <a:extLst>
              <a:ext uri="{FF2B5EF4-FFF2-40B4-BE49-F238E27FC236}">
                <a16:creationId xmlns="" xmlns:a16="http://schemas.microsoft.com/office/drawing/2014/main" id="{4643CC07-BD28-4D56-9DC4-EA875947F32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8" name="Slide Number Placeholder 27">
            <a:extLst>
              <a:ext uri="{FF2B5EF4-FFF2-40B4-BE49-F238E27FC236}">
                <a16:creationId xmlns="" xmlns:a16="http://schemas.microsoft.com/office/drawing/2014/main" id="{280E389F-D7BE-4569-8978-0D9EE850550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156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D9574545-BAD2-4634-B25E-D4CCE8A6F69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772592645"/>
      </p:ext>
    </p:extLst>
  </p:cSld>
  <p:clrMapOvr>
    <a:masterClrMapping/>
  </p:clrMapOvr>
  <p:transition spd="med">
    <p:pull dir="u"/>
  </p:transition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8C8F9D0B-578C-4D80-983E-F4B5D5CB09F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33B13C61-7F93-46C9-AB9A-F1C5110B347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A74C585F-C338-4181-8817-96409939F9D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77537" y="1343113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 interdum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BC992F3A-36C3-4F9F-9817-6255D51C9D0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quis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F1429415-4686-4461-B19B-0B266BA1214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083887" y="3472982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Pellentesque purus velit, ullamcorper ut ex quis, sodales eleifend eros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E024A837-B5BD-48D3-9F82-1656D4319FF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Mauris</a:t>
            </a:r>
            <a:r>
              <a:rPr lang="en-US" dirty="0">
                <a:cs typeface="Segoe UI" panose="020B0502040204020203" pitchFamily="34" charset="0"/>
              </a:rPr>
              <a:t> cursus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425F5A13-6E49-4578-9D47-115E4BF1811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077537" y="5556379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efficitur velit in sem malesuada vulputate. Sed nec nunc vitae est 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223EBAA6-C10C-4442-9187-ACC7C6FBEF0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commodo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13A9D3DA-3495-4B8E-82CA-82CB268B599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2984928" y="3583804"/>
            <a:ext cx="133584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4CDD3C5D-2EC2-4C17-88D1-366A9559D5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83545" y="3565173"/>
            <a:ext cx="350383" cy="385422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1A30A2E7-006B-40B6-B325-1C2C35627B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195929" y="2323109"/>
            <a:ext cx="363137" cy="436996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26407909-8624-4460-87C1-8006BF91339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986929" y="5054575"/>
            <a:ext cx="417750" cy="393532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7616B02D-435D-411C-8133-185273EF26C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627365" y="4822917"/>
            <a:ext cx="320320" cy="42042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DDCE4905-16FF-4866-AB6E-1140BE3FF6D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351460" y="2648005"/>
            <a:ext cx="378169" cy="378169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1A34318F-8B8B-4616-A38C-05EA55DEFBE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855553" y="4000209"/>
            <a:ext cx="364351" cy="389053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="" xmlns:a16="http://schemas.microsoft.com/office/drawing/2014/main" id="{C39FCA01-58F5-4FA8-9614-E6C8261C57A0}"/>
              </a:ext>
            </a:extLst>
          </p:cNvPr>
          <p:cNvSpPr txBox="1"/>
          <p:nvPr/>
        </p:nvSpPr>
        <p:spPr>
          <a:xfrm>
            <a:off x="10438036" y="34345"/>
            <a:ext cx="60165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1</a:t>
            </a:r>
            <a:endParaRPr lang="ro-RO" sz="16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="" xmlns:a16="http://schemas.microsoft.com/office/drawing/2014/main" id="{9BEF3B85-E7F6-48D7-8D63-9AC14FBEE5CC}"/>
              </a:ext>
            </a:extLst>
          </p:cNvPr>
          <p:cNvSpPr txBox="1"/>
          <p:nvPr/>
        </p:nvSpPr>
        <p:spPr>
          <a:xfrm>
            <a:off x="10247851" y="2105560"/>
            <a:ext cx="1246165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2</a:t>
            </a:r>
            <a:endParaRPr lang="ro-RO" sz="16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="" xmlns:a16="http://schemas.microsoft.com/office/drawing/2014/main" id="{77428E2A-FCE3-42B4-BADC-BD153F8A99E4}"/>
              </a:ext>
            </a:extLst>
          </p:cNvPr>
          <p:cNvSpPr txBox="1"/>
          <p:nvPr/>
        </p:nvSpPr>
        <p:spPr>
          <a:xfrm>
            <a:off x="10244795" y="4194735"/>
            <a:ext cx="1246165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3</a:t>
            </a:r>
            <a:endParaRPr lang="ro-RO" sz="16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34" name="Footer Placeholder 33">
            <a:extLst>
              <a:ext uri="{FF2B5EF4-FFF2-40B4-BE49-F238E27FC236}">
                <a16:creationId xmlns="" xmlns:a16="http://schemas.microsoft.com/office/drawing/2014/main" id="{DDF2D681-3890-4698-896F-B176E4ABB7C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5" name="Slide Number Placeholder 34">
            <a:extLst>
              <a:ext uri="{FF2B5EF4-FFF2-40B4-BE49-F238E27FC236}">
                <a16:creationId xmlns="" xmlns:a16="http://schemas.microsoft.com/office/drawing/2014/main" id="{482EFACA-43E6-47DC-A24E-9480C0FD302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157</a:t>
            </a:fld>
            <a:endParaRPr lang="ro-RO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49509D6A-DE62-4FC0-9A22-EE8A7D0901E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</p:spTree>
    <p:extLst>
      <p:ext uri="{BB962C8B-B14F-4D97-AF65-F5344CB8AC3E}">
        <p14:creationId xmlns:p14="http://schemas.microsoft.com/office/powerpoint/2010/main" val="1508253219"/>
      </p:ext>
    </p:extLst>
  </p:cSld>
  <p:clrMapOvr>
    <a:masterClrMapping/>
  </p:clrMapOvr>
  <p:transition spd="med">
    <p:pull dir="u"/>
  </p:transition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="" xmlns:a16="http://schemas.microsoft.com/office/drawing/2014/main" id="{6117F98C-E382-4B11-9022-88D7274735B2}"/>
              </a:ext>
            </a:extLst>
          </p:cNvPr>
          <p:cNvGrpSpPr/>
          <p:nvPr/>
        </p:nvGrpSpPr>
        <p:grpSpPr>
          <a:xfrm>
            <a:off x="-2" y="-36244"/>
            <a:ext cx="12192000" cy="7520366"/>
            <a:chOff x="0" y="-36244"/>
            <a:chExt cx="12192000" cy="7520366"/>
          </a:xfrm>
        </p:grpSpPr>
        <p:sp>
          <p:nvSpPr>
            <p:cNvPr id="18" name="Rectangle 17">
              <a:extLst>
                <a:ext uri="{FF2B5EF4-FFF2-40B4-BE49-F238E27FC236}">
                  <a16:creationId xmlns="" xmlns:a16="http://schemas.microsoft.com/office/drawing/2014/main" id="{FC42DEAF-C2C3-40FB-B450-241F32B3EFD1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9" name="AutoShape 1">
              <a:extLst>
                <a:ext uri="{FF2B5EF4-FFF2-40B4-BE49-F238E27FC236}">
                  <a16:creationId xmlns="" xmlns:a16="http://schemas.microsoft.com/office/drawing/2014/main" id="{F43BBC94-DD3C-467A-81A5-1FB801649149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2408161" y="61089"/>
              <a:ext cx="7520366" cy="732570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AutoShape 1">
              <a:extLst>
                <a:ext uri="{FF2B5EF4-FFF2-40B4-BE49-F238E27FC236}">
                  <a16:creationId xmlns="" xmlns:a16="http://schemas.microsoft.com/office/drawing/2014/main" id="{A04C2374-490D-4C89-8BE5-A7422B2CB07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559850" y="2095715"/>
              <a:ext cx="3216986" cy="313371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1" name="Graphic 20">
            <a:extLst>
              <a:ext uri="{FF2B5EF4-FFF2-40B4-BE49-F238E27FC236}">
                <a16:creationId xmlns="" xmlns:a16="http://schemas.microsoft.com/office/drawing/2014/main" id="{0A9CDB69-C52C-45B4-ABD3-AEFD7A0387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85711" y="2925168"/>
            <a:ext cx="620578" cy="584775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99214276-A706-486C-B24F-DB44C052C28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Pricing Table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082DA9E4-B158-4376-A200-952F46A891F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B3E491F8-8C25-4A51-86C9-EB69982E9D7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372563994"/>
      </p:ext>
    </p:extLst>
  </p:cSld>
  <p:clrMapOvr>
    <a:masterClrMapping/>
  </p:clrMapOvr>
  <p:transition spd="med">
    <p:pull dir="u"/>
  </p:transition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8C647A52-00ED-4FEE-8F79-CAFDB81A3B4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PRICING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TABLE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85F35D3F-4976-484A-A8D2-06FADEEC0F2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50CBE779-C2B7-4479-88C7-48EAA7AF7A9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BASIC PLAN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CE6FF1F9-3F27-4E85-A353-4467F3BFB7E1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1635020" y="2696495"/>
            <a:ext cx="2378239" cy="830997"/>
          </a:xfrm>
        </p:spPr>
        <p:txBody>
          <a:bodyPr/>
          <a:lstStyle/>
          <a:p>
            <a:r>
              <a:rPr lang="en-US" sz="2800" b="0" dirty="0"/>
              <a:t>$</a:t>
            </a:r>
            <a:r>
              <a:rPr lang="en-US" b="0" dirty="0">
                <a:latin typeface="Titillium Bd" panose="00000800000000000000" pitchFamily="50" charset="0"/>
              </a:rPr>
              <a:t>49</a:t>
            </a:r>
            <a:r>
              <a:rPr lang="en-US" sz="1800" dirty="0"/>
              <a:t>/</a:t>
            </a:r>
            <a:r>
              <a:rPr lang="en-US" sz="1800" b="0" dirty="0" err="1"/>
              <a:t>mo</a:t>
            </a:r>
            <a:endParaRPr lang="ro-RO" b="0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052FD221-699F-42C0-91DC-32D8AC1A79E7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MEDIUM PLAN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657C91F1-C6D1-4679-876E-EEB7512F0934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178741" y="2696495"/>
            <a:ext cx="2378239" cy="830997"/>
          </a:xfrm>
        </p:spPr>
        <p:txBody>
          <a:bodyPr/>
          <a:lstStyle/>
          <a:p>
            <a:r>
              <a:rPr lang="ro-RO" sz="2800" b="0" dirty="0"/>
              <a:t>$</a:t>
            </a:r>
            <a:r>
              <a:rPr lang="en-US" b="0" dirty="0">
                <a:latin typeface="Titillium Bd" panose="00000800000000000000" pitchFamily="50" charset="0"/>
              </a:rPr>
              <a:t>7</a:t>
            </a:r>
            <a:r>
              <a:rPr lang="ro-RO" b="0" dirty="0">
                <a:latin typeface="Titillium Bd" panose="00000800000000000000" pitchFamily="50" charset="0"/>
              </a:rPr>
              <a:t>9</a:t>
            </a:r>
            <a:r>
              <a:rPr lang="ro-RO" sz="1800" dirty="0"/>
              <a:t>/mo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7257F27E-478C-404B-8D29-E86DB22F87D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PREMIUM PLAN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3867152C-263B-493B-91A4-14F68FA96C02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4777490" y="2485675"/>
            <a:ext cx="2578501" cy="923330"/>
          </a:xfrm>
        </p:spPr>
        <p:txBody>
          <a:bodyPr/>
          <a:lstStyle/>
          <a:p>
            <a:r>
              <a:rPr lang="en-US" sz="2800" b="0" dirty="0"/>
              <a:t>$</a:t>
            </a:r>
            <a:r>
              <a:rPr lang="en-US" b="0" dirty="0">
                <a:latin typeface="Titillium Bd" panose="00000800000000000000" pitchFamily="50" charset="0"/>
              </a:rPr>
              <a:t>99</a:t>
            </a:r>
            <a:r>
              <a:rPr lang="en-US" sz="2800" b="0" dirty="0"/>
              <a:t>/</a:t>
            </a:r>
            <a:r>
              <a:rPr lang="en-US" sz="2800" b="0" dirty="0" err="1"/>
              <a:t>mo</a:t>
            </a:r>
            <a:endParaRPr lang="ro-RO" b="0" dirty="0"/>
          </a:p>
        </p:txBody>
      </p:sp>
      <p:grpSp>
        <p:nvGrpSpPr>
          <p:cNvPr id="74" name="Group 73">
            <a:extLst>
              <a:ext uri="{FF2B5EF4-FFF2-40B4-BE49-F238E27FC236}">
                <a16:creationId xmlns="" xmlns:a16="http://schemas.microsoft.com/office/drawing/2014/main" id="{F2E2ED17-E408-497C-88A5-EDF0F367F8C1}"/>
              </a:ext>
            </a:extLst>
          </p:cNvPr>
          <p:cNvGrpSpPr/>
          <p:nvPr/>
        </p:nvGrpSpPr>
        <p:grpSpPr>
          <a:xfrm>
            <a:off x="8452882" y="3998618"/>
            <a:ext cx="194251" cy="194251"/>
            <a:chOff x="5605463" y="4033838"/>
            <a:chExt cx="250031" cy="250031"/>
          </a:xfrm>
        </p:grpSpPr>
        <p:pic>
          <p:nvPicPr>
            <p:cNvPr id="75" name="Graphic 74">
              <a:extLst>
                <a:ext uri="{FF2B5EF4-FFF2-40B4-BE49-F238E27FC236}">
                  <a16:creationId xmlns="" xmlns:a16="http://schemas.microsoft.com/office/drawing/2014/main" id="{8499AE84-E9C2-416E-9B3A-9DBE71059E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76" name="Oval 75">
              <a:extLst>
                <a:ext uri="{FF2B5EF4-FFF2-40B4-BE49-F238E27FC236}">
                  <a16:creationId xmlns="" xmlns:a16="http://schemas.microsoft.com/office/drawing/2014/main" id="{9BFA72B2-0E28-45D6-B6C2-AF0D8310F78F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77" name="TextBox 76">
            <a:extLst>
              <a:ext uri="{FF2B5EF4-FFF2-40B4-BE49-F238E27FC236}">
                <a16:creationId xmlns="" xmlns:a16="http://schemas.microsoft.com/office/drawing/2014/main" id="{ABAE0829-4FA9-4940-80DB-13D215F534F4}"/>
              </a:ext>
            </a:extLst>
          </p:cNvPr>
          <p:cNvSpPr txBox="1"/>
          <p:nvPr/>
        </p:nvSpPr>
        <p:spPr>
          <a:xfrm>
            <a:off x="8641679" y="3959538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Quisque maximus </a:t>
            </a:r>
          </a:p>
        </p:txBody>
      </p:sp>
      <p:grpSp>
        <p:nvGrpSpPr>
          <p:cNvPr id="78" name="Group 77">
            <a:extLst>
              <a:ext uri="{FF2B5EF4-FFF2-40B4-BE49-F238E27FC236}">
                <a16:creationId xmlns="" xmlns:a16="http://schemas.microsoft.com/office/drawing/2014/main" id="{42494FF1-A4A1-4CCB-A874-42C3E914B760}"/>
              </a:ext>
            </a:extLst>
          </p:cNvPr>
          <p:cNvGrpSpPr/>
          <p:nvPr/>
        </p:nvGrpSpPr>
        <p:grpSpPr>
          <a:xfrm>
            <a:off x="8452882" y="4304184"/>
            <a:ext cx="194251" cy="194251"/>
            <a:chOff x="5605463" y="4033838"/>
            <a:chExt cx="250031" cy="250031"/>
          </a:xfrm>
        </p:grpSpPr>
        <p:pic>
          <p:nvPicPr>
            <p:cNvPr id="79" name="Graphic 78">
              <a:extLst>
                <a:ext uri="{FF2B5EF4-FFF2-40B4-BE49-F238E27FC236}">
                  <a16:creationId xmlns="" xmlns:a16="http://schemas.microsoft.com/office/drawing/2014/main" id="{0C0FB4FA-D54B-487F-B5BB-07CF90F122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80" name="Oval 79">
              <a:extLst>
                <a:ext uri="{FF2B5EF4-FFF2-40B4-BE49-F238E27FC236}">
                  <a16:creationId xmlns="" xmlns:a16="http://schemas.microsoft.com/office/drawing/2014/main" id="{ED161B3E-A320-424E-A98D-58CC2BCFF74A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81" name="TextBox 80">
            <a:extLst>
              <a:ext uri="{FF2B5EF4-FFF2-40B4-BE49-F238E27FC236}">
                <a16:creationId xmlns="" xmlns:a16="http://schemas.microsoft.com/office/drawing/2014/main" id="{02A335C3-6B49-4C8A-ABA4-F83BFF32183D}"/>
              </a:ext>
            </a:extLst>
          </p:cNvPr>
          <p:cNvSpPr txBox="1"/>
          <p:nvPr/>
        </p:nvSpPr>
        <p:spPr>
          <a:xfrm>
            <a:off x="8637403" y="4265104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Maximus eu risus eu</a:t>
            </a:r>
          </a:p>
        </p:txBody>
      </p:sp>
      <p:grpSp>
        <p:nvGrpSpPr>
          <p:cNvPr id="82" name="Group 81">
            <a:extLst>
              <a:ext uri="{FF2B5EF4-FFF2-40B4-BE49-F238E27FC236}">
                <a16:creationId xmlns="" xmlns:a16="http://schemas.microsoft.com/office/drawing/2014/main" id="{1E392233-3ECE-410C-9F04-662044CE9E23}"/>
              </a:ext>
            </a:extLst>
          </p:cNvPr>
          <p:cNvGrpSpPr/>
          <p:nvPr/>
        </p:nvGrpSpPr>
        <p:grpSpPr>
          <a:xfrm>
            <a:off x="8452882" y="4609750"/>
            <a:ext cx="194251" cy="194251"/>
            <a:chOff x="5605463" y="4033838"/>
            <a:chExt cx="250031" cy="250031"/>
          </a:xfrm>
        </p:grpSpPr>
        <p:pic>
          <p:nvPicPr>
            <p:cNvPr id="83" name="Graphic 82">
              <a:extLst>
                <a:ext uri="{FF2B5EF4-FFF2-40B4-BE49-F238E27FC236}">
                  <a16:creationId xmlns="" xmlns:a16="http://schemas.microsoft.com/office/drawing/2014/main" id="{3B86F4C8-571B-49A0-88CC-371EF167A0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84" name="Oval 83">
              <a:extLst>
                <a:ext uri="{FF2B5EF4-FFF2-40B4-BE49-F238E27FC236}">
                  <a16:creationId xmlns="" xmlns:a16="http://schemas.microsoft.com/office/drawing/2014/main" id="{2591CCBF-040B-4510-866D-F6628F9E8D34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85" name="TextBox 84">
            <a:extLst>
              <a:ext uri="{FF2B5EF4-FFF2-40B4-BE49-F238E27FC236}">
                <a16:creationId xmlns="" xmlns:a16="http://schemas.microsoft.com/office/drawing/2014/main" id="{DA772B48-30BB-48D5-996F-65E055F3056C}"/>
              </a:ext>
            </a:extLst>
          </p:cNvPr>
          <p:cNvSpPr txBox="1"/>
          <p:nvPr/>
        </p:nvSpPr>
        <p:spPr>
          <a:xfrm>
            <a:off x="8632741" y="4570670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Ornare sodales est </a:t>
            </a:r>
          </a:p>
        </p:txBody>
      </p:sp>
      <p:sp>
        <p:nvSpPr>
          <p:cNvPr id="86" name="Rectangle: Rounded Corners 85">
            <a:extLst>
              <a:ext uri="{FF2B5EF4-FFF2-40B4-BE49-F238E27FC236}">
                <a16:creationId xmlns="" xmlns:a16="http://schemas.microsoft.com/office/drawing/2014/main" id="{12E13AA4-62BB-4DA1-ADDA-29F715C63C16}"/>
              </a:ext>
            </a:extLst>
          </p:cNvPr>
          <p:cNvSpPr/>
          <p:nvPr/>
        </p:nvSpPr>
        <p:spPr>
          <a:xfrm>
            <a:off x="8805422" y="5141109"/>
            <a:ext cx="1150620" cy="342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grpSp>
        <p:nvGrpSpPr>
          <p:cNvPr id="87" name="Group 86">
            <a:extLst>
              <a:ext uri="{FF2B5EF4-FFF2-40B4-BE49-F238E27FC236}">
                <a16:creationId xmlns="" xmlns:a16="http://schemas.microsoft.com/office/drawing/2014/main" id="{63DEAB4E-9B29-4D63-B588-284D4A2BE5DE}"/>
              </a:ext>
            </a:extLst>
          </p:cNvPr>
          <p:cNvGrpSpPr/>
          <p:nvPr/>
        </p:nvGrpSpPr>
        <p:grpSpPr>
          <a:xfrm>
            <a:off x="4934164" y="3971596"/>
            <a:ext cx="250031" cy="250031"/>
            <a:chOff x="5605463" y="4033838"/>
            <a:chExt cx="250031" cy="250031"/>
          </a:xfrm>
        </p:grpSpPr>
        <p:pic>
          <p:nvPicPr>
            <p:cNvPr id="88" name="Graphic 87">
              <a:extLst>
                <a:ext uri="{FF2B5EF4-FFF2-40B4-BE49-F238E27FC236}">
                  <a16:creationId xmlns="" xmlns:a16="http://schemas.microsoft.com/office/drawing/2014/main" id="{909341A3-8A9F-4917-89D3-6C1FECBF026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89" name="Oval 88">
              <a:extLst>
                <a:ext uri="{FF2B5EF4-FFF2-40B4-BE49-F238E27FC236}">
                  <a16:creationId xmlns="" xmlns:a16="http://schemas.microsoft.com/office/drawing/2014/main" id="{12F5C83D-71E4-4704-A7F0-44E7842FD854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90" name="TextBox 89">
            <a:extLst>
              <a:ext uri="{FF2B5EF4-FFF2-40B4-BE49-F238E27FC236}">
                <a16:creationId xmlns="" xmlns:a16="http://schemas.microsoft.com/office/drawing/2014/main" id="{FF384B39-77EA-4266-BB7F-74E89FA92CE6}"/>
              </a:ext>
            </a:extLst>
          </p:cNvPr>
          <p:cNvSpPr txBox="1"/>
          <p:nvPr/>
        </p:nvSpPr>
        <p:spPr>
          <a:xfrm>
            <a:off x="5162332" y="3960484"/>
            <a:ext cx="21449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Quisque maximus </a:t>
            </a:r>
          </a:p>
        </p:txBody>
      </p:sp>
      <p:grpSp>
        <p:nvGrpSpPr>
          <p:cNvPr id="91" name="Group 90">
            <a:extLst>
              <a:ext uri="{FF2B5EF4-FFF2-40B4-BE49-F238E27FC236}">
                <a16:creationId xmlns="" xmlns:a16="http://schemas.microsoft.com/office/drawing/2014/main" id="{2458DA48-49D7-4BF3-838D-91D895AECC4D}"/>
              </a:ext>
            </a:extLst>
          </p:cNvPr>
          <p:cNvGrpSpPr/>
          <p:nvPr/>
        </p:nvGrpSpPr>
        <p:grpSpPr>
          <a:xfrm>
            <a:off x="4934164" y="4321327"/>
            <a:ext cx="250031" cy="250031"/>
            <a:chOff x="5605463" y="4033838"/>
            <a:chExt cx="250031" cy="250031"/>
          </a:xfrm>
        </p:grpSpPr>
        <p:pic>
          <p:nvPicPr>
            <p:cNvPr id="92" name="Graphic 91">
              <a:extLst>
                <a:ext uri="{FF2B5EF4-FFF2-40B4-BE49-F238E27FC236}">
                  <a16:creationId xmlns="" xmlns:a16="http://schemas.microsoft.com/office/drawing/2014/main" id="{7816B792-F276-44D5-9F21-38A584C7C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93" name="Oval 92">
              <a:extLst>
                <a:ext uri="{FF2B5EF4-FFF2-40B4-BE49-F238E27FC236}">
                  <a16:creationId xmlns="" xmlns:a16="http://schemas.microsoft.com/office/drawing/2014/main" id="{E71D9FB6-D809-4AED-BCAE-1BC15191EA2A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95" name="TextBox 94">
            <a:extLst>
              <a:ext uri="{FF2B5EF4-FFF2-40B4-BE49-F238E27FC236}">
                <a16:creationId xmlns="" xmlns:a16="http://schemas.microsoft.com/office/drawing/2014/main" id="{6E8492EE-50FD-4BF4-9059-2E10C54D8ECC}"/>
              </a:ext>
            </a:extLst>
          </p:cNvPr>
          <p:cNvSpPr txBox="1"/>
          <p:nvPr/>
        </p:nvSpPr>
        <p:spPr>
          <a:xfrm>
            <a:off x="5162332" y="4310215"/>
            <a:ext cx="21449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Mauris ornare sodales</a:t>
            </a:r>
          </a:p>
        </p:txBody>
      </p:sp>
      <p:grpSp>
        <p:nvGrpSpPr>
          <p:cNvPr id="96" name="Group 95">
            <a:extLst>
              <a:ext uri="{FF2B5EF4-FFF2-40B4-BE49-F238E27FC236}">
                <a16:creationId xmlns="" xmlns:a16="http://schemas.microsoft.com/office/drawing/2014/main" id="{0CFF4F5A-4FB6-4A61-98F3-1ED9520597C9}"/>
              </a:ext>
            </a:extLst>
          </p:cNvPr>
          <p:cNvGrpSpPr/>
          <p:nvPr/>
        </p:nvGrpSpPr>
        <p:grpSpPr>
          <a:xfrm>
            <a:off x="4934164" y="4666161"/>
            <a:ext cx="250031" cy="250031"/>
            <a:chOff x="5605463" y="4033838"/>
            <a:chExt cx="250031" cy="250031"/>
          </a:xfrm>
        </p:grpSpPr>
        <p:pic>
          <p:nvPicPr>
            <p:cNvPr id="97" name="Graphic 96">
              <a:extLst>
                <a:ext uri="{FF2B5EF4-FFF2-40B4-BE49-F238E27FC236}">
                  <a16:creationId xmlns="" xmlns:a16="http://schemas.microsoft.com/office/drawing/2014/main" id="{63EA5F55-C917-4C46-8FD8-74E8EF221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98" name="Oval 97">
              <a:extLst>
                <a:ext uri="{FF2B5EF4-FFF2-40B4-BE49-F238E27FC236}">
                  <a16:creationId xmlns="" xmlns:a16="http://schemas.microsoft.com/office/drawing/2014/main" id="{DE680173-8138-437C-9C13-15AC8D191465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02" name="TextBox 101">
            <a:extLst>
              <a:ext uri="{FF2B5EF4-FFF2-40B4-BE49-F238E27FC236}">
                <a16:creationId xmlns="" xmlns:a16="http://schemas.microsoft.com/office/drawing/2014/main" id="{94E4017F-1F73-4DDB-A849-14F8CF837C66}"/>
              </a:ext>
            </a:extLst>
          </p:cNvPr>
          <p:cNvSpPr txBox="1"/>
          <p:nvPr/>
        </p:nvSpPr>
        <p:spPr>
          <a:xfrm>
            <a:off x="5162332" y="4655049"/>
            <a:ext cx="21449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Maximus eu risus eu vestibul</a:t>
            </a:r>
            <a:endParaRPr lang="en-US" sz="1200" noProof="1">
              <a:solidFill>
                <a:schemeClr val="bg1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103" name="Group 102">
            <a:extLst>
              <a:ext uri="{FF2B5EF4-FFF2-40B4-BE49-F238E27FC236}">
                <a16:creationId xmlns="" xmlns:a16="http://schemas.microsoft.com/office/drawing/2014/main" id="{6A43A88C-EEC8-4A84-94F8-0B5517DA53DB}"/>
              </a:ext>
            </a:extLst>
          </p:cNvPr>
          <p:cNvGrpSpPr/>
          <p:nvPr/>
        </p:nvGrpSpPr>
        <p:grpSpPr>
          <a:xfrm>
            <a:off x="4934164" y="5017041"/>
            <a:ext cx="250031" cy="250031"/>
            <a:chOff x="5605463" y="4033838"/>
            <a:chExt cx="250031" cy="250031"/>
          </a:xfrm>
        </p:grpSpPr>
        <p:pic>
          <p:nvPicPr>
            <p:cNvPr id="104" name="Graphic 103">
              <a:extLst>
                <a:ext uri="{FF2B5EF4-FFF2-40B4-BE49-F238E27FC236}">
                  <a16:creationId xmlns="" xmlns:a16="http://schemas.microsoft.com/office/drawing/2014/main" id="{930A28E7-BF93-49AA-AC01-CF8E1B1150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105" name="Oval 104">
              <a:extLst>
                <a:ext uri="{FF2B5EF4-FFF2-40B4-BE49-F238E27FC236}">
                  <a16:creationId xmlns="" xmlns:a16="http://schemas.microsoft.com/office/drawing/2014/main" id="{B3533661-B714-4EDA-B868-A3C53A6EB7CF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32" name="TextBox 131">
            <a:extLst>
              <a:ext uri="{FF2B5EF4-FFF2-40B4-BE49-F238E27FC236}">
                <a16:creationId xmlns="" xmlns:a16="http://schemas.microsoft.com/office/drawing/2014/main" id="{7EBE4812-ACA7-42A2-A0B3-F5A2DDA2B7D4}"/>
              </a:ext>
            </a:extLst>
          </p:cNvPr>
          <p:cNvSpPr txBox="1"/>
          <p:nvPr/>
        </p:nvSpPr>
        <p:spPr>
          <a:xfrm>
            <a:off x="5162332" y="5005929"/>
            <a:ext cx="20317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Ornare sodales est </a:t>
            </a:r>
          </a:p>
        </p:txBody>
      </p:sp>
      <p:sp>
        <p:nvSpPr>
          <p:cNvPr id="133" name="Rectangle: Rounded Corners 132">
            <a:extLst>
              <a:ext uri="{FF2B5EF4-FFF2-40B4-BE49-F238E27FC236}">
                <a16:creationId xmlns="" xmlns:a16="http://schemas.microsoft.com/office/drawing/2014/main" id="{1E1041CA-48E0-4D3C-B16A-7A4631D2276A}"/>
              </a:ext>
            </a:extLst>
          </p:cNvPr>
          <p:cNvSpPr/>
          <p:nvPr/>
        </p:nvSpPr>
        <p:spPr>
          <a:xfrm>
            <a:off x="5520690" y="5555923"/>
            <a:ext cx="1150620" cy="34290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Titillium Bd" panose="00000800000000000000" pitchFamily="50" charset="0"/>
              </a:rPr>
              <a:t>select</a:t>
            </a:r>
            <a:endParaRPr lang="ro-RO" sz="1200" dirty="0">
              <a:latin typeface="Titillium Bd" panose="00000800000000000000" pitchFamily="50" charset="0"/>
            </a:endParaRPr>
          </a:p>
        </p:txBody>
      </p:sp>
      <p:grpSp>
        <p:nvGrpSpPr>
          <p:cNvPr id="134" name="Group 133">
            <a:extLst>
              <a:ext uri="{FF2B5EF4-FFF2-40B4-BE49-F238E27FC236}">
                <a16:creationId xmlns="" xmlns:a16="http://schemas.microsoft.com/office/drawing/2014/main" id="{45C01F1D-5FC2-4681-9276-4B38BE38998A}"/>
              </a:ext>
            </a:extLst>
          </p:cNvPr>
          <p:cNvGrpSpPr/>
          <p:nvPr/>
        </p:nvGrpSpPr>
        <p:grpSpPr>
          <a:xfrm>
            <a:off x="1909164" y="3999564"/>
            <a:ext cx="194251" cy="194251"/>
            <a:chOff x="5605463" y="4033838"/>
            <a:chExt cx="250031" cy="250031"/>
          </a:xfrm>
        </p:grpSpPr>
        <p:pic>
          <p:nvPicPr>
            <p:cNvPr id="135" name="Graphic 134">
              <a:extLst>
                <a:ext uri="{FF2B5EF4-FFF2-40B4-BE49-F238E27FC236}">
                  <a16:creationId xmlns="" xmlns:a16="http://schemas.microsoft.com/office/drawing/2014/main" id="{6E582238-2661-4507-8206-7CBBCD77E9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136" name="Oval 135">
              <a:extLst>
                <a:ext uri="{FF2B5EF4-FFF2-40B4-BE49-F238E27FC236}">
                  <a16:creationId xmlns="" xmlns:a16="http://schemas.microsoft.com/office/drawing/2014/main" id="{CDE8AFAA-0C5D-4A6D-9207-6B9AF0A7B502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37" name="TextBox 136">
            <a:extLst>
              <a:ext uri="{FF2B5EF4-FFF2-40B4-BE49-F238E27FC236}">
                <a16:creationId xmlns="" xmlns:a16="http://schemas.microsoft.com/office/drawing/2014/main" id="{D99B19EB-47ED-4F05-80C8-019928779648}"/>
              </a:ext>
            </a:extLst>
          </p:cNvPr>
          <p:cNvSpPr txBox="1"/>
          <p:nvPr/>
        </p:nvSpPr>
        <p:spPr>
          <a:xfrm>
            <a:off x="2097961" y="3960484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Quisque maximus </a:t>
            </a:r>
          </a:p>
        </p:txBody>
      </p:sp>
      <p:grpSp>
        <p:nvGrpSpPr>
          <p:cNvPr id="138" name="Group 137">
            <a:extLst>
              <a:ext uri="{FF2B5EF4-FFF2-40B4-BE49-F238E27FC236}">
                <a16:creationId xmlns="" xmlns:a16="http://schemas.microsoft.com/office/drawing/2014/main" id="{1839A50C-E088-4836-9356-58B5FB6CB7EE}"/>
              </a:ext>
            </a:extLst>
          </p:cNvPr>
          <p:cNvGrpSpPr/>
          <p:nvPr/>
        </p:nvGrpSpPr>
        <p:grpSpPr>
          <a:xfrm>
            <a:off x="1909164" y="4305130"/>
            <a:ext cx="194251" cy="194251"/>
            <a:chOff x="5605463" y="4033838"/>
            <a:chExt cx="250031" cy="250031"/>
          </a:xfrm>
        </p:grpSpPr>
        <p:pic>
          <p:nvPicPr>
            <p:cNvPr id="139" name="Graphic 138">
              <a:extLst>
                <a:ext uri="{FF2B5EF4-FFF2-40B4-BE49-F238E27FC236}">
                  <a16:creationId xmlns="" xmlns:a16="http://schemas.microsoft.com/office/drawing/2014/main" id="{C1D1CC74-3169-4D6D-99E9-FBB4154B23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140" name="Oval 139">
              <a:extLst>
                <a:ext uri="{FF2B5EF4-FFF2-40B4-BE49-F238E27FC236}">
                  <a16:creationId xmlns="" xmlns:a16="http://schemas.microsoft.com/office/drawing/2014/main" id="{E1BDAE63-D269-4058-B5E2-8D55D1B3B524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41" name="TextBox 140">
            <a:extLst>
              <a:ext uri="{FF2B5EF4-FFF2-40B4-BE49-F238E27FC236}">
                <a16:creationId xmlns="" xmlns:a16="http://schemas.microsoft.com/office/drawing/2014/main" id="{B5BF8AC7-4E15-4569-BDD9-9F1336DAFA4D}"/>
              </a:ext>
            </a:extLst>
          </p:cNvPr>
          <p:cNvSpPr txBox="1"/>
          <p:nvPr/>
        </p:nvSpPr>
        <p:spPr>
          <a:xfrm>
            <a:off x="2093685" y="4266050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Maximus eu risus eu</a:t>
            </a:r>
          </a:p>
        </p:txBody>
      </p:sp>
      <p:grpSp>
        <p:nvGrpSpPr>
          <p:cNvPr id="142" name="Group 141">
            <a:extLst>
              <a:ext uri="{FF2B5EF4-FFF2-40B4-BE49-F238E27FC236}">
                <a16:creationId xmlns="" xmlns:a16="http://schemas.microsoft.com/office/drawing/2014/main" id="{31833B5E-B137-4A28-AE2C-9043C7319C2D}"/>
              </a:ext>
            </a:extLst>
          </p:cNvPr>
          <p:cNvGrpSpPr/>
          <p:nvPr/>
        </p:nvGrpSpPr>
        <p:grpSpPr>
          <a:xfrm>
            <a:off x="1909164" y="4610696"/>
            <a:ext cx="194251" cy="194251"/>
            <a:chOff x="5605463" y="4033838"/>
            <a:chExt cx="250031" cy="250031"/>
          </a:xfrm>
        </p:grpSpPr>
        <p:pic>
          <p:nvPicPr>
            <p:cNvPr id="143" name="Graphic 142">
              <a:extLst>
                <a:ext uri="{FF2B5EF4-FFF2-40B4-BE49-F238E27FC236}">
                  <a16:creationId xmlns="" xmlns:a16="http://schemas.microsoft.com/office/drawing/2014/main" id="{AD043E63-C905-4CD3-B82D-A36F98E653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144" name="Oval 143">
              <a:extLst>
                <a:ext uri="{FF2B5EF4-FFF2-40B4-BE49-F238E27FC236}">
                  <a16:creationId xmlns="" xmlns:a16="http://schemas.microsoft.com/office/drawing/2014/main" id="{C37A679B-B464-4648-A680-4D7B63070FD0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45" name="TextBox 144">
            <a:extLst>
              <a:ext uri="{FF2B5EF4-FFF2-40B4-BE49-F238E27FC236}">
                <a16:creationId xmlns="" xmlns:a16="http://schemas.microsoft.com/office/drawing/2014/main" id="{78497069-6B0C-4652-B828-295C48BDA534}"/>
              </a:ext>
            </a:extLst>
          </p:cNvPr>
          <p:cNvSpPr txBox="1"/>
          <p:nvPr/>
        </p:nvSpPr>
        <p:spPr>
          <a:xfrm>
            <a:off x="2089023" y="4571616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Ornare sodales est </a:t>
            </a:r>
          </a:p>
        </p:txBody>
      </p:sp>
      <p:sp>
        <p:nvSpPr>
          <p:cNvPr id="146" name="Rectangle: Rounded Corners 145">
            <a:extLst>
              <a:ext uri="{FF2B5EF4-FFF2-40B4-BE49-F238E27FC236}">
                <a16:creationId xmlns="" xmlns:a16="http://schemas.microsoft.com/office/drawing/2014/main" id="{8DB58822-4EB4-44D7-90B7-D3DB68891AA3}"/>
              </a:ext>
            </a:extLst>
          </p:cNvPr>
          <p:cNvSpPr/>
          <p:nvPr/>
        </p:nvSpPr>
        <p:spPr>
          <a:xfrm>
            <a:off x="2261704" y="5142055"/>
            <a:ext cx="1150620" cy="342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21" name="Footer Placeholder 20">
            <a:extLst>
              <a:ext uri="{FF2B5EF4-FFF2-40B4-BE49-F238E27FC236}">
                <a16:creationId xmlns="" xmlns:a16="http://schemas.microsoft.com/office/drawing/2014/main" id="{45F27159-C322-4597-91E5-85BF753DC70E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2" name="Slide Number Placeholder 21">
            <a:extLst>
              <a:ext uri="{FF2B5EF4-FFF2-40B4-BE49-F238E27FC236}">
                <a16:creationId xmlns="" xmlns:a16="http://schemas.microsoft.com/office/drawing/2014/main" id="{43F82FB4-2EE4-46AC-9788-15DC853FA5B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159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07950567"/>
      </p:ext>
    </p:extLst>
  </p:cSld>
  <p:clrMapOvr>
    <a:masterClrMapping/>
  </p:clrMapOvr>
  <p:transition spd="med">
    <p:pull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 algn="just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developer tool of Chrome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Press F12 key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Or, CTRL + SHIFT + I (Win) /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⌘ + option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+ I (Mac).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 to use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Elements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tab and             tools.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Elements tab shows HTML and CSS of the Web site.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edit HTML / CSS directly with this tool.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is a tool to check the elements of the Web site.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is a tool to emulate various type of devices.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Console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tab is used to debug JavaScript.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errors will be shown in this tab.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output values with console.log() function.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Sources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tab can check the files including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Network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tab can measure loading time of the Web site.</a:t>
            </a:r>
          </a:p>
          <a:p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Understand</a:t>
            </a:r>
            <a:r>
              <a:rPr lang="en-US" altLang="ja-JP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Web Service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Actions of the Web site.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1026" name="Picture 2" descr="C:\Users\fores\AppData\Local\Monosnap\Temp\Title(Used in Bookmark) - Google Chrome 2021-07-12 10.49.1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8586" y="1933604"/>
            <a:ext cx="4791920" cy="269545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C:\Users\fores\AppData\Local\Monosnap\Temp\Title(Used in Bookmark) - Google Chrome 2021-07-12 10.49.1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6" t="365" r="92552" b="95273"/>
          <a:stretch/>
        </p:blipFill>
        <p:spPr bwMode="auto">
          <a:xfrm>
            <a:off x="4022086" y="2752661"/>
            <a:ext cx="522906" cy="20106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C:\Users\fores\AppData\Local\Monosnap\Temp\Title(Used in Bookmark) - Google Chrome 2021-07-12 10.49.1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6" t="365" r="96248" b="95273"/>
          <a:stretch/>
        </p:blipFill>
        <p:spPr bwMode="auto">
          <a:xfrm>
            <a:off x="1928998" y="3637053"/>
            <a:ext cx="220035" cy="20106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C:\Users\fores\AppData\Local\Monosnap\Temp\Title(Used in Bookmark) - Google Chrome 2021-07-12 10.49.1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99" t="365" r="92552" b="95273"/>
          <a:stretch/>
        </p:blipFill>
        <p:spPr bwMode="auto">
          <a:xfrm>
            <a:off x="1928998" y="3927491"/>
            <a:ext cx="233423" cy="20106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正方形/長方形 21"/>
          <p:cNvSpPr/>
          <p:nvPr/>
        </p:nvSpPr>
        <p:spPr>
          <a:xfrm>
            <a:off x="7140256" y="4632051"/>
            <a:ext cx="4848579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set of HTML, CSS and JavaScript is called “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front-end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or “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client-side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language. In the other hand, other languages to control actions or manage database of the Web site are called “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back-end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or “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server-side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language. E.g. Python, Java, PHP, Ruby and Node.js.</a:t>
            </a:r>
            <a:endParaRPr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66349730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90D47107-5311-49D6-AEFD-6DCA9880253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PRICING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TABLE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EE0BD0AB-C779-4BCF-84E7-5E60F5E24A7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9804C988-AF09-4AB9-9CCB-D612C306926C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MEDIUM PLAN</a:t>
            </a:r>
            <a:endParaRPr lang="ro-RO" dirty="0"/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EE9DBA4B-801C-4A02-A6E7-45777A7D36FB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126807" y="2356558"/>
            <a:ext cx="2378239" cy="707886"/>
          </a:xfrm>
        </p:spPr>
        <p:txBody>
          <a:bodyPr/>
          <a:lstStyle/>
          <a:p>
            <a:r>
              <a:rPr lang="en-US" sz="2400" b="0" dirty="0"/>
              <a:t>$</a:t>
            </a:r>
            <a:r>
              <a:rPr lang="en-US" b="0" dirty="0">
                <a:latin typeface="Titillium Bd" panose="00000800000000000000" pitchFamily="50" charset="0"/>
              </a:rPr>
              <a:t>79</a:t>
            </a:r>
            <a:r>
              <a:rPr lang="en-US" sz="2000" b="0" dirty="0"/>
              <a:t>/month</a:t>
            </a:r>
            <a:endParaRPr lang="ro-RO" sz="2000" b="0" dirty="0"/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41A23696-CFDA-4C4D-A8FB-A7FC0059BC1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BASIC PLAN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769C23B6-057C-4D7C-BEDB-35B62F2EDA5C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1635048" y="2325781"/>
            <a:ext cx="2378239" cy="769441"/>
          </a:xfrm>
        </p:spPr>
        <p:txBody>
          <a:bodyPr/>
          <a:lstStyle/>
          <a:p>
            <a:r>
              <a:rPr lang="en-US" sz="2400" b="0" dirty="0"/>
              <a:t>$</a:t>
            </a:r>
            <a:r>
              <a:rPr lang="en-US" sz="4400" b="0" dirty="0">
                <a:latin typeface="Titillium Bd" panose="00000800000000000000" pitchFamily="50" charset="0"/>
              </a:rPr>
              <a:t>49</a:t>
            </a:r>
            <a:r>
              <a:rPr lang="en-US" sz="2000" b="0" dirty="0"/>
              <a:t>/month</a:t>
            </a:r>
            <a:endParaRPr lang="ro-RO" sz="4400" b="0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ECBFF6F8-89E8-4F4D-88AB-13C949114D6A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PREMIUM PLAN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7B6B467A-D763-4AC8-86AE-CC2D17C56306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4919344" y="1839460"/>
            <a:ext cx="2378239" cy="830997"/>
          </a:xfrm>
        </p:spPr>
        <p:txBody>
          <a:bodyPr/>
          <a:lstStyle/>
          <a:p>
            <a:r>
              <a:rPr lang="en-US" sz="2800" b="0" dirty="0"/>
              <a:t>$</a:t>
            </a:r>
            <a:r>
              <a:rPr lang="en-US" sz="4800" b="0" dirty="0">
                <a:latin typeface="Titillium Bd" panose="00000800000000000000" pitchFamily="50" charset="0"/>
              </a:rPr>
              <a:t>99</a:t>
            </a:r>
            <a:r>
              <a:rPr lang="en-US" sz="2800" b="0" dirty="0"/>
              <a:t>/month</a:t>
            </a:r>
            <a:endParaRPr lang="ro-RO" sz="4800" b="0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56252EF9-8F5F-4D91-94C9-1A229F483B53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300GB</a:t>
            </a:r>
            <a:r>
              <a:rPr lang="en-US" noProof="1"/>
              <a:t> Disk Storage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85845C73-2E98-4CBD-873E-70D04E4DBD21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100GB</a:t>
            </a:r>
            <a:r>
              <a:rPr lang="en-US" noProof="1"/>
              <a:t> Bandwidth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78C2A430-A9A4-496A-992C-CBE79079840E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10</a:t>
            </a:r>
            <a:r>
              <a:rPr lang="en-US" noProof="1"/>
              <a:t> Email Accounts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4D15B964-9355-4BF7-8E17-2AC35B9E4BE1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24h</a:t>
            </a:r>
            <a:r>
              <a:rPr lang="en-US" noProof="1"/>
              <a:t> Support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A8860054-8080-41DE-9C21-5C2008092908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4794190" y="3568003"/>
            <a:ext cx="2603610" cy="261610"/>
          </a:xfrm>
        </p:spPr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1TB</a:t>
            </a:r>
            <a:r>
              <a:rPr lang="en-US" noProof="1"/>
              <a:t> Disk Storage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380A524A-07EA-4E98-98F5-6F03F12876B4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400GB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Bandwidth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6BECD757-EE4E-46B7-A5A0-E73F19556A59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50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Email Accounts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A323AB6E-1C80-4478-8C4E-B0465393F732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24h</a:t>
            </a:r>
            <a:r>
              <a:rPr lang="en-US" noProof="1"/>
              <a:t> Support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61C0F8CE-4CB2-45F5-B98B-0FCB922E2FA7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Databases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753DBEC3-3D0B-4BD8-B7B7-D1522476686F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noProof="1"/>
              <a:t>Licence </a:t>
            </a:r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Yes</a:t>
            </a:r>
            <a:r>
              <a:rPr lang="en-US" noProof="1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9FBCC9B6-30A7-47A2-A343-70518BB839E6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500GB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Disk Storage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29EB6857-6B33-4153-8494-16D3117EBC87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200GB</a:t>
            </a:r>
            <a:r>
              <a:rPr lang="en-US" noProof="1"/>
              <a:t> Bandwidth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19A2BDFD-D128-46FB-A464-ABD8238C6A6A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20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Email Accounts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D321E76B-81D9-43C4-8EBF-46F5D8CB8A5E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24h</a:t>
            </a:r>
            <a:r>
              <a:rPr lang="en-US" noProof="1"/>
              <a:t> Support</a:t>
            </a:r>
          </a:p>
        </p:txBody>
      </p:sp>
      <p:sp>
        <p:nvSpPr>
          <p:cNvPr id="72" name="Rectangle: Rounded Corners 71">
            <a:extLst>
              <a:ext uri="{FF2B5EF4-FFF2-40B4-BE49-F238E27FC236}">
                <a16:creationId xmlns="" xmlns:a16="http://schemas.microsoft.com/office/drawing/2014/main" id="{1A9B1185-FE93-48FD-A7CF-31A42EBBB2F6}"/>
              </a:ext>
            </a:extLst>
          </p:cNvPr>
          <p:cNvSpPr/>
          <p:nvPr/>
        </p:nvSpPr>
        <p:spPr>
          <a:xfrm>
            <a:off x="2341473" y="5348302"/>
            <a:ext cx="991084" cy="279017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0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3" name="Rectangle: Rounded Corners 72">
            <a:extLst>
              <a:ext uri="{FF2B5EF4-FFF2-40B4-BE49-F238E27FC236}">
                <a16:creationId xmlns="" xmlns:a16="http://schemas.microsoft.com/office/drawing/2014/main" id="{07F62776-0E3B-4DD0-B8EE-1644F5EAE8F4}"/>
              </a:ext>
            </a:extLst>
          </p:cNvPr>
          <p:cNvSpPr/>
          <p:nvPr/>
        </p:nvSpPr>
        <p:spPr>
          <a:xfrm>
            <a:off x="5600453" y="5809596"/>
            <a:ext cx="991084" cy="279017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0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94" name="Rectangle: Rounded Corners 93">
            <a:extLst>
              <a:ext uri="{FF2B5EF4-FFF2-40B4-BE49-F238E27FC236}">
                <a16:creationId xmlns="" xmlns:a16="http://schemas.microsoft.com/office/drawing/2014/main" id="{3AF6B5A3-384C-4B63-BA5D-EF9A37F3A373}"/>
              </a:ext>
            </a:extLst>
          </p:cNvPr>
          <p:cNvSpPr/>
          <p:nvPr/>
        </p:nvSpPr>
        <p:spPr>
          <a:xfrm>
            <a:off x="8857076" y="5345618"/>
            <a:ext cx="991084" cy="279017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0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31" name="Footer Placeholder 30">
            <a:extLst>
              <a:ext uri="{FF2B5EF4-FFF2-40B4-BE49-F238E27FC236}">
                <a16:creationId xmlns="" xmlns:a16="http://schemas.microsoft.com/office/drawing/2014/main" id="{B0F53CFA-BAA4-4C73-8B5D-FD6F8EFE4F5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2" name="Slide Number Placeholder 31">
            <a:extLst>
              <a:ext uri="{FF2B5EF4-FFF2-40B4-BE49-F238E27FC236}">
                <a16:creationId xmlns="" xmlns:a16="http://schemas.microsoft.com/office/drawing/2014/main" id="{4E49E115-119F-454C-B9AE-947DAE86D32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160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126935505"/>
      </p:ext>
    </p:extLst>
  </p:cSld>
  <p:clrMapOvr>
    <a:masterClrMapping/>
  </p:clrMapOvr>
  <p:transition spd="med">
    <p:pull dir="u"/>
  </p:transition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="" xmlns:a16="http://schemas.microsoft.com/office/drawing/2014/main" id="{AAB721B2-6DD6-4A59-91E3-43E2E73F41E6}"/>
              </a:ext>
            </a:extLst>
          </p:cNvPr>
          <p:cNvGrpSpPr/>
          <p:nvPr/>
        </p:nvGrpSpPr>
        <p:grpSpPr>
          <a:xfrm>
            <a:off x="-3" y="-36244"/>
            <a:ext cx="12192000" cy="7520366"/>
            <a:chOff x="0" y="-36244"/>
            <a:chExt cx="12192000" cy="7520366"/>
          </a:xfrm>
        </p:grpSpPr>
        <p:sp>
          <p:nvSpPr>
            <p:cNvPr id="18" name="Rectangle 17">
              <a:extLst>
                <a:ext uri="{FF2B5EF4-FFF2-40B4-BE49-F238E27FC236}">
                  <a16:creationId xmlns="" xmlns:a16="http://schemas.microsoft.com/office/drawing/2014/main" id="{40D526F9-466E-494F-B7F7-20667D125543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9" name="AutoShape 1">
              <a:extLst>
                <a:ext uri="{FF2B5EF4-FFF2-40B4-BE49-F238E27FC236}">
                  <a16:creationId xmlns="" xmlns:a16="http://schemas.microsoft.com/office/drawing/2014/main" id="{CF40D88C-EFBA-40FC-BC82-14ACA7077FB0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2408161" y="61089"/>
              <a:ext cx="7520366" cy="732570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AutoShape 1">
              <a:extLst>
                <a:ext uri="{FF2B5EF4-FFF2-40B4-BE49-F238E27FC236}">
                  <a16:creationId xmlns="" xmlns:a16="http://schemas.microsoft.com/office/drawing/2014/main" id="{06783F3B-6C8B-4E21-B279-2B98B8FE503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559850" y="2095715"/>
              <a:ext cx="3216986" cy="313371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9EB90D8E-8921-4ED8-8045-2EE59808BDE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3397113"/>
            <a:ext cx="3194050" cy="751809"/>
          </a:xfrm>
        </p:spPr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Social Media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D72C855E-CF37-40D8-A1D5-E26DED982EC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pic>
        <p:nvPicPr>
          <p:cNvPr id="21" name="Graphic 20">
            <a:extLst>
              <a:ext uri="{FF2B5EF4-FFF2-40B4-BE49-F238E27FC236}">
                <a16:creationId xmlns="" xmlns:a16="http://schemas.microsoft.com/office/drawing/2014/main" id="{A7E84E97-280B-4050-996B-44E7EC0521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05488" y="2893765"/>
            <a:ext cx="600075" cy="600075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C170DDE1-380C-41FA-A077-862F6A58411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644543487"/>
      </p:ext>
    </p:extLst>
  </p:cSld>
  <p:clrMapOvr>
    <a:masterClrMapping/>
  </p:clrMapOvr>
  <p:transition spd="med">
    <p:pull dir="u"/>
  </p:transition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11C4B566-1117-49CE-9302-BEF768F0582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SOCIAL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MEDIA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4DF088CE-789F-4656-B797-FC0EC1B41D5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8A3C46F0-9A88-43FE-B64C-5456C364CD9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FACEBOOK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AA856C61-F213-4D97-BD99-E6852AF5720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5474 Followers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C52D7170-BA17-48D3-8423-63A8764C749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9492" y="4998185"/>
            <a:ext cx="2190043" cy="1200329"/>
          </a:xfrm>
        </p:spPr>
        <p:txBody>
          <a:bodyPr/>
          <a:lstStyle/>
          <a:p>
            <a:r>
              <a:rPr lang="en-US" noProof="1"/>
              <a:t>At vero eos et accusamus et iusto odio dignissimos ducimus qui blanditiis praesentium. </a:t>
            </a:r>
          </a:p>
          <a:p>
            <a:endParaRPr lang="en-US" noProof="1"/>
          </a:p>
          <a:p>
            <a:r>
              <a:rPr lang="en-US" noProof="1"/>
              <a:t>Et accusamus et iusto odio dignissimos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FE823805-BF98-4E4B-8142-25456D90D80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INSTAGRAM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7C089DC4-23B5-4883-A00C-FFD749EB6B6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8562 Followers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D723949F-A68B-4158-995E-61EE6EAEA19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373735" y="4990538"/>
            <a:ext cx="2190043" cy="1200329"/>
          </a:xfrm>
        </p:spPr>
        <p:txBody>
          <a:bodyPr/>
          <a:lstStyle/>
          <a:p>
            <a:r>
              <a:rPr lang="en-US" noProof="1"/>
              <a:t>Vivamus sit amet elementum nibh, vitae tristique ligula. Quisque fermentum mattis dui, </a:t>
            </a:r>
          </a:p>
          <a:p>
            <a:endParaRPr lang="en-US" noProof="1"/>
          </a:p>
          <a:p>
            <a:r>
              <a:rPr lang="en-US" noProof="1"/>
              <a:t>Nulla tincidunt pellentesque pretium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5A560592-A4DA-4E3D-B227-91BC05A3E56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TWITTER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343C5641-DC79-460E-933B-A17022C04A9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1245 Followers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D03A901C-B6D2-4A7E-9910-D44EC03EE148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033548" y="4982891"/>
            <a:ext cx="2190043" cy="1200329"/>
          </a:xfrm>
        </p:spPr>
        <p:txBody>
          <a:bodyPr/>
          <a:lstStyle/>
          <a:p>
            <a:r>
              <a:rPr lang="en-US" noProof="1"/>
              <a:t>Pellentesque nec ipsum at lacus ullamcorper fermentum. Maecenas aliquam mauris</a:t>
            </a:r>
          </a:p>
          <a:p>
            <a:endParaRPr lang="en-US" noProof="1"/>
          </a:p>
          <a:p>
            <a:r>
              <a:rPr lang="en-US" noProof="1"/>
              <a:t>Lectus, at placerat velit </a:t>
            </a:r>
          </a:p>
          <a:p>
            <a:r>
              <a:rPr lang="en-US" noProof="1"/>
              <a:t>aliquet nec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CFA870AC-EBBC-445A-BDC6-5BCA3C99A1B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LINKEDIN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67B2C994-D57E-4A97-ACBF-56957FB8ACFF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755 Connections</a:t>
            </a:r>
            <a:endParaRPr lang="ro-RO" dirty="0"/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EC513EB2-968B-4C4A-B6D1-5B7F4186BF9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652326" y="4982891"/>
            <a:ext cx="2190043" cy="1200329"/>
          </a:xfrm>
        </p:spPr>
        <p:txBody>
          <a:bodyPr/>
          <a:lstStyle/>
          <a:p>
            <a:r>
              <a:rPr lang="en-US" dirty="0"/>
              <a:t>A</a:t>
            </a:r>
            <a:r>
              <a:rPr lang="en-US" noProof="1"/>
              <a:t>At vero eos et accusamus et iusto odio dignissimos ducimus qui blanditiis praesentium. </a:t>
            </a:r>
          </a:p>
          <a:p>
            <a:endParaRPr lang="en-US" noProof="1"/>
          </a:p>
          <a:p>
            <a:r>
              <a:rPr lang="en-US" noProof="1"/>
              <a:t>Et accusamus et iusto odio dignissimos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="" xmlns:a16="http://schemas.microsoft.com/office/drawing/2014/main" id="{3CFB8472-D409-4EE2-ABFF-AACD59341223}"/>
              </a:ext>
            </a:extLst>
          </p:cNvPr>
          <p:cNvGrpSpPr/>
          <p:nvPr/>
        </p:nvGrpSpPr>
        <p:grpSpPr>
          <a:xfrm>
            <a:off x="1089119" y="2167671"/>
            <a:ext cx="1735545" cy="1813423"/>
            <a:chOff x="4705711" y="3115098"/>
            <a:chExt cx="893779" cy="933885"/>
          </a:xfrm>
        </p:grpSpPr>
        <p:sp>
          <p:nvSpPr>
            <p:cNvPr id="75" name="AutoShape 1">
              <a:extLst>
                <a:ext uri="{FF2B5EF4-FFF2-40B4-BE49-F238E27FC236}">
                  <a16:creationId xmlns="" xmlns:a16="http://schemas.microsoft.com/office/drawing/2014/main" id="{CD1C8628-082F-4657-BB7F-52BA12E851A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76" name="AutoShape 1">
              <a:extLst>
                <a:ext uri="{FF2B5EF4-FFF2-40B4-BE49-F238E27FC236}">
                  <a16:creationId xmlns="" xmlns:a16="http://schemas.microsoft.com/office/drawing/2014/main" id="{7E6B75EC-86A4-493E-A3A7-6EFD169E8E8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="" xmlns:a16="http://schemas.microsoft.com/office/drawing/2014/main" id="{38EDAE48-568A-4E3F-A795-6A3762FD29D7}"/>
              </a:ext>
            </a:extLst>
          </p:cNvPr>
          <p:cNvGrpSpPr/>
          <p:nvPr/>
        </p:nvGrpSpPr>
        <p:grpSpPr>
          <a:xfrm>
            <a:off x="3670394" y="2147118"/>
            <a:ext cx="1735545" cy="1813423"/>
            <a:chOff x="4705711" y="3115098"/>
            <a:chExt cx="893779" cy="933885"/>
          </a:xfrm>
        </p:grpSpPr>
        <p:sp>
          <p:nvSpPr>
            <p:cNvPr id="78" name="AutoShape 1">
              <a:extLst>
                <a:ext uri="{FF2B5EF4-FFF2-40B4-BE49-F238E27FC236}">
                  <a16:creationId xmlns="" xmlns:a16="http://schemas.microsoft.com/office/drawing/2014/main" id="{ACCC7F02-3654-4D69-A8E4-122A7A77167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79" name="AutoShape 1">
              <a:extLst>
                <a:ext uri="{FF2B5EF4-FFF2-40B4-BE49-F238E27FC236}">
                  <a16:creationId xmlns="" xmlns:a16="http://schemas.microsoft.com/office/drawing/2014/main" id="{CD6787ED-1627-4C09-96F0-23037BA4722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="" xmlns:a16="http://schemas.microsoft.com/office/drawing/2014/main" id="{C42D6B2A-B4F1-4E8F-872B-7A08C60D10F7}"/>
              </a:ext>
            </a:extLst>
          </p:cNvPr>
          <p:cNvGrpSpPr/>
          <p:nvPr/>
        </p:nvGrpSpPr>
        <p:grpSpPr>
          <a:xfrm>
            <a:off x="6251669" y="2126565"/>
            <a:ext cx="1735545" cy="1813423"/>
            <a:chOff x="4705711" y="3115098"/>
            <a:chExt cx="893779" cy="933885"/>
          </a:xfrm>
        </p:grpSpPr>
        <p:sp>
          <p:nvSpPr>
            <p:cNvPr id="81" name="AutoShape 1">
              <a:extLst>
                <a:ext uri="{FF2B5EF4-FFF2-40B4-BE49-F238E27FC236}">
                  <a16:creationId xmlns="" xmlns:a16="http://schemas.microsoft.com/office/drawing/2014/main" id="{88FFAD84-27C5-4262-83A1-3DCE7B63C60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82" name="AutoShape 1">
              <a:extLst>
                <a:ext uri="{FF2B5EF4-FFF2-40B4-BE49-F238E27FC236}">
                  <a16:creationId xmlns="" xmlns:a16="http://schemas.microsoft.com/office/drawing/2014/main" id="{FFD151FD-6867-4045-8D84-6A698151EA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="" xmlns:a16="http://schemas.microsoft.com/office/drawing/2014/main" id="{E56233A6-7AED-4593-B456-69800AD73BE4}"/>
              </a:ext>
            </a:extLst>
          </p:cNvPr>
          <p:cNvGrpSpPr/>
          <p:nvPr/>
        </p:nvGrpSpPr>
        <p:grpSpPr>
          <a:xfrm>
            <a:off x="8832944" y="2106012"/>
            <a:ext cx="1735545" cy="1813423"/>
            <a:chOff x="4705711" y="3115098"/>
            <a:chExt cx="893779" cy="933885"/>
          </a:xfrm>
        </p:grpSpPr>
        <p:sp>
          <p:nvSpPr>
            <p:cNvPr id="84" name="AutoShape 1">
              <a:extLst>
                <a:ext uri="{FF2B5EF4-FFF2-40B4-BE49-F238E27FC236}">
                  <a16:creationId xmlns="" xmlns:a16="http://schemas.microsoft.com/office/drawing/2014/main" id="{4BFF8232-5C59-4EC6-B723-0469638D6915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85" name="AutoShape 1">
              <a:extLst>
                <a:ext uri="{FF2B5EF4-FFF2-40B4-BE49-F238E27FC236}">
                  <a16:creationId xmlns="" xmlns:a16="http://schemas.microsoft.com/office/drawing/2014/main" id="{43179E6B-5947-4A6D-BBCC-19197FE6A7F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86" name="Freeform 5">
            <a:extLst>
              <a:ext uri="{FF2B5EF4-FFF2-40B4-BE49-F238E27FC236}">
                <a16:creationId xmlns="" xmlns:a16="http://schemas.microsoft.com/office/drawing/2014/main" id="{C2DB036A-3FEA-40B1-AE24-C46542E3A43B}"/>
              </a:ext>
            </a:extLst>
          </p:cNvPr>
          <p:cNvSpPr>
            <a:spLocks noEditPoints="1"/>
          </p:cNvSpPr>
          <p:nvPr/>
        </p:nvSpPr>
        <p:spPr bwMode="auto">
          <a:xfrm>
            <a:off x="9404848" y="2721292"/>
            <a:ext cx="543117" cy="540211"/>
          </a:xfrm>
          <a:custGeom>
            <a:avLst/>
            <a:gdLst>
              <a:gd name="T0" fmla="*/ 933 w 3609"/>
              <a:gd name="T1" fmla="*/ 3600 h 3600"/>
              <a:gd name="T2" fmla="*/ 57 w 3609"/>
              <a:gd name="T3" fmla="*/ 3600 h 3600"/>
              <a:gd name="T4" fmla="*/ 57 w 3609"/>
              <a:gd name="T5" fmla="*/ 1142 h 3600"/>
              <a:gd name="T6" fmla="*/ 933 w 3609"/>
              <a:gd name="T7" fmla="*/ 1142 h 3600"/>
              <a:gd name="T8" fmla="*/ 933 w 3609"/>
              <a:gd name="T9" fmla="*/ 3600 h 3600"/>
              <a:gd name="T10" fmla="*/ 217 w 3609"/>
              <a:gd name="T11" fmla="*/ 3440 h 3600"/>
              <a:gd name="T12" fmla="*/ 772 w 3609"/>
              <a:gd name="T13" fmla="*/ 3440 h 3600"/>
              <a:gd name="T14" fmla="*/ 772 w 3609"/>
              <a:gd name="T15" fmla="*/ 1303 h 3600"/>
              <a:gd name="T16" fmla="*/ 217 w 3609"/>
              <a:gd name="T17" fmla="*/ 1303 h 3600"/>
              <a:gd name="T18" fmla="*/ 217 w 3609"/>
              <a:gd name="T19" fmla="*/ 3440 h 3600"/>
              <a:gd name="T20" fmla="*/ 495 w 3609"/>
              <a:gd name="T21" fmla="*/ 989 h 3600"/>
              <a:gd name="T22" fmla="*/ 0 w 3609"/>
              <a:gd name="T23" fmla="*/ 494 h 3600"/>
              <a:gd name="T24" fmla="*/ 495 w 3609"/>
              <a:gd name="T25" fmla="*/ 0 h 3600"/>
              <a:gd name="T26" fmla="*/ 989 w 3609"/>
              <a:gd name="T27" fmla="*/ 494 h 3600"/>
              <a:gd name="T28" fmla="*/ 495 w 3609"/>
              <a:gd name="T29" fmla="*/ 989 h 3600"/>
              <a:gd name="T30" fmla="*/ 495 w 3609"/>
              <a:gd name="T31" fmla="*/ 161 h 3600"/>
              <a:gd name="T32" fmla="*/ 161 w 3609"/>
              <a:gd name="T33" fmla="*/ 494 h 3600"/>
              <a:gd name="T34" fmla="*/ 495 w 3609"/>
              <a:gd name="T35" fmla="*/ 828 h 3600"/>
              <a:gd name="T36" fmla="*/ 829 w 3609"/>
              <a:gd name="T37" fmla="*/ 494 h 3600"/>
              <a:gd name="T38" fmla="*/ 495 w 3609"/>
              <a:gd name="T39" fmla="*/ 161 h 3600"/>
              <a:gd name="T40" fmla="*/ 3609 w 3609"/>
              <a:gd name="T41" fmla="*/ 3600 h 3600"/>
              <a:gd name="T42" fmla="*/ 2734 w 3609"/>
              <a:gd name="T43" fmla="*/ 3600 h 3600"/>
              <a:gd name="T44" fmla="*/ 2734 w 3609"/>
              <a:gd name="T45" fmla="*/ 2403 h 3600"/>
              <a:gd name="T46" fmla="*/ 2443 w 3609"/>
              <a:gd name="T47" fmla="*/ 1874 h 3600"/>
              <a:gd name="T48" fmla="*/ 2095 w 3609"/>
              <a:gd name="T49" fmla="*/ 2384 h 3600"/>
              <a:gd name="T50" fmla="*/ 2095 w 3609"/>
              <a:gd name="T51" fmla="*/ 3600 h 3600"/>
              <a:gd name="T52" fmla="*/ 1220 w 3609"/>
              <a:gd name="T53" fmla="*/ 3600 h 3600"/>
              <a:gd name="T54" fmla="*/ 1220 w 3609"/>
              <a:gd name="T55" fmla="*/ 1142 h 3600"/>
              <a:gd name="T56" fmla="*/ 2066 w 3609"/>
              <a:gd name="T57" fmla="*/ 1142 h 3600"/>
              <a:gd name="T58" fmla="*/ 2066 w 3609"/>
              <a:gd name="T59" fmla="*/ 1316 h 3600"/>
              <a:gd name="T60" fmla="*/ 2671 w 3609"/>
              <a:gd name="T61" fmla="*/ 1085 h 3600"/>
              <a:gd name="T62" fmla="*/ 3609 w 3609"/>
              <a:gd name="T63" fmla="*/ 2260 h 3600"/>
              <a:gd name="T64" fmla="*/ 3609 w 3609"/>
              <a:gd name="T65" fmla="*/ 3600 h 3600"/>
              <a:gd name="T66" fmla="*/ 3609 w 3609"/>
              <a:gd name="T67" fmla="*/ 3600 h 3600"/>
              <a:gd name="T68" fmla="*/ 2895 w 3609"/>
              <a:gd name="T69" fmla="*/ 3440 h 3600"/>
              <a:gd name="T70" fmla="*/ 3448 w 3609"/>
              <a:gd name="T71" fmla="*/ 3440 h 3600"/>
              <a:gd name="T72" fmla="*/ 3448 w 3609"/>
              <a:gd name="T73" fmla="*/ 2260 h 3600"/>
              <a:gd name="T74" fmla="*/ 2671 w 3609"/>
              <a:gd name="T75" fmla="*/ 1246 h 3600"/>
              <a:gd name="T76" fmla="*/ 2066 w 3609"/>
              <a:gd name="T77" fmla="*/ 1574 h 3600"/>
              <a:gd name="T78" fmla="*/ 2044 w 3609"/>
              <a:gd name="T79" fmla="*/ 1617 h 3600"/>
              <a:gd name="T80" fmla="*/ 1905 w 3609"/>
              <a:gd name="T81" fmla="*/ 1617 h 3600"/>
              <a:gd name="T82" fmla="*/ 1905 w 3609"/>
              <a:gd name="T83" fmla="*/ 1303 h 3600"/>
              <a:gd name="T84" fmla="*/ 1381 w 3609"/>
              <a:gd name="T85" fmla="*/ 1303 h 3600"/>
              <a:gd name="T86" fmla="*/ 1381 w 3609"/>
              <a:gd name="T87" fmla="*/ 3440 h 3600"/>
              <a:gd name="T88" fmla="*/ 1934 w 3609"/>
              <a:gd name="T89" fmla="*/ 3440 h 3600"/>
              <a:gd name="T90" fmla="*/ 1934 w 3609"/>
              <a:gd name="T91" fmla="*/ 2384 h 3600"/>
              <a:gd name="T92" fmla="*/ 2443 w 3609"/>
              <a:gd name="T93" fmla="*/ 1713 h 3600"/>
              <a:gd name="T94" fmla="*/ 2895 w 3609"/>
              <a:gd name="T95" fmla="*/ 2403 h 3600"/>
              <a:gd name="T96" fmla="*/ 2895 w 3609"/>
              <a:gd name="T97" fmla="*/ 3440 h 3600"/>
              <a:gd name="T98" fmla="*/ 2895 w 3609"/>
              <a:gd name="T99" fmla="*/ 3440 h 3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609" h="3600">
                <a:moveTo>
                  <a:pt x="933" y="3600"/>
                </a:moveTo>
                <a:lnTo>
                  <a:pt x="57" y="3600"/>
                </a:lnTo>
                <a:lnTo>
                  <a:pt x="57" y="1142"/>
                </a:lnTo>
                <a:lnTo>
                  <a:pt x="933" y="1142"/>
                </a:lnTo>
                <a:lnTo>
                  <a:pt x="933" y="3600"/>
                </a:lnTo>
                <a:close/>
                <a:moveTo>
                  <a:pt x="217" y="3440"/>
                </a:moveTo>
                <a:lnTo>
                  <a:pt x="772" y="3440"/>
                </a:lnTo>
                <a:lnTo>
                  <a:pt x="772" y="1303"/>
                </a:lnTo>
                <a:lnTo>
                  <a:pt x="217" y="1303"/>
                </a:lnTo>
                <a:lnTo>
                  <a:pt x="217" y="3440"/>
                </a:lnTo>
                <a:close/>
                <a:moveTo>
                  <a:pt x="495" y="989"/>
                </a:moveTo>
                <a:cubicBezTo>
                  <a:pt x="222" y="989"/>
                  <a:pt x="0" y="767"/>
                  <a:pt x="0" y="494"/>
                </a:cubicBezTo>
                <a:cubicBezTo>
                  <a:pt x="0" y="222"/>
                  <a:pt x="222" y="0"/>
                  <a:pt x="495" y="0"/>
                </a:cubicBezTo>
                <a:cubicBezTo>
                  <a:pt x="768" y="0"/>
                  <a:pt x="989" y="222"/>
                  <a:pt x="989" y="494"/>
                </a:cubicBezTo>
                <a:cubicBezTo>
                  <a:pt x="989" y="767"/>
                  <a:pt x="768" y="989"/>
                  <a:pt x="495" y="989"/>
                </a:cubicBezTo>
                <a:close/>
                <a:moveTo>
                  <a:pt x="495" y="161"/>
                </a:moveTo>
                <a:cubicBezTo>
                  <a:pt x="311" y="161"/>
                  <a:pt x="161" y="311"/>
                  <a:pt x="161" y="494"/>
                </a:cubicBezTo>
                <a:cubicBezTo>
                  <a:pt x="161" y="678"/>
                  <a:pt x="311" y="828"/>
                  <a:pt x="495" y="828"/>
                </a:cubicBezTo>
                <a:cubicBezTo>
                  <a:pt x="679" y="828"/>
                  <a:pt x="829" y="678"/>
                  <a:pt x="829" y="494"/>
                </a:cubicBezTo>
                <a:cubicBezTo>
                  <a:pt x="829" y="311"/>
                  <a:pt x="679" y="161"/>
                  <a:pt x="495" y="161"/>
                </a:cubicBezTo>
                <a:close/>
                <a:moveTo>
                  <a:pt x="3609" y="3600"/>
                </a:moveTo>
                <a:lnTo>
                  <a:pt x="2734" y="3600"/>
                </a:lnTo>
                <a:lnTo>
                  <a:pt x="2734" y="2403"/>
                </a:lnTo>
                <a:cubicBezTo>
                  <a:pt x="2734" y="2045"/>
                  <a:pt x="2691" y="1874"/>
                  <a:pt x="2443" y="1874"/>
                </a:cubicBezTo>
                <a:cubicBezTo>
                  <a:pt x="2192" y="1874"/>
                  <a:pt x="2095" y="2017"/>
                  <a:pt x="2095" y="2384"/>
                </a:cubicBezTo>
                <a:lnTo>
                  <a:pt x="2095" y="3600"/>
                </a:lnTo>
                <a:lnTo>
                  <a:pt x="1220" y="3600"/>
                </a:lnTo>
                <a:lnTo>
                  <a:pt x="1220" y="1142"/>
                </a:lnTo>
                <a:lnTo>
                  <a:pt x="2066" y="1142"/>
                </a:lnTo>
                <a:lnTo>
                  <a:pt x="2066" y="1316"/>
                </a:lnTo>
                <a:cubicBezTo>
                  <a:pt x="2201" y="1189"/>
                  <a:pt x="2405" y="1085"/>
                  <a:pt x="2671" y="1085"/>
                </a:cubicBezTo>
                <a:cubicBezTo>
                  <a:pt x="3497" y="1085"/>
                  <a:pt x="3609" y="1679"/>
                  <a:pt x="3609" y="2260"/>
                </a:cubicBezTo>
                <a:lnTo>
                  <a:pt x="3609" y="3600"/>
                </a:lnTo>
                <a:lnTo>
                  <a:pt x="3609" y="3600"/>
                </a:lnTo>
                <a:close/>
                <a:moveTo>
                  <a:pt x="2895" y="3440"/>
                </a:moveTo>
                <a:lnTo>
                  <a:pt x="3448" y="3440"/>
                </a:lnTo>
                <a:lnTo>
                  <a:pt x="3448" y="2260"/>
                </a:lnTo>
                <a:cubicBezTo>
                  <a:pt x="3448" y="1634"/>
                  <a:pt x="3318" y="1246"/>
                  <a:pt x="2671" y="1246"/>
                </a:cubicBezTo>
                <a:cubicBezTo>
                  <a:pt x="2353" y="1246"/>
                  <a:pt x="2146" y="1423"/>
                  <a:pt x="2066" y="1574"/>
                </a:cubicBezTo>
                <a:lnTo>
                  <a:pt x="2044" y="1617"/>
                </a:lnTo>
                <a:lnTo>
                  <a:pt x="1905" y="1617"/>
                </a:lnTo>
                <a:lnTo>
                  <a:pt x="1905" y="1303"/>
                </a:lnTo>
                <a:lnTo>
                  <a:pt x="1381" y="1303"/>
                </a:lnTo>
                <a:lnTo>
                  <a:pt x="1381" y="3440"/>
                </a:lnTo>
                <a:lnTo>
                  <a:pt x="1934" y="3440"/>
                </a:lnTo>
                <a:lnTo>
                  <a:pt x="1934" y="2384"/>
                </a:lnTo>
                <a:cubicBezTo>
                  <a:pt x="1934" y="2200"/>
                  <a:pt x="1934" y="1713"/>
                  <a:pt x="2443" y="1713"/>
                </a:cubicBezTo>
                <a:cubicBezTo>
                  <a:pt x="2895" y="1713"/>
                  <a:pt x="2895" y="2162"/>
                  <a:pt x="2895" y="2403"/>
                </a:cubicBezTo>
                <a:lnTo>
                  <a:pt x="2895" y="3440"/>
                </a:lnTo>
                <a:lnTo>
                  <a:pt x="2895" y="344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/>
          </a:p>
        </p:txBody>
      </p:sp>
      <p:grpSp>
        <p:nvGrpSpPr>
          <p:cNvPr id="87" name="Group 12">
            <a:extLst>
              <a:ext uri="{FF2B5EF4-FFF2-40B4-BE49-F238E27FC236}">
                <a16:creationId xmlns="" xmlns:a16="http://schemas.microsoft.com/office/drawing/2014/main" id="{7FD2FA9F-5C7B-4659-98C9-7F15EE9E19C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191649" y="2756940"/>
            <a:ext cx="554215" cy="552674"/>
            <a:chOff x="1674" y="0"/>
            <a:chExt cx="4315" cy="4303"/>
          </a:xfrm>
          <a:solidFill>
            <a:schemeClr val="bg1"/>
          </a:solidFill>
        </p:grpSpPr>
        <p:sp>
          <p:nvSpPr>
            <p:cNvPr id="88" name="Freeform 13">
              <a:extLst>
                <a:ext uri="{FF2B5EF4-FFF2-40B4-BE49-F238E27FC236}">
                  <a16:creationId xmlns="" xmlns:a16="http://schemas.microsoft.com/office/drawing/2014/main" id="{7982430F-3AB6-4A3B-B190-A4AD66D71F8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9" name="Freeform 14">
              <a:extLst>
                <a:ext uri="{FF2B5EF4-FFF2-40B4-BE49-F238E27FC236}">
                  <a16:creationId xmlns="" xmlns:a16="http://schemas.microsoft.com/office/drawing/2014/main" id="{B18B956C-99E5-41DE-99DD-86ED8526E2D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0" name="Freeform 15">
              <a:extLst>
                <a:ext uri="{FF2B5EF4-FFF2-40B4-BE49-F238E27FC236}">
                  <a16:creationId xmlns="" xmlns:a16="http://schemas.microsoft.com/office/drawing/2014/main" id="{FFD6A9D5-12B7-4415-9F78-E066EEF7DA8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1" name="Freeform 19">
            <a:extLst>
              <a:ext uri="{FF2B5EF4-FFF2-40B4-BE49-F238E27FC236}">
                <a16:creationId xmlns="" xmlns:a16="http://schemas.microsoft.com/office/drawing/2014/main" id="{3C316823-AB56-4EEA-AB08-025A7CBBCBF8}"/>
              </a:ext>
            </a:extLst>
          </p:cNvPr>
          <p:cNvSpPr>
            <a:spLocks noEditPoints="1"/>
          </p:cNvSpPr>
          <p:nvPr/>
        </p:nvSpPr>
        <p:spPr bwMode="auto">
          <a:xfrm>
            <a:off x="1722148" y="2755047"/>
            <a:ext cx="293789" cy="574584"/>
          </a:xfrm>
          <a:custGeom>
            <a:avLst/>
            <a:gdLst>
              <a:gd name="T0" fmla="*/ 1205 w 1841"/>
              <a:gd name="T1" fmla="*/ 3611 h 3611"/>
              <a:gd name="T2" fmla="*/ 428 w 1841"/>
              <a:gd name="T3" fmla="*/ 3611 h 3611"/>
              <a:gd name="T4" fmla="*/ 428 w 1841"/>
              <a:gd name="T5" fmla="*/ 1992 h 3611"/>
              <a:gd name="T6" fmla="*/ 0 w 1841"/>
              <a:gd name="T7" fmla="*/ 1992 h 3611"/>
              <a:gd name="T8" fmla="*/ 0 w 1841"/>
              <a:gd name="T9" fmla="*/ 1248 h 3611"/>
              <a:gd name="T10" fmla="*/ 428 w 1841"/>
              <a:gd name="T11" fmla="*/ 1248 h 3611"/>
              <a:gd name="T12" fmla="*/ 428 w 1841"/>
              <a:gd name="T13" fmla="*/ 831 h 3611"/>
              <a:gd name="T14" fmla="*/ 1344 w 1841"/>
              <a:gd name="T15" fmla="*/ 0 h 3611"/>
              <a:gd name="T16" fmla="*/ 1764 w 1841"/>
              <a:gd name="T17" fmla="*/ 23 h 3611"/>
              <a:gd name="T18" fmla="*/ 1836 w 1841"/>
              <a:gd name="T19" fmla="*/ 33 h 3611"/>
              <a:gd name="T20" fmla="*/ 1819 w 1841"/>
              <a:gd name="T21" fmla="*/ 728 h 3611"/>
              <a:gd name="T22" fmla="*/ 1740 w 1841"/>
              <a:gd name="T23" fmla="*/ 728 h 3611"/>
              <a:gd name="T24" fmla="*/ 1368 w 1841"/>
              <a:gd name="T25" fmla="*/ 726 h 3611"/>
              <a:gd name="T26" fmla="*/ 1205 w 1841"/>
              <a:gd name="T27" fmla="*/ 903 h 3611"/>
              <a:gd name="T28" fmla="*/ 1205 w 1841"/>
              <a:gd name="T29" fmla="*/ 1249 h 3611"/>
              <a:gd name="T30" fmla="*/ 1841 w 1841"/>
              <a:gd name="T31" fmla="*/ 1249 h 3611"/>
              <a:gd name="T32" fmla="*/ 1806 w 1841"/>
              <a:gd name="T33" fmla="*/ 1992 h 3611"/>
              <a:gd name="T34" fmla="*/ 1205 w 1841"/>
              <a:gd name="T35" fmla="*/ 1992 h 3611"/>
              <a:gd name="T36" fmla="*/ 1205 w 1841"/>
              <a:gd name="T37" fmla="*/ 3611 h 3611"/>
              <a:gd name="T38" fmla="*/ 588 w 1841"/>
              <a:gd name="T39" fmla="*/ 3450 h 3611"/>
              <a:gd name="T40" fmla="*/ 1044 w 1841"/>
              <a:gd name="T41" fmla="*/ 3450 h 3611"/>
              <a:gd name="T42" fmla="*/ 1044 w 1841"/>
              <a:gd name="T43" fmla="*/ 1831 h 3611"/>
              <a:gd name="T44" fmla="*/ 1652 w 1841"/>
              <a:gd name="T45" fmla="*/ 1831 h 3611"/>
              <a:gd name="T46" fmla="*/ 1672 w 1841"/>
              <a:gd name="T47" fmla="*/ 1409 h 3611"/>
              <a:gd name="T48" fmla="*/ 1044 w 1841"/>
              <a:gd name="T49" fmla="*/ 1409 h 3611"/>
              <a:gd name="T50" fmla="*/ 1044 w 1841"/>
              <a:gd name="T51" fmla="*/ 903 h 3611"/>
              <a:gd name="T52" fmla="*/ 1368 w 1841"/>
              <a:gd name="T53" fmla="*/ 565 h 3611"/>
              <a:gd name="T54" fmla="*/ 1662 w 1841"/>
              <a:gd name="T55" fmla="*/ 566 h 3611"/>
              <a:gd name="T56" fmla="*/ 1671 w 1841"/>
              <a:gd name="T57" fmla="*/ 175 h 3611"/>
              <a:gd name="T58" fmla="*/ 1343 w 1841"/>
              <a:gd name="T59" fmla="*/ 161 h 3611"/>
              <a:gd name="T60" fmla="*/ 588 w 1841"/>
              <a:gd name="T61" fmla="*/ 831 h 3611"/>
              <a:gd name="T62" fmla="*/ 588 w 1841"/>
              <a:gd name="T63" fmla="*/ 1409 h 3611"/>
              <a:gd name="T64" fmla="*/ 160 w 1841"/>
              <a:gd name="T65" fmla="*/ 1409 h 3611"/>
              <a:gd name="T66" fmla="*/ 160 w 1841"/>
              <a:gd name="T67" fmla="*/ 1831 h 3611"/>
              <a:gd name="T68" fmla="*/ 588 w 1841"/>
              <a:gd name="T69" fmla="*/ 1831 h 3611"/>
              <a:gd name="T70" fmla="*/ 588 w 1841"/>
              <a:gd name="T71" fmla="*/ 3450 h 3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841" h="3611">
                <a:moveTo>
                  <a:pt x="1205" y="3611"/>
                </a:moveTo>
                <a:lnTo>
                  <a:pt x="428" y="3611"/>
                </a:lnTo>
                <a:lnTo>
                  <a:pt x="428" y="1992"/>
                </a:lnTo>
                <a:lnTo>
                  <a:pt x="0" y="1992"/>
                </a:lnTo>
                <a:lnTo>
                  <a:pt x="0" y="1248"/>
                </a:lnTo>
                <a:lnTo>
                  <a:pt x="428" y="1248"/>
                </a:lnTo>
                <a:lnTo>
                  <a:pt x="428" y="831"/>
                </a:lnTo>
                <a:cubicBezTo>
                  <a:pt x="428" y="448"/>
                  <a:pt x="667" y="0"/>
                  <a:pt x="1344" y="0"/>
                </a:cubicBezTo>
                <a:cubicBezTo>
                  <a:pt x="1582" y="0"/>
                  <a:pt x="1757" y="22"/>
                  <a:pt x="1764" y="23"/>
                </a:cubicBezTo>
                <a:lnTo>
                  <a:pt x="1836" y="33"/>
                </a:lnTo>
                <a:lnTo>
                  <a:pt x="1819" y="728"/>
                </a:lnTo>
                <a:lnTo>
                  <a:pt x="1740" y="728"/>
                </a:lnTo>
                <a:cubicBezTo>
                  <a:pt x="1739" y="728"/>
                  <a:pt x="1562" y="726"/>
                  <a:pt x="1368" y="726"/>
                </a:cubicBezTo>
                <a:cubicBezTo>
                  <a:pt x="1224" y="726"/>
                  <a:pt x="1205" y="762"/>
                  <a:pt x="1205" y="903"/>
                </a:cubicBezTo>
                <a:lnTo>
                  <a:pt x="1205" y="1249"/>
                </a:lnTo>
                <a:lnTo>
                  <a:pt x="1841" y="1249"/>
                </a:lnTo>
                <a:lnTo>
                  <a:pt x="1806" y="1992"/>
                </a:lnTo>
                <a:lnTo>
                  <a:pt x="1205" y="1992"/>
                </a:lnTo>
                <a:lnTo>
                  <a:pt x="1205" y="3611"/>
                </a:lnTo>
                <a:close/>
                <a:moveTo>
                  <a:pt x="588" y="3450"/>
                </a:moveTo>
                <a:lnTo>
                  <a:pt x="1044" y="3450"/>
                </a:lnTo>
                <a:lnTo>
                  <a:pt x="1044" y="1831"/>
                </a:lnTo>
                <a:lnTo>
                  <a:pt x="1652" y="1831"/>
                </a:lnTo>
                <a:lnTo>
                  <a:pt x="1672" y="1409"/>
                </a:lnTo>
                <a:lnTo>
                  <a:pt x="1044" y="1409"/>
                </a:lnTo>
                <a:lnTo>
                  <a:pt x="1044" y="903"/>
                </a:lnTo>
                <a:cubicBezTo>
                  <a:pt x="1044" y="736"/>
                  <a:pt x="1082" y="565"/>
                  <a:pt x="1368" y="565"/>
                </a:cubicBezTo>
                <a:cubicBezTo>
                  <a:pt x="1483" y="565"/>
                  <a:pt x="1592" y="566"/>
                  <a:pt x="1662" y="566"/>
                </a:cubicBezTo>
                <a:lnTo>
                  <a:pt x="1671" y="175"/>
                </a:lnTo>
                <a:cubicBezTo>
                  <a:pt x="1601" y="169"/>
                  <a:pt x="1483" y="161"/>
                  <a:pt x="1343" y="161"/>
                </a:cubicBezTo>
                <a:cubicBezTo>
                  <a:pt x="787" y="161"/>
                  <a:pt x="588" y="507"/>
                  <a:pt x="588" y="831"/>
                </a:cubicBezTo>
                <a:lnTo>
                  <a:pt x="588" y="1409"/>
                </a:lnTo>
                <a:lnTo>
                  <a:pt x="160" y="1409"/>
                </a:lnTo>
                <a:lnTo>
                  <a:pt x="160" y="1831"/>
                </a:lnTo>
                <a:lnTo>
                  <a:pt x="588" y="1831"/>
                </a:lnTo>
                <a:lnTo>
                  <a:pt x="588" y="345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92" name="Freeform 23">
            <a:extLst>
              <a:ext uri="{FF2B5EF4-FFF2-40B4-BE49-F238E27FC236}">
                <a16:creationId xmlns="" xmlns:a16="http://schemas.microsoft.com/office/drawing/2014/main" id="{27A6F5BB-C782-4717-BEEF-ADC6070D521A}"/>
              </a:ext>
            </a:extLst>
          </p:cNvPr>
          <p:cNvSpPr>
            <a:spLocks noEditPoints="1"/>
          </p:cNvSpPr>
          <p:nvPr/>
        </p:nvSpPr>
        <p:spPr bwMode="auto">
          <a:xfrm>
            <a:off x="6711976" y="2755047"/>
            <a:ext cx="691306" cy="560976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33" name="Footer Placeholder 32">
            <a:extLst>
              <a:ext uri="{FF2B5EF4-FFF2-40B4-BE49-F238E27FC236}">
                <a16:creationId xmlns="" xmlns:a16="http://schemas.microsoft.com/office/drawing/2014/main" id="{72C3A590-5200-4C95-BAA5-F9B64B81E74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4" name="Slide Number Placeholder 33">
            <a:extLst>
              <a:ext uri="{FF2B5EF4-FFF2-40B4-BE49-F238E27FC236}">
                <a16:creationId xmlns="" xmlns:a16="http://schemas.microsoft.com/office/drawing/2014/main" id="{DCB18143-83CE-4A62-B177-42A8D6AAD9C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162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1391882"/>
      </p:ext>
    </p:extLst>
  </p:cSld>
  <p:clrMapOvr>
    <a:masterClrMapping/>
  </p:clrMapOvr>
  <p:transition spd="med">
    <p:pull dir="u"/>
  </p:transition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09752D06-0262-4F40-B48C-D6783696E43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SOCIAL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MEDIA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28250B66-BF09-4E0C-BDB0-657329C7C29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3B2AFAD4-4AF7-49F7-AFEC-854881F97FE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FACEBOOK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27313E2C-8874-41E4-ADE2-8FF1E7E468E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5474 Followers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228A7844-4F7A-47E7-A0B0-101EA4F627A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02291" y="5432627"/>
            <a:ext cx="2190043" cy="553998"/>
          </a:xfrm>
        </p:spPr>
        <p:txBody>
          <a:bodyPr/>
          <a:lstStyle/>
          <a:p>
            <a:r>
              <a:rPr lang="en-US" noProof="1"/>
              <a:t>At vero eos et accusamus et </a:t>
            </a:r>
          </a:p>
          <a:p>
            <a:r>
              <a:rPr lang="en-US" noProof="1"/>
              <a:t>Et accusamus et iusto </a:t>
            </a:r>
          </a:p>
          <a:p>
            <a:r>
              <a:rPr lang="en-US" noProof="1"/>
              <a:t>Odio dignissimos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D17D4A24-4D99-4826-B8C8-E63F752AC93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INSTAGRAM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18E34406-5C03-4296-A59A-48462DB3ADD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8562 Followers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C6F2CBEF-744F-4F0E-A766-60FEE3ED1ABA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3558287" y="5432627"/>
            <a:ext cx="2190043" cy="553998"/>
          </a:xfrm>
        </p:spPr>
        <p:txBody>
          <a:bodyPr/>
          <a:lstStyle/>
          <a:p>
            <a:r>
              <a:rPr lang="en-US" noProof="1"/>
              <a:t>At vero eos et accusamus et </a:t>
            </a:r>
          </a:p>
          <a:p>
            <a:r>
              <a:rPr lang="en-US" noProof="1"/>
              <a:t>Et accusamus et iusto </a:t>
            </a:r>
          </a:p>
          <a:p>
            <a:r>
              <a:rPr lang="en-US" noProof="1"/>
              <a:t>odio dignissimos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9CFDE535-A68F-41BC-8AC3-1034B8DFB76F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TWITTER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2C32B339-6468-4750-9BE9-5B7605EADBDF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1245 Followers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0955D640-5C68-4616-9BF1-293283697FFA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6319142" y="5432627"/>
            <a:ext cx="2190043" cy="553998"/>
          </a:xfrm>
        </p:spPr>
        <p:txBody>
          <a:bodyPr/>
          <a:lstStyle/>
          <a:p>
            <a:r>
              <a:rPr lang="en-US" noProof="1"/>
              <a:t>At vero eos et accusamus et </a:t>
            </a:r>
          </a:p>
          <a:p>
            <a:r>
              <a:rPr lang="en-US" noProof="1"/>
              <a:t>Et accusamus et iusto </a:t>
            </a:r>
          </a:p>
          <a:p>
            <a:r>
              <a:rPr lang="en-US" noProof="1"/>
              <a:t>odio dignissimos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C04F9DE4-1EE6-447B-8C8E-78EEBF766DE9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LINKEDIN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57261E4C-5575-4824-A9D6-3E8B961DB24F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755 Connections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CCC2AB22-0A69-4233-80E0-855FF2DED640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075042" y="5432627"/>
            <a:ext cx="2190043" cy="553998"/>
          </a:xfrm>
        </p:spPr>
        <p:txBody>
          <a:bodyPr/>
          <a:lstStyle/>
          <a:p>
            <a:r>
              <a:rPr lang="en-US" noProof="1"/>
              <a:t>At vero eos et accusamus et </a:t>
            </a:r>
          </a:p>
          <a:p>
            <a:r>
              <a:rPr lang="en-US" noProof="1"/>
              <a:t>Et accusamus et iusto </a:t>
            </a:r>
          </a:p>
          <a:p>
            <a:r>
              <a:rPr lang="en-US" noProof="1"/>
              <a:t>odio dignissimos</a:t>
            </a:r>
          </a:p>
        </p:txBody>
      </p:sp>
      <p:sp>
        <p:nvSpPr>
          <p:cNvPr id="75" name="Teardrop 74">
            <a:extLst>
              <a:ext uri="{FF2B5EF4-FFF2-40B4-BE49-F238E27FC236}">
                <a16:creationId xmlns="" xmlns:a16="http://schemas.microsoft.com/office/drawing/2014/main" id="{1BFDBF18-8C64-4E30-9FC6-C6637E13A0B1}"/>
              </a:ext>
            </a:extLst>
          </p:cNvPr>
          <p:cNvSpPr/>
          <p:nvPr/>
        </p:nvSpPr>
        <p:spPr>
          <a:xfrm rot="8100000">
            <a:off x="3333013" y="1795379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6" name="Freeform 19">
            <a:extLst>
              <a:ext uri="{FF2B5EF4-FFF2-40B4-BE49-F238E27FC236}">
                <a16:creationId xmlns="" xmlns:a16="http://schemas.microsoft.com/office/drawing/2014/main" id="{8F27BF90-8DF6-4FE3-A51F-76D8D3C02672}"/>
              </a:ext>
            </a:extLst>
          </p:cNvPr>
          <p:cNvSpPr>
            <a:spLocks noEditPoints="1"/>
          </p:cNvSpPr>
          <p:nvPr/>
        </p:nvSpPr>
        <p:spPr bwMode="auto">
          <a:xfrm>
            <a:off x="3530176" y="1958565"/>
            <a:ext cx="108977" cy="213135"/>
          </a:xfrm>
          <a:custGeom>
            <a:avLst/>
            <a:gdLst>
              <a:gd name="T0" fmla="*/ 1205 w 1841"/>
              <a:gd name="T1" fmla="*/ 3611 h 3611"/>
              <a:gd name="T2" fmla="*/ 428 w 1841"/>
              <a:gd name="T3" fmla="*/ 3611 h 3611"/>
              <a:gd name="T4" fmla="*/ 428 w 1841"/>
              <a:gd name="T5" fmla="*/ 1992 h 3611"/>
              <a:gd name="T6" fmla="*/ 0 w 1841"/>
              <a:gd name="T7" fmla="*/ 1992 h 3611"/>
              <a:gd name="T8" fmla="*/ 0 w 1841"/>
              <a:gd name="T9" fmla="*/ 1248 h 3611"/>
              <a:gd name="T10" fmla="*/ 428 w 1841"/>
              <a:gd name="T11" fmla="*/ 1248 h 3611"/>
              <a:gd name="T12" fmla="*/ 428 w 1841"/>
              <a:gd name="T13" fmla="*/ 831 h 3611"/>
              <a:gd name="T14" fmla="*/ 1344 w 1841"/>
              <a:gd name="T15" fmla="*/ 0 h 3611"/>
              <a:gd name="T16" fmla="*/ 1764 w 1841"/>
              <a:gd name="T17" fmla="*/ 23 h 3611"/>
              <a:gd name="T18" fmla="*/ 1836 w 1841"/>
              <a:gd name="T19" fmla="*/ 33 h 3611"/>
              <a:gd name="T20" fmla="*/ 1819 w 1841"/>
              <a:gd name="T21" fmla="*/ 728 h 3611"/>
              <a:gd name="T22" fmla="*/ 1740 w 1841"/>
              <a:gd name="T23" fmla="*/ 728 h 3611"/>
              <a:gd name="T24" fmla="*/ 1368 w 1841"/>
              <a:gd name="T25" fmla="*/ 726 h 3611"/>
              <a:gd name="T26" fmla="*/ 1205 w 1841"/>
              <a:gd name="T27" fmla="*/ 903 h 3611"/>
              <a:gd name="T28" fmla="*/ 1205 w 1841"/>
              <a:gd name="T29" fmla="*/ 1249 h 3611"/>
              <a:gd name="T30" fmla="*/ 1841 w 1841"/>
              <a:gd name="T31" fmla="*/ 1249 h 3611"/>
              <a:gd name="T32" fmla="*/ 1806 w 1841"/>
              <a:gd name="T33" fmla="*/ 1992 h 3611"/>
              <a:gd name="T34" fmla="*/ 1205 w 1841"/>
              <a:gd name="T35" fmla="*/ 1992 h 3611"/>
              <a:gd name="T36" fmla="*/ 1205 w 1841"/>
              <a:gd name="T37" fmla="*/ 3611 h 3611"/>
              <a:gd name="T38" fmla="*/ 588 w 1841"/>
              <a:gd name="T39" fmla="*/ 3450 h 3611"/>
              <a:gd name="T40" fmla="*/ 1044 w 1841"/>
              <a:gd name="T41" fmla="*/ 3450 h 3611"/>
              <a:gd name="T42" fmla="*/ 1044 w 1841"/>
              <a:gd name="T43" fmla="*/ 1831 h 3611"/>
              <a:gd name="T44" fmla="*/ 1652 w 1841"/>
              <a:gd name="T45" fmla="*/ 1831 h 3611"/>
              <a:gd name="T46" fmla="*/ 1672 w 1841"/>
              <a:gd name="T47" fmla="*/ 1409 h 3611"/>
              <a:gd name="T48" fmla="*/ 1044 w 1841"/>
              <a:gd name="T49" fmla="*/ 1409 h 3611"/>
              <a:gd name="T50" fmla="*/ 1044 w 1841"/>
              <a:gd name="T51" fmla="*/ 903 h 3611"/>
              <a:gd name="T52" fmla="*/ 1368 w 1841"/>
              <a:gd name="T53" fmla="*/ 565 h 3611"/>
              <a:gd name="T54" fmla="*/ 1662 w 1841"/>
              <a:gd name="T55" fmla="*/ 566 h 3611"/>
              <a:gd name="T56" fmla="*/ 1671 w 1841"/>
              <a:gd name="T57" fmla="*/ 175 h 3611"/>
              <a:gd name="T58" fmla="*/ 1343 w 1841"/>
              <a:gd name="T59" fmla="*/ 161 h 3611"/>
              <a:gd name="T60" fmla="*/ 588 w 1841"/>
              <a:gd name="T61" fmla="*/ 831 h 3611"/>
              <a:gd name="T62" fmla="*/ 588 w 1841"/>
              <a:gd name="T63" fmla="*/ 1409 h 3611"/>
              <a:gd name="T64" fmla="*/ 160 w 1841"/>
              <a:gd name="T65" fmla="*/ 1409 h 3611"/>
              <a:gd name="T66" fmla="*/ 160 w 1841"/>
              <a:gd name="T67" fmla="*/ 1831 h 3611"/>
              <a:gd name="T68" fmla="*/ 588 w 1841"/>
              <a:gd name="T69" fmla="*/ 1831 h 3611"/>
              <a:gd name="T70" fmla="*/ 588 w 1841"/>
              <a:gd name="T71" fmla="*/ 3450 h 3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841" h="3611">
                <a:moveTo>
                  <a:pt x="1205" y="3611"/>
                </a:moveTo>
                <a:lnTo>
                  <a:pt x="428" y="3611"/>
                </a:lnTo>
                <a:lnTo>
                  <a:pt x="428" y="1992"/>
                </a:lnTo>
                <a:lnTo>
                  <a:pt x="0" y="1992"/>
                </a:lnTo>
                <a:lnTo>
                  <a:pt x="0" y="1248"/>
                </a:lnTo>
                <a:lnTo>
                  <a:pt x="428" y="1248"/>
                </a:lnTo>
                <a:lnTo>
                  <a:pt x="428" y="831"/>
                </a:lnTo>
                <a:cubicBezTo>
                  <a:pt x="428" y="448"/>
                  <a:pt x="667" y="0"/>
                  <a:pt x="1344" y="0"/>
                </a:cubicBezTo>
                <a:cubicBezTo>
                  <a:pt x="1582" y="0"/>
                  <a:pt x="1757" y="22"/>
                  <a:pt x="1764" y="23"/>
                </a:cubicBezTo>
                <a:lnTo>
                  <a:pt x="1836" y="33"/>
                </a:lnTo>
                <a:lnTo>
                  <a:pt x="1819" y="728"/>
                </a:lnTo>
                <a:lnTo>
                  <a:pt x="1740" y="728"/>
                </a:lnTo>
                <a:cubicBezTo>
                  <a:pt x="1739" y="728"/>
                  <a:pt x="1562" y="726"/>
                  <a:pt x="1368" y="726"/>
                </a:cubicBezTo>
                <a:cubicBezTo>
                  <a:pt x="1224" y="726"/>
                  <a:pt x="1205" y="762"/>
                  <a:pt x="1205" y="903"/>
                </a:cubicBezTo>
                <a:lnTo>
                  <a:pt x="1205" y="1249"/>
                </a:lnTo>
                <a:lnTo>
                  <a:pt x="1841" y="1249"/>
                </a:lnTo>
                <a:lnTo>
                  <a:pt x="1806" y="1992"/>
                </a:lnTo>
                <a:lnTo>
                  <a:pt x="1205" y="1992"/>
                </a:lnTo>
                <a:lnTo>
                  <a:pt x="1205" y="3611"/>
                </a:lnTo>
                <a:close/>
                <a:moveTo>
                  <a:pt x="588" y="3450"/>
                </a:moveTo>
                <a:lnTo>
                  <a:pt x="1044" y="3450"/>
                </a:lnTo>
                <a:lnTo>
                  <a:pt x="1044" y="1831"/>
                </a:lnTo>
                <a:lnTo>
                  <a:pt x="1652" y="1831"/>
                </a:lnTo>
                <a:lnTo>
                  <a:pt x="1672" y="1409"/>
                </a:lnTo>
                <a:lnTo>
                  <a:pt x="1044" y="1409"/>
                </a:lnTo>
                <a:lnTo>
                  <a:pt x="1044" y="903"/>
                </a:lnTo>
                <a:cubicBezTo>
                  <a:pt x="1044" y="736"/>
                  <a:pt x="1082" y="565"/>
                  <a:pt x="1368" y="565"/>
                </a:cubicBezTo>
                <a:cubicBezTo>
                  <a:pt x="1483" y="565"/>
                  <a:pt x="1592" y="566"/>
                  <a:pt x="1662" y="566"/>
                </a:cubicBezTo>
                <a:lnTo>
                  <a:pt x="1671" y="175"/>
                </a:lnTo>
                <a:cubicBezTo>
                  <a:pt x="1601" y="169"/>
                  <a:pt x="1483" y="161"/>
                  <a:pt x="1343" y="161"/>
                </a:cubicBezTo>
                <a:cubicBezTo>
                  <a:pt x="787" y="161"/>
                  <a:pt x="588" y="507"/>
                  <a:pt x="588" y="831"/>
                </a:cubicBezTo>
                <a:lnTo>
                  <a:pt x="588" y="1409"/>
                </a:lnTo>
                <a:lnTo>
                  <a:pt x="160" y="1409"/>
                </a:lnTo>
                <a:lnTo>
                  <a:pt x="160" y="1831"/>
                </a:lnTo>
                <a:lnTo>
                  <a:pt x="588" y="1831"/>
                </a:lnTo>
                <a:lnTo>
                  <a:pt x="588" y="345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77" name="Teardrop 76">
            <a:extLst>
              <a:ext uri="{FF2B5EF4-FFF2-40B4-BE49-F238E27FC236}">
                <a16:creationId xmlns="" xmlns:a16="http://schemas.microsoft.com/office/drawing/2014/main" id="{06B4F491-F129-4D4E-91AD-36967C332907}"/>
              </a:ext>
            </a:extLst>
          </p:cNvPr>
          <p:cNvSpPr/>
          <p:nvPr/>
        </p:nvSpPr>
        <p:spPr>
          <a:xfrm rot="8100000">
            <a:off x="5963221" y="1706912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8" name="Freeform 19">
            <a:extLst>
              <a:ext uri="{FF2B5EF4-FFF2-40B4-BE49-F238E27FC236}">
                <a16:creationId xmlns="" xmlns:a16="http://schemas.microsoft.com/office/drawing/2014/main" id="{891FB4F4-BBE6-4ECC-A68D-77FDD379DED6}"/>
              </a:ext>
            </a:extLst>
          </p:cNvPr>
          <p:cNvSpPr>
            <a:spLocks noEditPoints="1"/>
          </p:cNvSpPr>
          <p:nvPr/>
        </p:nvSpPr>
        <p:spPr bwMode="auto">
          <a:xfrm>
            <a:off x="6160384" y="1870098"/>
            <a:ext cx="108977" cy="213135"/>
          </a:xfrm>
          <a:custGeom>
            <a:avLst/>
            <a:gdLst>
              <a:gd name="T0" fmla="*/ 1205 w 1841"/>
              <a:gd name="T1" fmla="*/ 3611 h 3611"/>
              <a:gd name="T2" fmla="*/ 428 w 1841"/>
              <a:gd name="T3" fmla="*/ 3611 h 3611"/>
              <a:gd name="T4" fmla="*/ 428 w 1841"/>
              <a:gd name="T5" fmla="*/ 1992 h 3611"/>
              <a:gd name="T6" fmla="*/ 0 w 1841"/>
              <a:gd name="T7" fmla="*/ 1992 h 3611"/>
              <a:gd name="T8" fmla="*/ 0 w 1841"/>
              <a:gd name="T9" fmla="*/ 1248 h 3611"/>
              <a:gd name="T10" fmla="*/ 428 w 1841"/>
              <a:gd name="T11" fmla="*/ 1248 h 3611"/>
              <a:gd name="T12" fmla="*/ 428 w 1841"/>
              <a:gd name="T13" fmla="*/ 831 h 3611"/>
              <a:gd name="T14" fmla="*/ 1344 w 1841"/>
              <a:gd name="T15" fmla="*/ 0 h 3611"/>
              <a:gd name="T16" fmla="*/ 1764 w 1841"/>
              <a:gd name="T17" fmla="*/ 23 h 3611"/>
              <a:gd name="T18" fmla="*/ 1836 w 1841"/>
              <a:gd name="T19" fmla="*/ 33 h 3611"/>
              <a:gd name="T20" fmla="*/ 1819 w 1841"/>
              <a:gd name="T21" fmla="*/ 728 h 3611"/>
              <a:gd name="T22" fmla="*/ 1740 w 1841"/>
              <a:gd name="T23" fmla="*/ 728 h 3611"/>
              <a:gd name="T24" fmla="*/ 1368 w 1841"/>
              <a:gd name="T25" fmla="*/ 726 h 3611"/>
              <a:gd name="T26" fmla="*/ 1205 w 1841"/>
              <a:gd name="T27" fmla="*/ 903 h 3611"/>
              <a:gd name="T28" fmla="*/ 1205 w 1841"/>
              <a:gd name="T29" fmla="*/ 1249 h 3611"/>
              <a:gd name="T30" fmla="*/ 1841 w 1841"/>
              <a:gd name="T31" fmla="*/ 1249 h 3611"/>
              <a:gd name="T32" fmla="*/ 1806 w 1841"/>
              <a:gd name="T33" fmla="*/ 1992 h 3611"/>
              <a:gd name="T34" fmla="*/ 1205 w 1841"/>
              <a:gd name="T35" fmla="*/ 1992 h 3611"/>
              <a:gd name="T36" fmla="*/ 1205 w 1841"/>
              <a:gd name="T37" fmla="*/ 3611 h 3611"/>
              <a:gd name="T38" fmla="*/ 588 w 1841"/>
              <a:gd name="T39" fmla="*/ 3450 h 3611"/>
              <a:gd name="T40" fmla="*/ 1044 w 1841"/>
              <a:gd name="T41" fmla="*/ 3450 h 3611"/>
              <a:gd name="T42" fmla="*/ 1044 w 1841"/>
              <a:gd name="T43" fmla="*/ 1831 h 3611"/>
              <a:gd name="T44" fmla="*/ 1652 w 1841"/>
              <a:gd name="T45" fmla="*/ 1831 h 3611"/>
              <a:gd name="T46" fmla="*/ 1672 w 1841"/>
              <a:gd name="T47" fmla="*/ 1409 h 3611"/>
              <a:gd name="T48" fmla="*/ 1044 w 1841"/>
              <a:gd name="T49" fmla="*/ 1409 h 3611"/>
              <a:gd name="T50" fmla="*/ 1044 w 1841"/>
              <a:gd name="T51" fmla="*/ 903 h 3611"/>
              <a:gd name="T52" fmla="*/ 1368 w 1841"/>
              <a:gd name="T53" fmla="*/ 565 h 3611"/>
              <a:gd name="T54" fmla="*/ 1662 w 1841"/>
              <a:gd name="T55" fmla="*/ 566 h 3611"/>
              <a:gd name="T56" fmla="*/ 1671 w 1841"/>
              <a:gd name="T57" fmla="*/ 175 h 3611"/>
              <a:gd name="T58" fmla="*/ 1343 w 1841"/>
              <a:gd name="T59" fmla="*/ 161 h 3611"/>
              <a:gd name="T60" fmla="*/ 588 w 1841"/>
              <a:gd name="T61" fmla="*/ 831 h 3611"/>
              <a:gd name="T62" fmla="*/ 588 w 1841"/>
              <a:gd name="T63" fmla="*/ 1409 h 3611"/>
              <a:gd name="T64" fmla="*/ 160 w 1841"/>
              <a:gd name="T65" fmla="*/ 1409 h 3611"/>
              <a:gd name="T66" fmla="*/ 160 w 1841"/>
              <a:gd name="T67" fmla="*/ 1831 h 3611"/>
              <a:gd name="T68" fmla="*/ 588 w 1841"/>
              <a:gd name="T69" fmla="*/ 1831 h 3611"/>
              <a:gd name="T70" fmla="*/ 588 w 1841"/>
              <a:gd name="T71" fmla="*/ 3450 h 3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841" h="3611">
                <a:moveTo>
                  <a:pt x="1205" y="3611"/>
                </a:moveTo>
                <a:lnTo>
                  <a:pt x="428" y="3611"/>
                </a:lnTo>
                <a:lnTo>
                  <a:pt x="428" y="1992"/>
                </a:lnTo>
                <a:lnTo>
                  <a:pt x="0" y="1992"/>
                </a:lnTo>
                <a:lnTo>
                  <a:pt x="0" y="1248"/>
                </a:lnTo>
                <a:lnTo>
                  <a:pt x="428" y="1248"/>
                </a:lnTo>
                <a:lnTo>
                  <a:pt x="428" y="831"/>
                </a:lnTo>
                <a:cubicBezTo>
                  <a:pt x="428" y="448"/>
                  <a:pt x="667" y="0"/>
                  <a:pt x="1344" y="0"/>
                </a:cubicBezTo>
                <a:cubicBezTo>
                  <a:pt x="1582" y="0"/>
                  <a:pt x="1757" y="22"/>
                  <a:pt x="1764" y="23"/>
                </a:cubicBezTo>
                <a:lnTo>
                  <a:pt x="1836" y="33"/>
                </a:lnTo>
                <a:lnTo>
                  <a:pt x="1819" y="728"/>
                </a:lnTo>
                <a:lnTo>
                  <a:pt x="1740" y="728"/>
                </a:lnTo>
                <a:cubicBezTo>
                  <a:pt x="1739" y="728"/>
                  <a:pt x="1562" y="726"/>
                  <a:pt x="1368" y="726"/>
                </a:cubicBezTo>
                <a:cubicBezTo>
                  <a:pt x="1224" y="726"/>
                  <a:pt x="1205" y="762"/>
                  <a:pt x="1205" y="903"/>
                </a:cubicBezTo>
                <a:lnTo>
                  <a:pt x="1205" y="1249"/>
                </a:lnTo>
                <a:lnTo>
                  <a:pt x="1841" y="1249"/>
                </a:lnTo>
                <a:lnTo>
                  <a:pt x="1806" y="1992"/>
                </a:lnTo>
                <a:lnTo>
                  <a:pt x="1205" y="1992"/>
                </a:lnTo>
                <a:lnTo>
                  <a:pt x="1205" y="3611"/>
                </a:lnTo>
                <a:close/>
                <a:moveTo>
                  <a:pt x="588" y="3450"/>
                </a:moveTo>
                <a:lnTo>
                  <a:pt x="1044" y="3450"/>
                </a:lnTo>
                <a:lnTo>
                  <a:pt x="1044" y="1831"/>
                </a:lnTo>
                <a:lnTo>
                  <a:pt x="1652" y="1831"/>
                </a:lnTo>
                <a:lnTo>
                  <a:pt x="1672" y="1409"/>
                </a:lnTo>
                <a:lnTo>
                  <a:pt x="1044" y="1409"/>
                </a:lnTo>
                <a:lnTo>
                  <a:pt x="1044" y="903"/>
                </a:lnTo>
                <a:cubicBezTo>
                  <a:pt x="1044" y="736"/>
                  <a:pt x="1082" y="565"/>
                  <a:pt x="1368" y="565"/>
                </a:cubicBezTo>
                <a:cubicBezTo>
                  <a:pt x="1483" y="565"/>
                  <a:pt x="1592" y="566"/>
                  <a:pt x="1662" y="566"/>
                </a:cubicBezTo>
                <a:lnTo>
                  <a:pt x="1671" y="175"/>
                </a:lnTo>
                <a:cubicBezTo>
                  <a:pt x="1601" y="169"/>
                  <a:pt x="1483" y="161"/>
                  <a:pt x="1343" y="161"/>
                </a:cubicBezTo>
                <a:cubicBezTo>
                  <a:pt x="787" y="161"/>
                  <a:pt x="588" y="507"/>
                  <a:pt x="588" y="831"/>
                </a:cubicBezTo>
                <a:lnTo>
                  <a:pt x="588" y="1409"/>
                </a:lnTo>
                <a:lnTo>
                  <a:pt x="160" y="1409"/>
                </a:lnTo>
                <a:lnTo>
                  <a:pt x="160" y="1831"/>
                </a:lnTo>
                <a:lnTo>
                  <a:pt x="588" y="1831"/>
                </a:lnTo>
                <a:lnTo>
                  <a:pt x="588" y="345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79" name="Teardrop 78">
            <a:extLst>
              <a:ext uri="{FF2B5EF4-FFF2-40B4-BE49-F238E27FC236}">
                <a16:creationId xmlns="" xmlns:a16="http://schemas.microsoft.com/office/drawing/2014/main" id="{D392A425-DCF0-457D-B7B3-C8F7C55584EE}"/>
              </a:ext>
            </a:extLst>
          </p:cNvPr>
          <p:cNvSpPr/>
          <p:nvPr/>
        </p:nvSpPr>
        <p:spPr>
          <a:xfrm rot="8100000">
            <a:off x="5276618" y="2629433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grpSp>
        <p:nvGrpSpPr>
          <p:cNvPr id="80" name="Group 12">
            <a:extLst>
              <a:ext uri="{FF2B5EF4-FFF2-40B4-BE49-F238E27FC236}">
                <a16:creationId xmlns="" xmlns:a16="http://schemas.microsoft.com/office/drawing/2014/main" id="{4BB6F229-9B05-4A0A-8931-42EE15326903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426795" y="2774874"/>
            <a:ext cx="202950" cy="202386"/>
            <a:chOff x="1674" y="0"/>
            <a:chExt cx="4315" cy="4303"/>
          </a:xfrm>
          <a:solidFill>
            <a:schemeClr val="bg1"/>
          </a:solidFill>
        </p:grpSpPr>
        <p:sp>
          <p:nvSpPr>
            <p:cNvPr id="81" name="Freeform 13">
              <a:extLst>
                <a:ext uri="{FF2B5EF4-FFF2-40B4-BE49-F238E27FC236}">
                  <a16:creationId xmlns="" xmlns:a16="http://schemas.microsoft.com/office/drawing/2014/main" id="{0209B594-3C97-46A6-AEF3-E048955B4CA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2" name="Freeform 14">
              <a:extLst>
                <a:ext uri="{FF2B5EF4-FFF2-40B4-BE49-F238E27FC236}">
                  <a16:creationId xmlns="" xmlns:a16="http://schemas.microsoft.com/office/drawing/2014/main" id="{5A9CBA42-FC59-47A1-A6CA-3F04A2549AA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5">
              <a:extLst>
                <a:ext uri="{FF2B5EF4-FFF2-40B4-BE49-F238E27FC236}">
                  <a16:creationId xmlns="" xmlns:a16="http://schemas.microsoft.com/office/drawing/2014/main" id="{C3CD9290-A927-4658-95F1-7421D1EEBF4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84" name="Teardrop 83">
            <a:extLst>
              <a:ext uri="{FF2B5EF4-FFF2-40B4-BE49-F238E27FC236}">
                <a16:creationId xmlns="" xmlns:a16="http://schemas.microsoft.com/office/drawing/2014/main" id="{0048F83A-6EBA-45B7-ADAD-9AF0DD452D1E}"/>
              </a:ext>
            </a:extLst>
          </p:cNvPr>
          <p:cNvSpPr/>
          <p:nvPr/>
        </p:nvSpPr>
        <p:spPr>
          <a:xfrm rot="8100000">
            <a:off x="2920911" y="2096251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grpSp>
        <p:nvGrpSpPr>
          <p:cNvPr id="85" name="Group 12">
            <a:extLst>
              <a:ext uri="{FF2B5EF4-FFF2-40B4-BE49-F238E27FC236}">
                <a16:creationId xmlns="" xmlns:a16="http://schemas.microsoft.com/office/drawing/2014/main" id="{230C468D-09A4-4972-B9E3-450A52F8007C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071088" y="2241692"/>
            <a:ext cx="202950" cy="202386"/>
            <a:chOff x="1674" y="0"/>
            <a:chExt cx="4315" cy="4303"/>
          </a:xfrm>
          <a:solidFill>
            <a:schemeClr val="bg1"/>
          </a:solidFill>
        </p:grpSpPr>
        <p:sp>
          <p:nvSpPr>
            <p:cNvPr id="86" name="Freeform 13">
              <a:extLst>
                <a:ext uri="{FF2B5EF4-FFF2-40B4-BE49-F238E27FC236}">
                  <a16:creationId xmlns="" xmlns:a16="http://schemas.microsoft.com/office/drawing/2014/main" id="{B069C856-478B-48DA-AEEE-8EA93681F3B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7" name="Freeform 14">
              <a:extLst>
                <a:ext uri="{FF2B5EF4-FFF2-40B4-BE49-F238E27FC236}">
                  <a16:creationId xmlns="" xmlns:a16="http://schemas.microsoft.com/office/drawing/2014/main" id="{6555ED86-27C3-4E37-B5A2-2D7D4B67F5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8" name="Freeform 15">
              <a:extLst>
                <a:ext uri="{FF2B5EF4-FFF2-40B4-BE49-F238E27FC236}">
                  <a16:creationId xmlns="" xmlns:a16="http://schemas.microsoft.com/office/drawing/2014/main" id="{2F62A4B2-810B-4395-A7D6-83F38E42AAF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89" name="Teardrop 88">
            <a:extLst>
              <a:ext uri="{FF2B5EF4-FFF2-40B4-BE49-F238E27FC236}">
                <a16:creationId xmlns="" xmlns:a16="http://schemas.microsoft.com/office/drawing/2014/main" id="{4FF7F71A-A827-4165-B5AC-CCA0976A7EEC}"/>
              </a:ext>
            </a:extLst>
          </p:cNvPr>
          <p:cNvSpPr/>
          <p:nvPr/>
        </p:nvSpPr>
        <p:spPr>
          <a:xfrm rot="8100000">
            <a:off x="8839413" y="3662099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grpSp>
        <p:nvGrpSpPr>
          <p:cNvPr id="90" name="Group 12">
            <a:extLst>
              <a:ext uri="{FF2B5EF4-FFF2-40B4-BE49-F238E27FC236}">
                <a16:creationId xmlns="" xmlns:a16="http://schemas.microsoft.com/office/drawing/2014/main" id="{67ABFEA7-D546-4E20-AFCA-1FCD9BE1EE81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989590" y="3807540"/>
            <a:ext cx="202950" cy="202386"/>
            <a:chOff x="1674" y="0"/>
            <a:chExt cx="4315" cy="4303"/>
          </a:xfrm>
          <a:solidFill>
            <a:schemeClr val="bg1"/>
          </a:solidFill>
        </p:grpSpPr>
        <p:sp>
          <p:nvSpPr>
            <p:cNvPr id="91" name="Freeform 13">
              <a:extLst>
                <a:ext uri="{FF2B5EF4-FFF2-40B4-BE49-F238E27FC236}">
                  <a16:creationId xmlns="" xmlns:a16="http://schemas.microsoft.com/office/drawing/2014/main" id="{4D1B6E83-14E9-477C-B8F9-1CDE1CC1116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2" name="Freeform 14">
              <a:extLst>
                <a:ext uri="{FF2B5EF4-FFF2-40B4-BE49-F238E27FC236}">
                  <a16:creationId xmlns="" xmlns:a16="http://schemas.microsoft.com/office/drawing/2014/main" id="{8BB3A25C-BF8A-40CE-A31D-A8BE8654DB5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3" name="Freeform 15">
              <a:extLst>
                <a:ext uri="{FF2B5EF4-FFF2-40B4-BE49-F238E27FC236}">
                  <a16:creationId xmlns="" xmlns:a16="http://schemas.microsoft.com/office/drawing/2014/main" id="{F2FEFB5D-FA3F-4128-BB22-794F8D8BFA2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5" name="Teardrop 94">
            <a:extLst>
              <a:ext uri="{FF2B5EF4-FFF2-40B4-BE49-F238E27FC236}">
                <a16:creationId xmlns="" xmlns:a16="http://schemas.microsoft.com/office/drawing/2014/main" id="{1D0EA0A8-C905-4A36-BECA-732C6289944F}"/>
              </a:ext>
            </a:extLst>
          </p:cNvPr>
          <p:cNvSpPr/>
          <p:nvPr/>
        </p:nvSpPr>
        <p:spPr>
          <a:xfrm rot="8100000">
            <a:off x="3894514" y="1610669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96" name="Freeform 23">
            <a:extLst>
              <a:ext uri="{FF2B5EF4-FFF2-40B4-BE49-F238E27FC236}">
                <a16:creationId xmlns="" xmlns:a16="http://schemas.microsoft.com/office/drawing/2014/main" id="{93242BB5-158D-4379-810E-C834C43595A6}"/>
              </a:ext>
            </a:extLst>
          </p:cNvPr>
          <p:cNvSpPr>
            <a:spLocks noEditPoints="1"/>
          </p:cNvSpPr>
          <p:nvPr/>
        </p:nvSpPr>
        <p:spPr bwMode="auto">
          <a:xfrm>
            <a:off x="4018632" y="1771455"/>
            <a:ext cx="255068" cy="206981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97" name="Teardrop 96">
            <a:extLst>
              <a:ext uri="{FF2B5EF4-FFF2-40B4-BE49-F238E27FC236}">
                <a16:creationId xmlns="" xmlns:a16="http://schemas.microsoft.com/office/drawing/2014/main" id="{D8D3F84B-467F-4014-ACB5-54730C6EE742}"/>
              </a:ext>
            </a:extLst>
          </p:cNvPr>
          <p:cNvSpPr/>
          <p:nvPr/>
        </p:nvSpPr>
        <p:spPr>
          <a:xfrm rot="8100000">
            <a:off x="4108087" y="3476457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98" name="Freeform 23">
            <a:extLst>
              <a:ext uri="{FF2B5EF4-FFF2-40B4-BE49-F238E27FC236}">
                <a16:creationId xmlns="" xmlns:a16="http://schemas.microsoft.com/office/drawing/2014/main" id="{F5E63034-FCB0-44A1-89B1-E7A21038913E}"/>
              </a:ext>
            </a:extLst>
          </p:cNvPr>
          <p:cNvSpPr>
            <a:spLocks noEditPoints="1"/>
          </p:cNvSpPr>
          <p:nvPr/>
        </p:nvSpPr>
        <p:spPr bwMode="auto">
          <a:xfrm>
            <a:off x="4232205" y="3637243"/>
            <a:ext cx="255068" cy="206981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102" name="Teardrop 101">
            <a:extLst>
              <a:ext uri="{FF2B5EF4-FFF2-40B4-BE49-F238E27FC236}">
                <a16:creationId xmlns="" xmlns:a16="http://schemas.microsoft.com/office/drawing/2014/main" id="{885F073F-2E9E-4973-ADB5-D140DD11C5F8}"/>
              </a:ext>
            </a:extLst>
          </p:cNvPr>
          <p:cNvSpPr/>
          <p:nvPr/>
        </p:nvSpPr>
        <p:spPr>
          <a:xfrm rot="8100000">
            <a:off x="6931363" y="1740361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03" name="Freeform 23">
            <a:extLst>
              <a:ext uri="{FF2B5EF4-FFF2-40B4-BE49-F238E27FC236}">
                <a16:creationId xmlns="" xmlns:a16="http://schemas.microsoft.com/office/drawing/2014/main" id="{D6ACDBBC-BA6E-4195-8F27-E813033A9844}"/>
              </a:ext>
            </a:extLst>
          </p:cNvPr>
          <p:cNvSpPr>
            <a:spLocks noEditPoints="1"/>
          </p:cNvSpPr>
          <p:nvPr/>
        </p:nvSpPr>
        <p:spPr bwMode="auto">
          <a:xfrm>
            <a:off x="7055481" y="1901147"/>
            <a:ext cx="255068" cy="206981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104" name="Teardrop 103">
            <a:extLst>
              <a:ext uri="{FF2B5EF4-FFF2-40B4-BE49-F238E27FC236}">
                <a16:creationId xmlns="" xmlns:a16="http://schemas.microsoft.com/office/drawing/2014/main" id="{33D9CB55-E632-41C6-B69E-0CBEE3B98EB8}"/>
              </a:ext>
            </a:extLst>
          </p:cNvPr>
          <p:cNvSpPr/>
          <p:nvPr/>
        </p:nvSpPr>
        <p:spPr>
          <a:xfrm rot="8100000">
            <a:off x="5390260" y="1884165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05" name="Freeform 5">
            <a:extLst>
              <a:ext uri="{FF2B5EF4-FFF2-40B4-BE49-F238E27FC236}">
                <a16:creationId xmlns="" xmlns:a16="http://schemas.microsoft.com/office/drawing/2014/main" id="{E7D08F17-50E5-414E-89AB-F489BCEA2795}"/>
              </a:ext>
            </a:extLst>
          </p:cNvPr>
          <p:cNvSpPr>
            <a:spLocks noEditPoints="1"/>
          </p:cNvSpPr>
          <p:nvPr/>
        </p:nvSpPr>
        <p:spPr bwMode="auto">
          <a:xfrm>
            <a:off x="5541242" y="2027493"/>
            <a:ext cx="201340" cy="200263"/>
          </a:xfrm>
          <a:custGeom>
            <a:avLst/>
            <a:gdLst>
              <a:gd name="T0" fmla="*/ 933 w 3609"/>
              <a:gd name="T1" fmla="*/ 3600 h 3600"/>
              <a:gd name="T2" fmla="*/ 57 w 3609"/>
              <a:gd name="T3" fmla="*/ 3600 h 3600"/>
              <a:gd name="T4" fmla="*/ 57 w 3609"/>
              <a:gd name="T5" fmla="*/ 1142 h 3600"/>
              <a:gd name="T6" fmla="*/ 933 w 3609"/>
              <a:gd name="T7" fmla="*/ 1142 h 3600"/>
              <a:gd name="T8" fmla="*/ 933 w 3609"/>
              <a:gd name="T9" fmla="*/ 3600 h 3600"/>
              <a:gd name="T10" fmla="*/ 217 w 3609"/>
              <a:gd name="T11" fmla="*/ 3440 h 3600"/>
              <a:gd name="T12" fmla="*/ 772 w 3609"/>
              <a:gd name="T13" fmla="*/ 3440 h 3600"/>
              <a:gd name="T14" fmla="*/ 772 w 3609"/>
              <a:gd name="T15" fmla="*/ 1303 h 3600"/>
              <a:gd name="T16" fmla="*/ 217 w 3609"/>
              <a:gd name="T17" fmla="*/ 1303 h 3600"/>
              <a:gd name="T18" fmla="*/ 217 w 3609"/>
              <a:gd name="T19" fmla="*/ 3440 h 3600"/>
              <a:gd name="T20" fmla="*/ 495 w 3609"/>
              <a:gd name="T21" fmla="*/ 989 h 3600"/>
              <a:gd name="T22" fmla="*/ 0 w 3609"/>
              <a:gd name="T23" fmla="*/ 494 h 3600"/>
              <a:gd name="T24" fmla="*/ 495 w 3609"/>
              <a:gd name="T25" fmla="*/ 0 h 3600"/>
              <a:gd name="T26" fmla="*/ 989 w 3609"/>
              <a:gd name="T27" fmla="*/ 494 h 3600"/>
              <a:gd name="T28" fmla="*/ 495 w 3609"/>
              <a:gd name="T29" fmla="*/ 989 h 3600"/>
              <a:gd name="T30" fmla="*/ 495 w 3609"/>
              <a:gd name="T31" fmla="*/ 161 h 3600"/>
              <a:gd name="T32" fmla="*/ 161 w 3609"/>
              <a:gd name="T33" fmla="*/ 494 h 3600"/>
              <a:gd name="T34" fmla="*/ 495 w 3609"/>
              <a:gd name="T35" fmla="*/ 828 h 3600"/>
              <a:gd name="T36" fmla="*/ 829 w 3609"/>
              <a:gd name="T37" fmla="*/ 494 h 3600"/>
              <a:gd name="T38" fmla="*/ 495 w 3609"/>
              <a:gd name="T39" fmla="*/ 161 h 3600"/>
              <a:gd name="T40" fmla="*/ 3609 w 3609"/>
              <a:gd name="T41" fmla="*/ 3600 h 3600"/>
              <a:gd name="T42" fmla="*/ 2734 w 3609"/>
              <a:gd name="T43" fmla="*/ 3600 h 3600"/>
              <a:gd name="T44" fmla="*/ 2734 w 3609"/>
              <a:gd name="T45" fmla="*/ 2403 h 3600"/>
              <a:gd name="T46" fmla="*/ 2443 w 3609"/>
              <a:gd name="T47" fmla="*/ 1874 h 3600"/>
              <a:gd name="T48" fmla="*/ 2095 w 3609"/>
              <a:gd name="T49" fmla="*/ 2384 h 3600"/>
              <a:gd name="T50" fmla="*/ 2095 w 3609"/>
              <a:gd name="T51" fmla="*/ 3600 h 3600"/>
              <a:gd name="T52" fmla="*/ 1220 w 3609"/>
              <a:gd name="T53" fmla="*/ 3600 h 3600"/>
              <a:gd name="T54" fmla="*/ 1220 w 3609"/>
              <a:gd name="T55" fmla="*/ 1142 h 3600"/>
              <a:gd name="T56" fmla="*/ 2066 w 3609"/>
              <a:gd name="T57" fmla="*/ 1142 h 3600"/>
              <a:gd name="T58" fmla="*/ 2066 w 3609"/>
              <a:gd name="T59" fmla="*/ 1316 h 3600"/>
              <a:gd name="T60" fmla="*/ 2671 w 3609"/>
              <a:gd name="T61" fmla="*/ 1085 h 3600"/>
              <a:gd name="T62" fmla="*/ 3609 w 3609"/>
              <a:gd name="T63" fmla="*/ 2260 h 3600"/>
              <a:gd name="T64" fmla="*/ 3609 w 3609"/>
              <a:gd name="T65" fmla="*/ 3600 h 3600"/>
              <a:gd name="T66" fmla="*/ 3609 w 3609"/>
              <a:gd name="T67" fmla="*/ 3600 h 3600"/>
              <a:gd name="T68" fmla="*/ 2895 w 3609"/>
              <a:gd name="T69" fmla="*/ 3440 h 3600"/>
              <a:gd name="T70" fmla="*/ 3448 w 3609"/>
              <a:gd name="T71" fmla="*/ 3440 h 3600"/>
              <a:gd name="T72" fmla="*/ 3448 w 3609"/>
              <a:gd name="T73" fmla="*/ 2260 h 3600"/>
              <a:gd name="T74" fmla="*/ 2671 w 3609"/>
              <a:gd name="T75" fmla="*/ 1246 h 3600"/>
              <a:gd name="T76" fmla="*/ 2066 w 3609"/>
              <a:gd name="T77" fmla="*/ 1574 h 3600"/>
              <a:gd name="T78" fmla="*/ 2044 w 3609"/>
              <a:gd name="T79" fmla="*/ 1617 h 3600"/>
              <a:gd name="T80" fmla="*/ 1905 w 3609"/>
              <a:gd name="T81" fmla="*/ 1617 h 3600"/>
              <a:gd name="T82" fmla="*/ 1905 w 3609"/>
              <a:gd name="T83" fmla="*/ 1303 h 3600"/>
              <a:gd name="T84" fmla="*/ 1381 w 3609"/>
              <a:gd name="T85" fmla="*/ 1303 h 3600"/>
              <a:gd name="T86" fmla="*/ 1381 w 3609"/>
              <a:gd name="T87" fmla="*/ 3440 h 3600"/>
              <a:gd name="T88" fmla="*/ 1934 w 3609"/>
              <a:gd name="T89" fmla="*/ 3440 h 3600"/>
              <a:gd name="T90" fmla="*/ 1934 w 3609"/>
              <a:gd name="T91" fmla="*/ 2384 h 3600"/>
              <a:gd name="T92" fmla="*/ 2443 w 3609"/>
              <a:gd name="T93" fmla="*/ 1713 h 3600"/>
              <a:gd name="T94" fmla="*/ 2895 w 3609"/>
              <a:gd name="T95" fmla="*/ 2403 h 3600"/>
              <a:gd name="T96" fmla="*/ 2895 w 3609"/>
              <a:gd name="T97" fmla="*/ 3440 h 3600"/>
              <a:gd name="T98" fmla="*/ 2895 w 3609"/>
              <a:gd name="T99" fmla="*/ 3440 h 3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609" h="3600">
                <a:moveTo>
                  <a:pt x="933" y="3600"/>
                </a:moveTo>
                <a:lnTo>
                  <a:pt x="57" y="3600"/>
                </a:lnTo>
                <a:lnTo>
                  <a:pt x="57" y="1142"/>
                </a:lnTo>
                <a:lnTo>
                  <a:pt x="933" y="1142"/>
                </a:lnTo>
                <a:lnTo>
                  <a:pt x="933" y="3600"/>
                </a:lnTo>
                <a:close/>
                <a:moveTo>
                  <a:pt x="217" y="3440"/>
                </a:moveTo>
                <a:lnTo>
                  <a:pt x="772" y="3440"/>
                </a:lnTo>
                <a:lnTo>
                  <a:pt x="772" y="1303"/>
                </a:lnTo>
                <a:lnTo>
                  <a:pt x="217" y="1303"/>
                </a:lnTo>
                <a:lnTo>
                  <a:pt x="217" y="3440"/>
                </a:lnTo>
                <a:close/>
                <a:moveTo>
                  <a:pt x="495" y="989"/>
                </a:moveTo>
                <a:cubicBezTo>
                  <a:pt x="222" y="989"/>
                  <a:pt x="0" y="767"/>
                  <a:pt x="0" y="494"/>
                </a:cubicBezTo>
                <a:cubicBezTo>
                  <a:pt x="0" y="222"/>
                  <a:pt x="222" y="0"/>
                  <a:pt x="495" y="0"/>
                </a:cubicBezTo>
                <a:cubicBezTo>
                  <a:pt x="768" y="0"/>
                  <a:pt x="989" y="222"/>
                  <a:pt x="989" y="494"/>
                </a:cubicBezTo>
                <a:cubicBezTo>
                  <a:pt x="989" y="767"/>
                  <a:pt x="768" y="989"/>
                  <a:pt x="495" y="989"/>
                </a:cubicBezTo>
                <a:close/>
                <a:moveTo>
                  <a:pt x="495" y="161"/>
                </a:moveTo>
                <a:cubicBezTo>
                  <a:pt x="311" y="161"/>
                  <a:pt x="161" y="311"/>
                  <a:pt x="161" y="494"/>
                </a:cubicBezTo>
                <a:cubicBezTo>
                  <a:pt x="161" y="678"/>
                  <a:pt x="311" y="828"/>
                  <a:pt x="495" y="828"/>
                </a:cubicBezTo>
                <a:cubicBezTo>
                  <a:pt x="679" y="828"/>
                  <a:pt x="829" y="678"/>
                  <a:pt x="829" y="494"/>
                </a:cubicBezTo>
                <a:cubicBezTo>
                  <a:pt x="829" y="311"/>
                  <a:pt x="679" y="161"/>
                  <a:pt x="495" y="161"/>
                </a:cubicBezTo>
                <a:close/>
                <a:moveTo>
                  <a:pt x="3609" y="3600"/>
                </a:moveTo>
                <a:lnTo>
                  <a:pt x="2734" y="3600"/>
                </a:lnTo>
                <a:lnTo>
                  <a:pt x="2734" y="2403"/>
                </a:lnTo>
                <a:cubicBezTo>
                  <a:pt x="2734" y="2045"/>
                  <a:pt x="2691" y="1874"/>
                  <a:pt x="2443" y="1874"/>
                </a:cubicBezTo>
                <a:cubicBezTo>
                  <a:pt x="2192" y="1874"/>
                  <a:pt x="2095" y="2017"/>
                  <a:pt x="2095" y="2384"/>
                </a:cubicBezTo>
                <a:lnTo>
                  <a:pt x="2095" y="3600"/>
                </a:lnTo>
                <a:lnTo>
                  <a:pt x="1220" y="3600"/>
                </a:lnTo>
                <a:lnTo>
                  <a:pt x="1220" y="1142"/>
                </a:lnTo>
                <a:lnTo>
                  <a:pt x="2066" y="1142"/>
                </a:lnTo>
                <a:lnTo>
                  <a:pt x="2066" y="1316"/>
                </a:lnTo>
                <a:cubicBezTo>
                  <a:pt x="2201" y="1189"/>
                  <a:pt x="2405" y="1085"/>
                  <a:pt x="2671" y="1085"/>
                </a:cubicBezTo>
                <a:cubicBezTo>
                  <a:pt x="3497" y="1085"/>
                  <a:pt x="3609" y="1679"/>
                  <a:pt x="3609" y="2260"/>
                </a:cubicBezTo>
                <a:lnTo>
                  <a:pt x="3609" y="3600"/>
                </a:lnTo>
                <a:lnTo>
                  <a:pt x="3609" y="3600"/>
                </a:lnTo>
                <a:close/>
                <a:moveTo>
                  <a:pt x="2895" y="3440"/>
                </a:moveTo>
                <a:lnTo>
                  <a:pt x="3448" y="3440"/>
                </a:lnTo>
                <a:lnTo>
                  <a:pt x="3448" y="2260"/>
                </a:lnTo>
                <a:cubicBezTo>
                  <a:pt x="3448" y="1634"/>
                  <a:pt x="3318" y="1246"/>
                  <a:pt x="2671" y="1246"/>
                </a:cubicBezTo>
                <a:cubicBezTo>
                  <a:pt x="2353" y="1246"/>
                  <a:pt x="2146" y="1423"/>
                  <a:pt x="2066" y="1574"/>
                </a:cubicBezTo>
                <a:lnTo>
                  <a:pt x="2044" y="1617"/>
                </a:lnTo>
                <a:lnTo>
                  <a:pt x="1905" y="1617"/>
                </a:lnTo>
                <a:lnTo>
                  <a:pt x="1905" y="1303"/>
                </a:lnTo>
                <a:lnTo>
                  <a:pt x="1381" y="1303"/>
                </a:lnTo>
                <a:lnTo>
                  <a:pt x="1381" y="3440"/>
                </a:lnTo>
                <a:lnTo>
                  <a:pt x="1934" y="3440"/>
                </a:lnTo>
                <a:lnTo>
                  <a:pt x="1934" y="2384"/>
                </a:lnTo>
                <a:cubicBezTo>
                  <a:pt x="1934" y="2200"/>
                  <a:pt x="1934" y="1713"/>
                  <a:pt x="2443" y="1713"/>
                </a:cubicBezTo>
                <a:cubicBezTo>
                  <a:pt x="2895" y="1713"/>
                  <a:pt x="2895" y="2162"/>
                  <a:pt x="2895" y="2403"/>
                </a:cubicBezTo>
                <a:lnTo>
                  <a:pt x="2895" y="3440"/>
                </a:lnTo>
                <a:lnTo>
                  <a:pt x="2895" y="344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/>
          </a:p>
        </p:txBody>
      </p:sp>
      <p:sp>
        <p:nvSpPr>
          <p:cNvPr id="106" name="Freeform 19">
            <a:extLst>
              <a:ext uri="{FF2B5EF4-FFF2-40B4-BE49-F238E27FC236}">
                <a16:creationId xmlns="" xmlns:a16="http://schemas.microsoft.com/office/drawing/2014/main" id="{F01C2D9B-0FB6-41CE-8CC4-23C6DF9CC2EC}"/>
              </a:ext>
            </a:extLst>
          </p:cNvPr>
          <p:cNvSpPr>
            <a:spLocks noEditPoints="1"/>
          </p:cNvSpPr>
          <p:nvPr/>
        </p:nvSpPr>
        <p:spPr bwMode="auto">
          <a:xfrm>
            <a:off x="2398633" y="5324491"/>
            <a:ext cx="442782" cy="865980"/>
          </a:xfrm>
          <a:custGeom>
            <a:avLst/>
            <a:gdLst>
              <a:gd name="T0" fmla="*/ 1205 w 1841"/>
              <a:gd name="T1" fmla="*/ 3611 h 3611"/>
              <a:gd name="T2" fmla="*/ 428 w 1841"/>
              <a:gd name="T3" fmla="*/ 3611 h 3611"/>
              <a:gd name="T4" fmla="*/ 428 w 1841"/>
              <a:gd name="T5" fmla="*/ 1992 h 3611"/>
              <a:gd name="T6" fmla="*/ 0 w 1841"/>
              <a:gd name="T7" fmla="*/ 1992 h 3611"/>
              <a:gd name="T8" fmla="*/ 0 w 1841"/>
              <a:gd name="T9" fmla="*/ 1248 h 3611"/>
              <a:gd name="T10" fmla="*/ 428 w 1841"/>
              <a:gd name="T11" fmla="*/ 1248 h 3611"/>
              <a:gd name="T12" fmla="*/ 428 w 1841"/>
              <a:gd name="T13" fmla="*/ 831 h 3611"/>
              <a:gd name="T14" fmla="*/ 1344 w 1841"/>
              <a:gd name="T15" fmla="*/ 0 h 3611"/>
              <a:gd name="T16" fmla="*/ 1764 w 1841"/>
              <a:gd name="T17" fmla="*/ 23 h 3611"/>
              <a:gd name="T18" fmla="*/ 1836 w 1841"/>
              <a:gd name="T19" fmla="*/ 33 h 3611"/>
              <a:gd name="T20" fmla="*/ 1819 w 1841"/>
              <a:gd name="T21" fmla="*/ 728 h 3611"/>
              <a:gd name="T22" fmla="*/ 1740 w 1841"/>
              <a:gd name="T23" fmla="*/ 728 h 3611"/>
              <a:gd name="T24" fmla="*/ 1368 w 1841"/>
              <a:gd name="T25" fmla="*/ 726 h 3611"/>
              <a:gd name="T26" fmla="*/ 1205 w 1841"/>
              <a:gd name="T27" fmla="*/ 903 h 3611"/>
              <a:gd name="T28" fmla="*/ 1205 w 1841"/>
              <a:gd name="T29" fmla="*/ 1249 h 3611"/>
              <a:gd name="T30" fmla="*/ 1841 w 1841"/>
              <a:gd name="T31" fmla="*/ 1249 h 3611"/>
              <a:gd name="T32" fmla="*/ 1806 w 1841"/>
              <a:gd name="T33" fmla="*/ 1992 h 3611"/>
              <a:gd name="T34" fmla="*/ 1205 w 1841"/>
              <a:gd name="T35" fmla="*/ 1992 h 3611"/>
              <a:gd name="T36" fmla="*/ 1205 w 1841"/>
              <a:gd name="T37" fmla="*/ 3611 h 3611"/>
              <a:gd name="T38" fmla="*/ 588 w 1841"/>
              <a:gd name="T39" fmla="*/ 3450 h 3611"/>
              <a:gd name="T40" fmla="*/ 1044 w 1841"/>
              <a:gd name="T41" fmla="*/ 3450 h 3611"/>
              <a:gd name="T42" fmla="*/ 1044 w 1841"/>
              <a:gd name="T43" fmla="*/ 1831 h 3611"/>
              <a:gd name="T44" fmla="*/ 1652 w 1841"/>
              <a:gd name="T45" fmla="*/ 1831 h 3611"/>
              <a:gd name="T46" fmla="*/ 1672 w 1841"/>
              <a:gd name="T47" fmla="*/ 1409 h 3611"/>
              <a:gd name="T48" fmla="*/ 1044 w 1841"/>
              <a:gd name="T49" fmla="*/ 1409 h 3611"/>
              <a:gd name="T50" fmla="*/ 1044 w 1841"/>
              <a:gd name="T51" fmla="*/ 903 h 3611"/>
              <a:gd name="T52" fmla="*/ 1368 w 1841"/>
              <a:gd name="T53" fmla="*/ 565 h 3611"/>
              <a:gd name="T54" fmla="*/ 1662 w 1841"/>
              <a:gd name="T55" fmla="*/ 566 h 3611"/>
              <a:gd name="T56" fmla="*/ 1671 w 1841"/>
              <a:gd name="T57" fmla="*/ 175 h 3611"/>
              <a:gd name="T58" fmla="*/ 1343 w 1841"/>
              <a:gd name="T59" fmla="*/ 161 h 3611"/>
              <a:gd name="T60" fmla="*/ 588 w 1841"/>
              <a:gd name="T61" fmla="*/ 831 h 3611"/>
              <a:gd name="T62" fmla="*/ 588 w 1841"/>
              <a:gd name="T63" fmla="*/ 1409 h 3611"/>
              <a:gd name="T64" fmla="*/ 160 w 1841"/>
              <a:gd name="T65" fmla="*/ 1409 h 3611"/>
              <a:gd name="T66" fmla="*/ 160 w 1841"/>
              <a:gd name="T67" fmla="*/ 1831 h 3611"/>
              <a:gd name="T68" fmla="*/ 588 w 1841"/>
              <a:gd name="T69" fmla="*/ 1831 h 3611"/>
              <a:gd name="T70" fmla="*/ 588 w 1841"/>
              <a:gd name="T71" fmla="*/ 3450 h 3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841" h="3611">
                <a:moveTo>
                  <a:pt x="1205" y="3611"/>
                </a:moveTo>
                <a:lnTo>
                  <a:pt x="428" y="3611"/>
                </a:lnTo>
                <a:lnTo>
                  <a:pt x="428" y="1992"/>
                </a:lnTo>
                <a:lnTo>
                  <a:pt x="0" y="1992"/>
                </a:lnTo>
                <a:lnTo>
                  <a:pt x="0" y="1248"/>
                </a:lnTo>
                <a:lnTo>
                  <a:pt x="428" y="1248"/>
                </a:lnTo>
                <a:lnTo>
                  <a:pt x="428" y="831"/>
                </a:lnTo>
                <a:cubicBezTo>
                  <a:pt x="428" y="448"/>
                  <a:pt x="667" y="0"/>
                  <a:pt x="1344" y="0"/>
                </a:cubicBezTo>
                <a:cubicBezTo>
                  <a:pt x="1582" y="0"/>
                  <a:pt x="1757" y="22"/>
                  <a:pt x="1764" y="23"/>
                </a:cubicBezTo>
                <a:lnTo>
                  <a:pt x="1836" y="33"/>
                </a:lnTo>
                <a:lnTo>
                  <a:pt x="1819" y="728"/>
                </a:lnTo>
                <a:lnTo>
                  <a:pt x="1740" y="728"/>
                </a:lnTo>
                <a:cubicBezTo>
                  <a:pt x="1739" y="728"/>
                  <a:pt x="1562" y="726"/>
                  <a:pt x="1368" y="726"/>
                </a:cubicBezTo>
                <a:cubicBezTo>
                  <a:pt x="1224" y="726"/>
                  <a:pt x="1205" y="762"/>
                  <a:pt x="1205" y="903"/>
                </a:cubicBezTo>
                <a:lnTo>
                  <a:pt x="1205" y="1249"/>
                </a:lnTo>
                <a:lnTo>
                  <a:pt x="1841" y="1249"/>
                </a:lnTo>
                <a:lnTo>
                  <a:pt x="1806" y="1992"/>
                </a:lnTo>
                <a:lnTo>
                  <a:pt x="1205" y="1992"/>
                </a:lnTo>
                <a:lnTo>
                  <a:pt x="1205" y="3611"/>
                </a:lnTo>
                <a:close/>
                <a:moveTo>
                  <a:pt x="588" y="3450"/>
                </a:moveTo>
                <a:lnTo>
                  <a:pt x="1044" y="3450"/>
                </a:lnTo>
                <a:lnTo>
                  <a:pt x="1044" y="1831"/>
                </a:lnTo>
                <a:lnTo>
                  <a:pt x="1652" y="1831"/>
                </a:lnTo>
                <a:lnTo>
                  <a:pt x="1672" y="1409"/>
                </a:lnTo>
                <a:lnTo>
                  <a:pt x="1044" y="1409"/>
                </a:lnTo>
                <a:lnTo>
                  <a:pt x="1044" y="903"/>
                </a:lnTo>
                <a:cubicBezTo>
                  <a:pt x="1044" y="736"/>
                  <a:pt x="1082" y="565"/>
                  <a:pt x="1368" y="565"/>
                </a:cubicBezTo>
                <a:cubicBezTo>
                  <a:pt x="1483" y="565"/>
                  <a:pt x="1592" y="566"/>
                  <a:pt x="1662" y="566"/>
                </a:cubicBezTo>
                <a:lnTo>
                  <a:pt x="1671" y="175"/>
                </a:lnTo>
                <a:cubicBezTo>
                  <a:pt x="1601" y="169"/>
                  <a:pt x="1483" y="161"/>
                  <a:pt x="1343" y="161"/>
                </a:cubicBezTo>
                <a:cubicBezTo>
                  <a:pt x="787" y="161"/>
                  <a:pt x="588" y="507"/>
                  <a:pt x="588" y="831"/>
                </a:cubicBezTo>
                <a:lnTo>
                  <a:pt x="588" y="1409"/>
                </a:lnTo>
                <a:lnTo>
                  <a:pt x="160" y="1409"/>
                </a:lnTo>
                <a:lnTo>
                  <a:pt x="160" y="1831"/>
                </a:lnTo>
                <a:lnTo>
                  <a:pt x="588" y="1831"/>
                </a:lnTo>
                <a:lnTo>
                  <a:pt x="588" y="3450"/>
                </a:lnTo>
                <a:close/>
              </a:path>
            </a:pathLst>
          </a:custGeom>
          <a:solidFill>
            <a:schemeClr val="bg1">
              <a:alpha val="18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/>
          </a:p>
        </p:txBody>
      </p:sp>
      <p:grpSp>
        <p:nvGrpSpPr>
          <p:cNvPr id="111" name="Group 12">
            <a:extLst>
              <a:ext uri="{FF2B5EF4-FFF2-40B4-BE49-F238E27FC236}">
                <a16:creationId xmlns="" xmlns:a16="http://schemas.microsoft.com/office/drawing/2014/main" id="{80C57313-0F49-4C61-8F67-76A04B815D2E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780827" y="5324491"/>
            <a:ext cx="868395" cy="865980"/>
            <a:chOff x="1674" y="0"/>
            <a:chExt cx="4315" cy="4303"/>
          </a:xfrm>
          <a:solidFill>
            <a:schemeClr val="bg1"/>
          </a:solidFill>
        </p:grpSpPr>
        <p:sp>
          <p:nvSpPr>
            <p:cNvPr id="127" name="Freeform 13">
              <a:extLst>
                <a:ext uri="{FF2B5EF4-FFF2-40B4-BE49-F238E27FC236}">
                  <a16:creationId xmlns="" xmlns:a16="http://schemas.microsoft.com/office/drawing/2014/main" id="{898A4C02-029E-4C95-91AA-F429F8B0254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solidFill>
              <a:schemeClr val="bg1">
                <a:alpha val="18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28" name="Freeform 14">
              <a:extLst>
                <a:ext uri="{FF2B5EF4-FFF2-40B4-BE49-F238E27FC236}">
                  <a16:creationId xmlns="" xmlns:a16="http://schemas.microsoft.com/office/drawing/2014/main" id="{2A648A6E-F708-4C1B-B5B3-3B94CC9CA75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solidFill>
              <a:schemeClr val="bg1">
                <a:alpha val="18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29" name="Freeform 15">
              <a:extLst>
                <a:ext uri="{FF2B5EF4-FFF2-40B4-BE49-F238E27FC236}">
                  <a16:creationId xmlns="" xmlns:a16="http://schemas.microsoft.com/office/drawing/2014/main" id="{F3C752C6-96D9-4D77-A738-19AC5A4B6F8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solidFill>
              <a:schemeClr val="bg1">
                <a:alpha val="18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30" name="Freeform 5">
            <a:extLst>
              <a:ext uri="{FF2B5EF4-FFF2-40B4-BE49-F238E27FC236}">
                <a16:creationId xmlns="" xmlns:a16="http://schemas.microsoft.com/office/drawing/2014/main" id="{D0F58041-41C6-46E9-8C7D-DB19021AD42D}"/>
              </a:ext>
            </a:extLst>
          </p:cNvPr>
          <p:cNvSpPr>
            <a:spLocks noEditPoints="1"/>
          </p:cNvSpPr>
          <p:nvPr/>
        </p:nvSpPr>
        <p:spPr bwMode="auto">
          <a:xfrm>
            <a:off x="10350100" y="5394329"/>
            <a:ext cx="790339" cy="786110"/>
          </a:xfrm>
          <a:custGeom>
            <a:avLst/>
            <a:gdLst>
              <a:gd name="T0" fmla="*/ 933 w 3609"/>
              <a:gd name="T1" fmla="*/ 3600 h 3600"/>
              <a:gd name="T2" fmla="*/ 57 w 3609"/>
              <a:gd name="T3" fmla="*/ 3600 h 3600"/>
              <a:gd name="T4" fmla="*/ 57 w 3609"/>
              <a:gd name="T5" fmla="*/ 1142 h 3600"/>
              <a:gd name="T6" fmla="*/ 933 w 3609"/>
              <a:gd name="T7" fmla="*/ 1142 h 3600"/>
              <a:gd name="T8" fmla="*/ 933 w 3609"/>
              <a:gd name="T9" fmla="*/ 3600 h 3600"/>
              <a:gd name="T10" fmla="*/ 217 w 3609"/>
              <a:gd name="T11" fmla="*/ 3440 h 3600"/>
              <a:gd name="T12" fmla="*/ 772 w 3609"/>
              <a:gd name="T13" fmla="*/ 3440 h 3600"/>
              <a:gd name="T14" fmla="*/ 772 w 3609"/>
              <a:gd name="T15" fmla="*/ 1303 h 3600"/>
              <a:gd name="T16" fmla="*/ 217 w 3609"/>
              <a:gd name="T17" fmla="*/ 1303 h 3600"/>
              <a:gd name="T18" fmla="*/ 217 w 3609"/>
              <a:gd name="T19" fmla="*/ 3440 h 3600"/>
              <a:gd name="T20" fmla="*/ 495 w 3609"/>
              <a:gd name="T21" fmla="*/ 989 h 3600"/>
              <a:gd name="T22" fmla="*/ 0 w 3609"/>
              <a:gd name="T23" fmla="*/ 494 h 3600"/>
              <a:gd name="T24" fmla="*/ 495 w 3609"/>
              <a:gd name="T25" fmla="*/ 0 h 3600"/>
              <a:gd name="T26" fmla="*/ 989 w 3609"/>
              <a:gd name="T27" fmla="*/ 494 h 3600"/>
              <a:gd name="T28" fmla="*/ 495 w 3609"/>
              <a:gd name="T29" fmla="*/ 989 h 3600"/>
              <a:gd name="T30" fmla="*/ 495 w 3609"/>
              <a:gd name="T31" fmla="*/ 161 h 3600"/>
              <a:gd name="T32" fmla="*/ 161 w 3609"/>
              <a:gd name="T33" fmla="*/ 494 h 3600"/>
              <a:gd name="T34" fmla="*/ 495 w 3609"/>
              <a:gd name="T35" fmla="*/ 828 h 3600"/>
              <a:gd name="T36" fmla="*/ 829 w 3609"/>
              <a:gd name="T37" fmla="*/ 494 h 3600"/>
              <a:gd name="T38" fmla="*/ 495 w 3609"/>
              <a:gd name="T39" fmla="*/ 161 h 3600"/>
              <a:gd name="T40" fmla="*/ 3609 w 3609"/>
              <a:gd name="T41" fmla="*/ 3600 h 3600"/>
              <a:gd name="T42" fmla="*/ 2734 w 3609"/>
              <a:gd name="T43" fmla="*/ 3600 h 3600"/>
              <a:gd name="T44" fmla="*/ 2734 w 3609"/>
              <a:gd name="T45" fmla="*/ 2403 h 3600"/>
              <a:gd name="T46" fmla="*/ 2443 w 3609"/>
              <a:gd name="T47" fmla="*/ 1874 h 3600"/>
              <a:gd name="T48" fmla="*/ 2095 w 3609"/>
              <a:gd name="T49" fmla="*/ 2384 h 3600"/>
              <a:gd name="T50" fmla="*/ 2095 w 3609"/>
              <a:gd name="T51" fmla="*/ 3600 h 3600"/>
              <a:gd name="T52" fmla="*/ 1220 w 3609"/>
              <a:gd name="T53" fmla="*/ 3600 h 3600"/>
              <a:gd name="T54" fmla="*/ 1220 w 3609"/>
              <a:gd name="T55" fmla="*/ 1142 h 3600"/>
              <a:gd name="T56" fmla="*/ 2066 w 3609"/>
              <a:gd name="T57" fmla="*/ 1142 h 3600"/>
              <a:gd name="T58" fmla="*/ 2066 w 3609"/>
              <a:gd name="T59" fmla="*/ 1316 h 3600"/>
              <a:gd name="T60" fmla="*/ 2671 w 3609"/>
              <a:gd name="T61" fmla="*/ 1085 h 3600"/>
              <a:gd name="T62" fmla="*/ 3609 w 3609"/>
              <a:gd name="T63" fmla="*/ 2260 h 3600"/>
              <a:gd name="T64" fmla="*/ 3609 w 3609"/>
              <a:gd name="T65" fmla="*/ 3600 h 3600"/>
              <a:gd name="T66" fmla="*/ 3609 w 3609"/>
              <a:gd name="T67" fmla="*/ 3600 h 3600"/>
              <a:gd name="T68" fmla="*/ 2895 w 3609"/>
              <a:gd name="T69" fmla="*/ 3440 h 3600"/>
              <a:gd name="T70" fmla="*/ 3448 w 3609"/>
              <a:gd name="T71" fmla="*/ 3440 h 3600"/>
              <a:gd name="T72" fmla="*/ 3448 w 3609"/>
              <a:gd name="T73" fmla="*/ 2260 h 3600"/>
              <a:gd name="T74" fmla="*/ 2671 w 3609"/>
              <a:gd name="T75" fmla="*/ 1246 h 3600"/>
              <a:gd name="T76" fmla="*/ 2066 w 3609"/>
              <a:gd name="T77" fmla="*/ 1574 h 3600"/>
              <a:gd name="T78" fmla="*/ 2044 w 3609"/>
              <a:gd name="T79" fmla="*/ 1617 h 3600"/>
              <a:gd name="T80" fmla="*/ 1905 w 3609"/>
              <a:gd name="T81" fmla="*/ 1617 h 3600"/>
              <a:gd name="T82" fmla="*/ 1905 w 3609"/>
              <a:gd name="T83" fmla="*/ 1303 h 3600"/>
              <a:gd name="T84" fmla="*/ 1381 w 3609"/>
              <a:gd name="T85" fmla="*/ 1303 h 3600"/>
              <a:gd name="T86" fmla="*/ 1381 w 3609"/>
              <a:gd name="T87" fmla="*/ 3440 h 3600"/>
              <a:gd name="T88" fmla="*/ 1934 w 3609"/>
              <a:gd name="T89" fmla="*/ 3440 h 3600"/>
              <a:gd name="T90" fmla="*/ 1934 w 3609"/>
              <a:gd name="T91" fmla="*/ 2384 h 3600"/>
              <a:gd name="T92" fmla="*/ 2443 w 3609"/>
              <a:gd name="T93" fmla="*/ 1713 h 3600"/>
              <a:gd name="T94" fmla="*/ 2895 w 3609"/>
              <a:gd name="T95" fmla="*/ 2403 h 3600"/>
              <a:gd name="T96" fmla="*/ 2895 w 3609"/>
              <a:gd name="T97" fmla="*/ 3440 h 3600"/>
              <a:gd name="T98" fmla="*/ 2895 w 3609"/>
              <a:gd name="T99" fmla="*/ 3440 h 3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609" h="3600">
                <a:moveTo>
                  <a:pt x="933" y="3600"/>
                </a:moveTo>
                <a:lnTo>
                  <a:pt x="57" y="3600"/>
                </a:lnTo>
                <a:lnTo>
                  <a:pt x="57" y="1142"/>
                </a:lnTo>
                <a:lnTo>
                  <a:pt x="933" y="1142"/>
                </a:lnTo>
                <a:lnTo>
                  <a:pt x="933" y="3600"/>
                </a:lnTo>
                <a:close/>
                <a:moveTo>
                  <a:pt x="217" y="3440"/>
                </a:moveTo>
                <a:lnTo>
                  <a:pt x="772" y="3440"/>
                </a:lnTo>
                <a:lnTo>
                  <a:pt x="772" y="1303"/>
                </a:lnTo>
                <a:lnTo>
                  <a:pt x="217" y="1303"/>
                </a:lnTo>
                <a:lnTo>
                  <a:pt x="217" y="3440"/>
                </a:lnTo>
                <a:close/>
                <a:moveTo>
                  <a:pt x="495" y="989"/>
                </a:moveTo>
                <a:cubicBezTo>
                  <a:pt x="222" y="989"/>
                  <a:pt x="0" y="767"/>
                  <a:pt x="0" y="494"/>
                </a:cubicBezTo>
                <a:cubicBezTo>
                  <a:pt x="0" y="222"/>
                  <a:pt x="222" y="0"/>
                  <a:pt x="495" y="0"/>
                </a:cubicBezTo>
                <a:cubicBezTo>
                  <a:pt x="768" y="0"/>
                  <a:pt x="989" y="222"/>
                  <a:pt x="989" y="494"/>
                </a:cubicBezTo>
                <a:cubicBezTo>
                  <a:pt x="989" y="767"/>
                  <a:pt x="768" y="989"/>
                  <a:pt x="495" y="989"/>
                </a:cubicBezTo>
                <a:close/>
                <a:moveTo>
                  <a:pt x="495" y="161"/>
                </a:moveTo>
                <a:cubicBezTo>
                  <a:pt x="311" y="161"/>
                  <a:pt x="161" y="311"/>
                  <a:pt x="161" y="494"/>
                </a:cubicBezTo>
                <a:cubicBezTo>
                  <a:pt x="161" y="678"/>
                  <a:pt x="311" y="828"/>
                  <a:pt x="495" y="828"/>
                </a:cubicBezTo>
                <a:cubicBezTo>
                  <a:pt x="679" y="828"/>
                  <a:pt x="829" y="678"/>
                  <a:pt x="829" y="494"/>
                </a:cubicBezTo>
                <a:cubicBezTo>
                  <a:pt x="829" y="311"/>
                  <a:pt x="679" y="161"/>
                  <a:pt x="495" y="161"/>
                </a:cubicBezTo>
                <a:close/>
                <a:moveTo>
                  <a:pt x="3609" y="3600"/>
                </a:moveTo>
                <a:lnTo>
                  <a:pt x="2734" y="3600"/>
                </a:lnTo>
                <a:lnTo>
                  <a:pt x="2734" y="2403"/>
                </a:lnTo>
                <a:cubicBezTo>
                  <a:pt x="2734" y="2045"/>
                  <a:pt x="2691" y="1874"/>
                  <a:pt x="2443" y="1874"/>
                </a:cubicBezTo>
                <a:cubicBezTo>
                  <a:pt x="2192" y="1874"/>
                  <a:pt x="2095" y="2017"/>
                  <a:pt x="2095" y="2384"/>
                </a:cubicBezTo>
                <a:lnTo>
                  <a:pt x="2095" y="3600"/>
                </a:lnTo>
                <a:lnTo>
                  <a:pt x="1220" y="3600"/>
                </a:lnTo>
                <a:lnTo>
                  <a:pt x="1220" y="1142"/>
                </a:lnTo>
                <a:lnTo>
                  <a:pt x="2066" y="1142"/>
                </a:lnTo>
                <a:lnTo>
                  <a:pt x="2066" y="1316"/>
                </a:lnTo>
                <a:cubicBezTo>
                  <a:pt x="2201" y="1189"/>
                  <a:pt x="2405" y="1085"/>
                  <a:pt x="2671" y="1085"/>
                </a:cubicBezTo>
                <a:cubicBezTo>
                  <a:pt x="3497" y="1085"/>
                  <a:pt x="3609" y="1679"/>
                  <a:pt x="3609" y="2260"/>
                </a:cubicBezTo>
                <a:lnTo>
                  <a:pt x="3609" y="3600"/>
                </a:lnTo>
                <a:lnTo>
                  <a:pt x="3609" y="3600"/>
                </a:lnTo>
                <a:close/>
                <a:moveTo>
                  <a:pt x="2895" y="3440"/>
                </a:moveTo>
                <a:lnTo>
                  <a:pt x="3448" y="3440"/>
                </a:lnTo>
                <a:lnTo>
                  <a:pt x="3448" y="2260"/>
                </a:lnTo>
                <a:cubicBezTo>
                  <a:pt x="3448" y="1634"/>
                  <a:pt x="3318" y="1246"/>
                  <a:pt x="2671" y="1246"/>
                </a:cubicBezTo>
                <a:cubicBezTo>
                  <a:pt x="2353" y="1246"/>
                  <a:pt x="2146" y="1423"/>
                  <a:pt x="2066" y="1574"/>
                </a:cubicBezTo>
                <a:lnTo>
                  <a:pt x="2044" y="1617"/>
                </a:lnTo>
                <a:lnTo>
                  <a:pt x="1905" y="1617"/>
                </a:lnTo>
                <a:lnTo>
                  <a:pt x="1905" y="1303"/>
                </a:lnTo>
                <a:lnTo>
                  <a:pt x="1381" y="1303"/>
                </a:lnTo>
                <a:lnTo>
                  <a:pt x="1381" y="3440"/>
                </a:lnTo>
                <a:lnTo>
                  <a:pt x="1934" y="3440"/>
                </a:lnTo>
                <a:lnTo>
                  <a:pt x="1934" y="2384"/>
                </a:lnTo>
                <a:cubicBezTo>
                  <a:pt x="1934" y="2200"/>
                  <a:pt x="1934" y="1713"/>
                  <a:pt x="2443" y="1713"/>
                </a:cubicBezTo>
                <a:cubicBezTo>
                  <a:pt x="2895" y="1713"/>
                  <a:pt x="2895" y="2162"/>
                  <a:pt x="2895" y="2403"/>
                </a:cubicBezTo>
                <a:lnTo>
                  <a:pt x="2895" y="3440"/>
                </a:lnTo>
                <a:lnTo>
                  <a:pt x="2895" y="3440"/>
                </a:lnTo>
                <a:close/>
              </a:path>
            </a:pathLst>
          </a:custGeom>
          <a:solidFill>
            <a:schemeClr val="bg1">
              <a:alpha val="18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/>
          </a:p>
        </p:txBody>
      </p:sp>
      <p:sp>
        <p:nvSpPr>
          <p:cNvPr id="132" name="Freeform 23">
            <a:extLst>
              <a:ext uri="{FF2B5EF4-FFF2-40B4-BE49-F238E27FC236}">
                <a16:creationId xmlns="" xmlns:a16="http://schemas.microsoft.com/office/drawing/2014/main" id="{202CC596-F934-431C-BF5B-E1FEE81A4B77}"/>
              </a:ext>
            </a:extLst>
          </p:cNvPr>
          <p:cNvSpPr>
            <a:spLocks noEditPoints="1"/>
          </p:cNvSpPr>
          <p:nvPr/>
        </p:nvSpPr>
        <p:spPr bwMode="auto">
          <a:xfrm>
            <a:off x="7496009" y="5358865"/>
            <a:ext cx="1012447" cy="821573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>
              <a:alpha val="18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23" name="Footer Placeholder 22">
            <a:extLst>
              <a:ext uri="{FF2B5EF4-FFF2-40B4-BE49-F238E27FC236}">
                <a16:creationId xmlns="" xmlns:a16="http://schemas.microsoft.com/office/drawing/2014/main" id="{CE73662E-8227-4C9D-A89F-AD4ADBBDD01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4" name="Slide Number Placeholder 23">
            <a:extLst>
              <a:ext uri="{FF2B5EF4-FFF2-40B4-BE49-F238E27FC236}">
                <a16:creationId xmlns="" xmlns:a16="http://schemas.microsoft.com/office/drawing/2014/main" id="{961336FA-AFD0-471D-A99E-092E6C342138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163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1080395"/>
      </p:ext>
    </p:extLst>
  </p:cSld>
  <p:clrMapOvr>
    <a:masterClrMapping/>
  </p:clrMapOvr>
  <p:transition spd="med">
    <p:pull dir="u"/>
  </p:transition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="" xmlns:a16="http://schemas.microsoft.com/office/drawing/2014/main" id="{F709B6C6-D143-42D9-8A01-82BE1F44E636}"/>
              </a:ext>
            </a:extLst>
          </p:cNvPr>
          <p:cNvSpPr/>
          <p:nvPr/>
        </p:nvSpPr>
        <p:spPr>
          <a:xfrm>
            <a:off x="-4881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632DF371-9149-48AE-9658-A4849625FCF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office@yourwebsite.com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9961F282-336B-43EB-B2AA-2E4654DA39F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Email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2D024730-20AF-44F2-8472-EA94A75756C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054 5654 7888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F11320AE-7E87-4624-8EC9-B8407E080D3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641477" y="4541076"/>
            <a:ext cx="3721848" cy="307777"/>
          </a:xfrm>
        </p:spPr>
        <p:txBody>
          <a:bodyPr/>
          <a:lstStyle/>
          <a:p>
            <a:r>
              <a:rPr lang="en-US" dirty="0"/>
              <a:t>Telephone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BFE2BD89-8864-4343-A4A7-ED18C5A228B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43 </a:t>
            </a:r>
            <a:r>
              <a:rPr lang="en-US" dirty="0" err="1"/>
              <a:t>Exibiton</a:t>
            </a:r>
            <a:r>
              <a:rPr lang="en-US" dirty="0"/>
              <a:t> Street, Melbourne, AU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3CE19848-BFE3-4685-8DDC-5B0D43AD6BC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Address</a:t>
            </a:r>
            <a:endParaRPr lang="ro-RO" dirty="0"/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8F448DAE-BFDB-4EF2-9DFA-3341738A93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898862"/>
            <a:ext cx="5046103" cy="1217769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CONTACT </a:t>
            </a:r>
          </a:p>
          <a:p>
            <a:r>
              <a:rPr lang="en-US" dirty="0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INFORMATION</a:t>
            </a:r>
            <a:endParaRPr lang="ro-RO" dirty="0">
              <a:solidFill>
                <a:schemeClr val="bg1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pic>
        <p:nvPicPr>
          <p:cNvPr id="32" name="Graphic 31">
            <a:extLst>
              <a:ext uri="{FF2B5EF4-FFF2-40B4-BE49-F238E27FC236}">
                <a16:creationId xmlns="" xmlns:a16="http://schemas.microsoft.com/office/drawing/2014/main" id="{494D74B9-6EED-4613-9720-E717CB46C8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96897" y="5327805"/>
            <a:ext cx="254721" cy="187689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="" xmlns:a16="http://schemas.microsoft.com/office/drawing/2014/main" id="{39E88926-EC0D-4349-BDC2-E39308D650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72601" y="4074098"/>
            <a:ext cx="303315" cy="259984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="" xmlns:a16="http://schemas.microsoft.com/office/drawing/2014/main" id="{F385E0CA-D93C-4D06-B84D-AA310B510C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291633" y="4687620"/>
            <a:ext cx="259985" cy="259985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C4CE9092-F217-4829-9F53-5CFA1A2685B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CE4A8DED-0DAB-490F-A712-C03DDCC40EA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895719452"/>
      </p:ext>
    </p:extLst>
  </p:cSld>
  <p:clrMapOvr>
    <a:masterClrMapping/>
  </p:clrMapOvr>
  <p:transition spd="med">
    <p:pull dir="u"/>
  </p:transition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="" xmlns:a16="http://schemas.microsoft.com/office/drawing/2014/main" id="{5E17D6D6-E434-4D55-A4ED-999E50C5D6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7844" y="1743478"/>
            <a:ext cx="685800" cy="44767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E2C829A7-E70A-4A74-8524-7B38DA4F2B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71914" y="1724428"/>
            <a:ext cx="590550" cy="48577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31696" y="1705378"/>
            <a:ext cx="523875" cy="523875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E88995F7-8BEF-4827-BFA7-578E53F9FB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48615" y="1695853"/>
            <a:ext cx="542925" cy="542925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F88D6885-0D3A-47CA-96D7-B61A5627035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03622" y="1691091"/>
            <a:ext cx="685800" cy="55245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E85307AB-A344-48CB-B239-96B11636D34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734829" y="1643466"/>
            <a:ext cx="676275" cy="6477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C06EC8CE-BBDD-481C-97D6-40787F5A116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099373" y="1676803"/>
            <a:ext cx="600075" cy="5810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9B7280EA-51F6-4C9D-8A24-F8CEA121211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435343" y="1652991"/>
            <a:ext cx="581025" cy="6286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A3877773-CF53-4B84-BF9E-7C9D5AC9A64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88332" y="2567844"/>
            <a:ext cx="504825" cy="6858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F0B95681-8AEB-4BCB-80B7-706CA259023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433814" y="2629757"/>
            <a:ext cx="666750" cy="561975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="" xmlns:a16="http://schemas.microsoft.com/office/drawing/2014/main" id="{FF99434F-008C-42A5-8977-51A07FEFBD4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812646" y="2624994"/>
            <a:ext cx="561975" cy="57150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AC9E9047-A912-4B00-8B76-070F8AD8BB2B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129565" y="2605944"/>
            <a:ext cx="581025" cy="6096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297F5ED9-E290-4069-9608-3858540A24BB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451247" y="2644044"/>
            <a:ext cx="590550" cy="533400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292B8A6B-B11E-4008-A174-15A870C4BAA1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777691" y="2672619"/>
            <a:ext cx="590550" cy="476250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="" xmlns:a16="http://schemas.microsoft.com/office/drawing/2014/main" id="{E04D652D-238D-4ECE-A313-17DE28E77C93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113661" y="2577369"/>
            <a:ext cx="571500" cy="666750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="" xmlns:a16="http://schemas.microsoft.com/office/drawing/2014/main" id="{A6A9BA20-4B91-4C4E-81BC-795F330196CC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0449630" y="2634519"/>
            <a:ext cx="552450" cy="55245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AB5B407A-B712-42C2-A6E2-5D051856C244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=""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178807" y="3625573"/>
            <a:ext cx="523875" cy="45720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45B472F3-CEE3-4CEA-833A-F70502BEC26E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=""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2505251" y="3625573"/>
            <a:ext cx="523875" cy="457200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312BA7F3-A0D0-47F7-BB68-BF54901BAB23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3874558" y="3568423"/>
            <a:ext cx="438150" cy="571500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7EA25592-EEAC-4E96-AF24-0DB4F818FFCC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=""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5129565" y="3568423"/>
            <a:ext cx="581025" cy="571500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2ACEAEAF-65F0-4FEF-AA32-21733BA83661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6446485" y="3568423"/>
            <a:ext cx="600075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2D27AFB6-3A71-4B4D-91EA-DF7A50F0B7A5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=""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7825316" y="3539848"/>
            <a:ext cx="495300" cy="628650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36B2110C-B1A3-4B88-8B17-6CDD3209332E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=""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9137473" y="3587473"/>
            <a:ext cx="523875" cy="533400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="" xmlns:a16="http://schemas.microsoft.com/office/drawing/2014/main" id="{0A93008C-E489-4067-8275-2F117634B971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0421055" y="3577948"/>
            <a:ext cx="609600" cy="55245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067AE63F-6044-4CEF-AF8A-31E761886195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=""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169282" y="4507089"/>
            <a:ext cx="542925" cy="5810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DF662FC6-7E49-454F-81E1-4971B7585A87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=""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2524301" y="4507089"/>
            <a:ext cx="485775" cy="5810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2AC1933C-AA3F-49EA-A8A7-34F2A57B0282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=""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3793596" y="4511851"/>
            <a:ext cx="600075" cy="571500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1586778B-CCA0-46DB-BD58-5FD99584D133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=""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5148615" y="4511851"/>
            <a:ext cx="542925" cy="57150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="" xmlns:a16="http://schemas.microsoft.com/office/drawing/2014/main" id="{691FAE7B-232B-4EB4-9F79-BD1E1F2E8D77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=""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6413147" y="4521376"/>
            <a:ext cx="666750" cy="55245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7A48319B-67E2-47D0-BF87-D7F8608DD15F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=""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7739591" y="4559476"/>
            <a:ext cx="666750" cy="47625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="" xmlns:a16="http://schemas.microsoft.com/office/drawing/2014/main" id="{C1EF4990-E3F4-4E57-8292-6C11FAFFDC44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=""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9018411" y="4535664"/>
            <a:ext cx="762000" cy="52387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="" xmlns:a16="http://schemas.microsoft.com/office/drawing/2014/main" id="{003A2102-292B-4F29-8049-F0732A07D2B0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=""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10463918" y="4535664"/>
            <a:ext cx="523875" cy="523875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45521EC8-7CFD-4172-BB66-A47C8DCA45FB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=""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1069269" y="5474330"/>
            <a:ext cx="742950" cy="5334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="" xmlns:a16="http://schemas.microsoft.com/office/drawing/2014/main" id="{1A83A62C-C207-4F41-B6E2-184576AE8D62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=""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2514776" y="5431467"/>
            <a:ext cx="504825" cy="61912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="" xmlns:a16="http://schemas.microsoft.com/office/drawing/2014/main" id="{8231FB8E-1587-432E-B581-D13055B4811B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96DAC541-7B7A-43D3-8B79-37D633B846F1}">
                <asvg:svgBlip xmlns=""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3793596" y="5440992"/>
            <a:ext cx="600075" cy="600075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="" xmlns:a16="http://schemas.microsoft.com/office/drawing/2014/main" id="{5F499514-7202-49A1-986F-4F0191B9B6FE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96DAC541-7B7A-43D3-8B79-37D633B846F1}">
                <asvg:svgBlip xmlns=""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5072415" y="5521955"/>
            <a:ext cx="695325" cy="4381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="" xmlns:a16="http://schemas.microsoft.com/office/drawing/2014/main" id="{DB5C1991-5056-4BAD-8622-ABBA8F1963E7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96DAC541-7B7A-43D3-8B79-37D633B846F1}">
                <asvg:svgBlip xmlns=""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6456010" y="5445755"/>
            <a:ext cx="581025" cy="590550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="" xmlns:a16="http://schemas.microsoft.com/office/drawing/2014/main" id="{DF381594-9803-414C-8CC8-3CC091BB67C9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96DAC541-7B7A-43D3-8B79-37D633B846F1}">
                <asvg:svgBlip xmlns=""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7715779" y="5507667"/>
            <a:ext cx="714375" cy="4667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="" xmlns:a16="http://schemas.microsoft.com/office/drawing/2014/main" id="{392085F3-16FA-4B41-A164-301CD3E0AC8C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96DAC541-7B7A-43D3-8B79-37D633B846F1}">
                <asvg:svgBlip xmlns=""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9042223" y="5507667"/>
            <a:ext cx="714375" cy="46672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="" xmlns:a16="http://schemas.microsoft.com/office/drawing/2014/main" id="{A9AE9DEA-C9D6-476E-A740-8EB32B7A8D16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96DAC541-7B7A-43D3-8B79-37D633B846F1}">
                <asvg:svgBlip xmlns=""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10402005" y="5431467"/>
            <a:ext cx="647700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710249"/>
      </p:ext>
    </p:extLst>
  </p:cSld>
  <p:clrMapOvr>
    <a:masterClrMapping/>
  </p:clrMapOvr>
  <p:transition spd="med">
    <p:pull dir="u"/>
  </p:transition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="" xmlns:a16="http://schemas.microsoft.com/office/drawing/2014/main" id="{05B8E93D-4F9D-4ABA-9CCC-9787D115A76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24844" y="1660109"/>
            <a:ext cx="457200" cy="60007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="" xmlns:a16="http://schemas.microsoft.com/office/drawing/2014/main" id="{08172198-57C1-4E7C-90C2-68561CDAF9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75089" y="1683922"/>
            <a:ext cx="609600" cy="552450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="" xmlns:a16="http://schemas.microsoft.com/office/drawing/2014/main" id="{56E0D8A3-A3E9-4794-B804-801B312ABAB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25346" y="1707734"/>
            <a:ext cx="561975" cy="50482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DD836537-6318-4874-8943-0EDE4DC372A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61315" y="1688684"/>
            <a:ext cx="542925" cy="54292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791F0C44-A494-4A06-BFA2-591F0B96FB65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78235" y="1688684"/>
            <a:ext cx="561975" cy="54292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309F9075-FFCB-475D-90E8-962B74D6C476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799916" y="1645822"/>
            <a:ext cx="571500" cy="628650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="" xmlns:a16="http://schemas.microsoft.com/office/drawing/2014/main" id="{83C49344-477A-42EC-922C-9B3636A14179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126361" y="1636297"/>
            <a:ext cx="571500" cy="64770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="" xmlns:a16="http://schemas.microsoft.com/office/drawing/2014/main" id="{F7E6B5A2-19B8-407F-A3AA-16D2A43D669D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457568" y="1622009"/>
            <a:ext cx="561975" cy="67627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="" xmlns:a16="http://schemas.microsoft.com/office/drawing/2014/main" id="{D26A2682-718B-43E5-9DB5-DFE06ADAE875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72457" y="2603538"/>
            <a:ext cx="561975" cy="600075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9CC7FE85-E8FC-4F2F-A40C-D6B4C1937594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446514" y="2584488"/>
            <a:ext cx="666750" cy="6381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="" xmlns:a16="http://schemas.microsoft.com/office/drawing/2014/main" id="{1ED66BDF-1815-4055-8563-3D453C8F41E7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844396" y="2641638"/>
            <a:ext cx="523875" cy="523875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C8C008AD-446D-4703-8A3B-3582165F452C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137503" y="2608300"/>
            <a:ext cx="590550" cy="590550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21992E24-5065-485E-A5B5-7120318E23C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454422" y="2598775"/>
            <a:ext cx="609600" cy="609600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="" xmlns:a16="http://schemas.microsoft.com/office/drawing/2014/main" id="{04A9160E-6E04-4F6C-93AC-6826B9E780F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785629" y="2594013"/>
            <a:ext cx="600075" cy="6191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="" xmlns:a16="http://schemas.microsoft.com/office/drawing/2014/main" id="{A29C9464-290B-4653-9F45-B597585A252A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140648" y="2651163"/>
            <a:ext cx="542925" cy="5048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="" xmlns:a16="http://schemas.microsoft.com/office/drawing/2014/main" id="{174775D8-2DAA-4F85-B4A9-0EABD2FE83C4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0438518" y="2603538"/>
            <a:ext cx="600075" cy="600075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="" xmlns:a16="http://schemas.microsoft.com/office/drawing/2014/main" id="{43A6B7D2-DBF2-408E-8212-B01EB674B2DE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167694" y="3561254"/>
            <a:ext cx="571500" cy="57150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="" xmlns:a16="http://schemas.microsoft.com/office/drawing/2014/main" id="{1BF315E4-38F7-4BBA-B6E1-F33B60231BD4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2451276" y="3556491"/>
            <a:ext cx="657225" cy="5810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="" xmlns:a16="http://schemas.microsoft.com/office/drawing/2014/main" id="{0DA1769D-2293-4A07-928E-C09C97569216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3825346" y="3566016"/>
            <a:ext cx="561975" cy="561975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="" xmlns:a16="http://schemas.microsoft.com/office/drawing/2014/main" id="{3642BB5A-FF48-4975-B134-334BEEF94CB5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5123215" y="3566016"/>
            <a:ext cx="619125" cy="56197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="" xmlns:a16="http://schemas.microsoft.com/office/drawing/2014/main" id="{76B43E56-0999-42C6-A013-9A0DBDD9CAB3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6444897" y="3651741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="" xmlns:a16="http://schemas.microsoft.com/office/drawing/2014/main" id="{F7600981-E961-46EC-BEA8-A9AA62A5A815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7780866" y="3570779"/>
            <a:ext cx="609600" cy="552450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="" xmlns:a16="http://schemas.microsoft.com/office/drawing/2014/main" id="{6BE13969-3296-42AF-806B-247B43C39BD3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9159698" y="3542204"/>
            <a:ext cx="504825" cy="6096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="" xmlns:a16="http://schemas.microsoft.com/office/drawing/2014/main" id="{DF21F3D7-80C8-4A58-8FF8-D10F58D92B25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0433755" y="3580304"/>
            <a:ext cx="609600" cy="533400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="" xmlns:a16="http://schemas.microsoft.com/office/drawing/2014/main" id="{D5F37669-6185-43ED-BD43-DDE26CF81FA7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210557" y="4485632"/>
            <a:ext cx="485775" cy="609600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="" xmlns:a16="http://schemas.microsoft.com/office/drawing/2014/main" id="{11C9E68F-6825-424B-A699-BC9624E96CBF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2451276" y="4480870"/>
            <a:ext cx="657225" cy="619125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="" xmlns:a16="http://schemas.microsoft.com/office/drawing/2014/main" id="{A8C65B2D-CDA2-4C29-9C9C-2C06549FDE3C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3806296" y="4452295"/>
            <a:ext cx="600075" cy="6762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="" xmlns:a16="http://schemas.microsoft.com/office/drawing/2014/main" id="{C3E527B8-AE34-4CB5-8374-084E570E828A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5137503" y="4514207"/>
            <a:ext cx="590550" cy="5524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="" xmlns:a16="http://schemas.microsoft.com/office/drawing/2014/main" id="{6667F044-0269-4641-8004-6508B9288C32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6397272" y="4499920"/>
            <a:ext cx="723900" cy="581025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="" xmlns:a16="http://schemas.microsoft.com/office/drawing/2014/main" id="{EB0B2863-5039-45CF-9B05-BE15FEA3A850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7776104" y="4480870"/>
            <a:ext cx="619125" cy="619125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="" xmlns:a16="http://schemas.microsoft.com/office/drawing/2014/main" id="{492B09FE-BBAC-45B4-9F0B-B24A76C051E8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9145411" y="4471345"/>
            <a:ext cx="533400" cy="638175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="" xmlns:a16="http://schemas.microsoft.com/office/drawing/2014/main" id="{8DAE8397-E3C4-4278-A23D-F9BF4E25C7C9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10324218" y="4585645"/>
            <a:ext cx="828675" cy="409575"/>
          </a:xfrm>
          <a:prstGeom prst="rect">
            <a:avLst/>
          </a:prstGeom>
        </p:spPr>
      </p:pic>
      <p:pic>
        <p:nvPicPr>
          <p:cNvPr id="117" name="Graphic 116">
            <a:extLst>
              <a:ext uri="{FF2B5EF4-FFF2-40B4-BE49-F238E27FC236}">
                <a16:creationId xmlns="" xmlns:a16="http://schemas.microsoft.com/office/drawing/2014/main" id="{BD09BE9C-585E-4169-A1EA-6BEF1C406CB3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1148644" y="5448111"/>
            <a:ext cx="609600" cy="571500"/>
          </a:xfrm>
          <a:prstGeom prst="rect">
            <a:avLst/>
          </a:prstGeom>
        </p:spPr>
      </p:pic>
      <p:pic>
        <p:nvPicPr>
          <p:cNvPr id="118" name="Graphic 117">
            <a:extLst>
              <a:ext uri="{FF2B5EF4-FFF2-40B4-BE49-F238E27FC236}">
                <a16:creationId xmlns="" xmlns:a16="http://schemas.microsoft.com/office/drawing/2014/main" id="{393F056E-797E-4003-BEF1-FA5F78F9E660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2537001" y="5457636"/>
            <a:ext cx="485775" cy="552450"/>
          </a:xfrm>
          <a:prstGeom prst="rect">
            <a:avLst/>
          </a:prstGeom>
        </p:spPr>
      </p:pic>
      <p:pic>
        <p:nvPicPr>
          <p:cNvPr id="119" name="Graphic 118">
            <a:extLst>
              <a:ext uri="{FF2B5EF4-FFF2-40B4-BE49-F238E27FC236}">
                <a16:creationId xmlns="" xmlns:a16="http://schemas.microsoft.com/office/drawing/2014/main" id="{6125F147-5620-430B-BA37-286E5A913B4F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3830108" y="5495736"/>
            <a:ext cx="552450" cy="476250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="" xmlns:a16="http://schemas.microsoft.com/office/drawing/2014/main" id="{12DD267C-B6D0-45AE-A9FE-75852EA094E2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5204178" y="5390961"/>
            <a:ext cx="457200" cy="685800"/>
          </a:xfrm>
          <a:prstGeom prst="rect">
            <a:avLst/>
          </a:prstGeom>
        </p:spPr>
      </p:pic>
      <p:pic>
        <p:nvPicPr>
          <p:cNvPr id="121" name="Graphic 120">
            <a:extLst>
              <a:ext uri="{FF2B5EF4-FFF2-40B4-BE49-F238E27FC236}">
                <a16:creationId xmlns="" xmlns:a16="http://schemas.microsoft.com/office/drawing/2014/main" id="{B73BD1E4-0ED7-4E00-9558-33FD138DFBC5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6440135" y="5490973"/>
            <a:ext cx="638175" cy="485775"/>
          </a:xfrm>
          <a:prstGeom prst="rect">
            <a:avLst/>
          </a:prstGeom>
        </p:spPr>
      </p:pic>
      <p:pic>
        <p:nvPicPr>
          <p:cNvPr id="122" name="Graphic 121">
            <a:extLst>
              <a:ext uri="{FF2B5EF4-FFF2-40B4-BE49-F238E27FC236}">
                <a16:creationId xmlns="" xmlns:a16="http://schemas.microsoft.com/office/drawing/2014/main" id="{741CBBA0-12F4-459D-A60C-EFEFEEFE1B97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7699904" y="5486211"/>
            <a:ext cx="771525" cy="495300"/>
          </a:xfrm>
          <a:prstGeom prst="rect">
            <a:avLst/>
          </a:prstGeom>
        </p:spPr>
      </p:pic>
      <p:pic>
        <p:nvPicPr>
          <p:cNvPr id="123" name="Graphic 122">
            <a:extLst>
              <a:ext uri="{FF2B5EF4-FFF2-40B4-BE49-F238E27FC236}">
                <a16:creationId xmlns="" xmlns:a16="http://schemas.microsoft.com/office/drawing/2014/main" id="{E51991C6-F2BD-4894-8D08-6BBD3C940DC2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9093023" y="5495736"/>
            <a:ext cx="638175" cy="476250"/>
          </a:xfrm>
          <a:prstGeom prst="rect">
            <a:avLst/>
          </a:prstGeom>
        </p:spPr>
      </p:pic>
      <p:pic>
        <p:nvPicPr>
          <p:cNvPr id="124" name="Graphic 123">
            <a:extLst>
              <a:ext uri="{FF2B5EF4-FFF2-40B4-BE49-F238E27FC236}">
                <a16:creationId xmlns="" xmlns:a16="http://schemas.microsoft.com/office/drawing/2014/main" id="{53E33D03-149E-44D6-87A6-B8582B00F7B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10443280" y="5443348"/>
            <a:ext cx="590550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538960"/>
      </p:ext>
    </p:extLst>
  </p:cSld>
  <p:clrMapOvr>
    <a:masterClrMapping/>
  </p:clrMapOvr>
  <p:transition spd="med">
    <p:pull dir="u"/>
  </p:transition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="" xmlns:a16="http://schemas.microsoft.com/office/drawing/2014/main" id="{0AB75AC3-09F8-41D9-980D-02C806DB15C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8169" y="1651743"/>
            <a:ext cx="590550" cy="50482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5A9D7A38-0E69-4648-BFB4-707300367D5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84614" y="1651743"/>
            <a:ext cx="590550" cy="50482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BDF73DA4-2DF8-4EC6-A7A0-1A3072E0701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30108" y="1589831"/>
            <a:ext cx="552450" cy="62865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879CEBEF-90A5-46F5-97F0-FC4BBEA94F3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47028" y="1618406"/>
            <a:ext cx="571500" cy="571500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5FC0C3F4-757F-4D74-854B-56E9ACA672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87760" y="1537443"/>
            <a:ext cx="542925" cy="733425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81EFA51D-989C-4EA4-9FE6-DED4E9714AF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795154" y="1656506"/>
            <a:ext cx="581025" cy="4953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1745C46E-3FA0-45A9-B96E-4B20CB17B902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164461" y="1594593"/>
            <a:ext cx="495300" cy="6191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2D8EC17F-DF5B-41BF-B407-EEBE5477F07B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433755" y="1646981"/>
            <a:ext cx="609600" cy="5143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374222BB-9A94-461F-90F4-0AD7C539F321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62932" y="2599934"/>
            <a:ext cx="581025" cy="4953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6E45E6E8-8F6E-4BBE-ABDA-E030B9752E3A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489376" y="2599934"/>
            <a:ext cx="581025" cy="495300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="" xmlns:a16="http://schemas.microsoft.com/office/drawing/2014/main" id="{D4CF1098-D211-4AFA-826D-23880482752B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815821" y="2609459"/>
            <a:ext cx="581025" cy="47625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17E68742-574F-4515-8A2C-DFB7090EE333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142265" y="2599934"/>
            <a:ext cx="581025" cy="4953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FF13673C-31E0-48BE-A56C-AC3A6098DE5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463947" y="2595172"/>
            <a:ext cx="590550" cy="504825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6EE49777-9163-4D5A-9954-380D993ED10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771341" y="2576122"/>
            <a:ext cx="628650" cy="542925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="" xmlns:a16="http://schemas.microsoft.com/office/drawing/2014/main" id="{9A49FB3A-CB04-4DB0-8FA5-07E6C810D840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126361" y="2557072"/>
            <a:ext cx="571500" cy="581025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="" xmlns:a16="http://schemas.microsoft.com/office/drawing/2014/main" id="{24080295-693B-4BAC-8962-935F906EED5C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0428993" y="2585647"/>
            <a:ext cx="619125" cy="523875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02208D3B-528C-4B0C-B56F-889CCD9E7A7F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115307" y="3548125"/>
            <a:ext cx="676275" cy="485775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B1DC2A37-C04D-4503-8DCE-8C4CCE857947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2484614" y="3538600"/>
            <a:ext cx="590550" cy="504825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BA45A338-F1E6-4E86-AA6D-E6CA6079AD39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3825346" y="3510025"/>
            <a:ext cx="561975" cy="561975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C9FFAB93-F6C7-48F1-9293-FD344D77C45E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5137503" y="3538600"/>
            <a:ext cx="590550" cy="504825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7B41EBDB-757A-4179-9D30-4617AB9F998E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6454422" y="3505263"/>
            <a:ext cx="609600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0A367F90-7EE9-434F-A683-DE364740C95B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7771341" y="3519550"/>
            <a:ext cx="628650" cy="542925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56914B1C-BBD9-418E-BA8F-0DDBB52A6BC8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9112073" y="3510025"/>
            <a:ext cx="600075" cy="561975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="" xmlns:a16="http://schemas.microsoft.com/office/drawing/2014/main" id="{462608D7-68AB-49A6-897A-E034A3B05C94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0428993" y="3562413"/>
            <a:ext cx="619125" cy="45720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14303BCE-F5C5-48B9-9102-A104BEE2724B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277232" y="4424879"/>
            <a:ext cx="352425" cy="6191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458C2BCF-416D-4412-95F0-7683A2E587C9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2422701" y="4501079"/>
            <a:ext cx="714375" cy="4667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723DB0F8-E482-4A1F-B027-0854D238FFF8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3811058" y="4482029"/>
            <a:ext cx="590550" cy="504825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9155F2B2-74B6-4F1B-A6CC-E27C33327D47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5113690" y="4458216"/>
            <a:ext cx="638175" cy="55245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="" xmlns:a16="http://schemas.microsoft.com/office/drawing/2014/main" id="{4F61E476-196A-489C-8305-99156047CF9F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6502047" y="4405829"/>
            <a:ext cx="514350" cy="657225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764D753C-EBEF-4D6C-91B6-C75730EBF13B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7780866" y="4410591"/>
            <a:ext cx="609600" cy="64770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="" xmlns:a16="http://schemas.microsoft.com/office/drawing/2014/main" id="{9581575F-62BD-43ED-9215-89E886FC472D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9140648" y="4424879"/>
            <a:ext cx="542925" cy="61912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="" xmlns:a16="http://schemas.microsoft.com/office/drawing/2014/main" id="{8179EDF0-C02E-4A7F-8F00-ADA4F3C9F08A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10495668" y="4439166"/>
            <a:ext cx="485775" cy="590550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13B4F420-6A3B-493B-B807-9F7F2931CE0D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1120069" y="5392120"/>
            <a:ext cx="666750" cy="5715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="" xmlns:a16="http://schemas.microsoft.com/office/drawing/2014/main" id="{2D78BF95-BB04-4D7B-BAA5-1B4246726C89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2517951" y="5396882"/>
            <a:ext cx="523875" cy="56197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="" xmlns:a16="http://schemas.microsoft.com/office/drawing/2014/main" id="{7D9198EA-8E7D-4DFE-B099-FB7587EBD324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3787246" y="5439745"/>
            <a:ext cx="638175" cy="476250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="" xmlns:a16="http://schemas.microsoft.com/office/drawing/2014/main" id="{222820D2-9071-40BE-AF61-6B61915C323C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5175603" y="5401645"/>
            <a:ext cx="514350" cy="5524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="" xmlns:a16="http://schemas.microsoft.com/office/drawing/2014/main" id="{D30A11DD-D2CA-4F07-A03A-6CCE47A1988E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6487760" y="5406407"/>
            <a:ext cx="542925" cy="542925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="" xmlns:a16="http://schemas.microsoft.com/office/drawing/2014/main" id="{D1746F14-F82D-41DF-967F-89958C6D58B6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7814204" y="5406407"/>
            <a:ext cx="542925" cy="5429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="" xmlns:a16="http://schemas.microsoft.com/office/drawing/2014/main" id="{175C7760-EBDA-4366-8A63-9C8A5A8B7FCE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9031111" y="5358782"/>
            <a:ext cx="762000" cy="63817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="" xmlns:a16="http://schemas.microsoft.com/office/drawing/2014/main" id="{B6A0C8F1-6A5E-43B7-A3B2-A27D636A1C3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10509955" y="5382595"/>
            <a:ext cx="457200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35255"/>
      </p:ext>
    </p:extLst>
  </p:cSld>
  <p:clrMapOvr>
    <a:masterClrMapping/>
  </p:clrMapOvr>
  <p:transition spd="med">
    <p:pull dir="u"/>
  </p:transition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="" xmlns:a16="http://schemas.microsoft.com/office/drawing/2014/main" id="{7374F0D1-BCBC-42C3-A589-AEE597C18F7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90391" y="5229330"/>
            <a:ext cx="590550" cy="58102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="" xmlns:a16="http://schemas.microsoft.com/office/drawing/2014/main" id="{30C1F657-5CA3-449F-B344-1F236B0B457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02548" y="5219805"/>
            <a:ext cx="619125" cy="600075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="" xmlns:a16="http://schemas.microsoft.com/office/drawing/2014/main" id="{232C0B2E-707C-4B16-949F-115E52C4CD5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428993" y="5219805"/>
            <a:ext cx="619125" cy="60007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F69BCE34-0077-4DEF-A3D6-DE986EEE4B8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43882" y="1974955"/>
            <a:ext cx="619125" cy="48577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EC507843-7022-4F35-8BBE-D902579F19A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517951" y="1955905"/>
            <a:ext cx="523875" cy="52387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535979C3-400C-4099-ABED-FA49F2F7202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820583" y="1994005"/>
            <a:ext cx="571500" cy="447675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="" xmlns:a16="http://schemas.microsoft.com/office/drawing/2014/main" id="{72DD77F8-DC70-4F3B-B6F3-09629BB0B0C3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185128" y="1984480"/>
            <a:ext cx="495300" cy="466725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="" xmlns:a16="http://schemas.microsoft.com/office/drawing/2014/main" id="{4F4483B8-EB07-4337-AAE2-12C9A9A6055A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525860" y="1984480"/>
            <a:ext cx="466725" cy="46672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="" xmlns:a16="http://schemas.microsoft.com/office/drawing/2014/main" id="{8CAAC22C-9B4E-4C6F-ADF5-1DDA721DD96A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799916" y="1932093"/>
            <a:ext cx="571500" cy="571500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EBCE261C-4E17-42AB-81FE-14069DB7C2C8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112073" y="1917805"/>
            <a:ext cx="600075" cy="6000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="" xmlns:a16="http://schemas.microsoft.com/office/drawing/2014/main" id="{B01D62DF-8528-46B4-80C2-1A284BDE858E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0471855" y="1951143"/>
            <a:ext cx="533400" cy="533400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83F95638-698D-4B14-8CC1-45B1A8E41197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072444" y="3037522"/>
            <a:ext cx="762000" cy="561975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5A6122F7-E8F4-4739-A44F-2B94D51523FF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2508426" y="3056572"/>
            <a:ext cx="542925" cy="523875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="" xmlns:a16="http://schemas.microsoft.com/office/drawing/2014/main" id="{E82471E9-5051-4EF0-8018-FEA2158365E1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3801533" y="3027997"/>
            <a:ext cx="609600" cy="5810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="" xmlns:a16="http://schemas.microsoft.com/office/drawing/2014/main" id="{2861A40D-D2B6-43E2-845D-00BE376F22AD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5137503" y="3027997"/>
            <a:ext cx="590550" cy="5810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="" xmlns:a16="http://schemas.microsoft.com/office/drawing/2014/main" id="{DD57D706-5CBC-4533-AA87-9A5E8ADD2551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6459185" y="3051809"/>
            <a:ext cx="600075" cy="533400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="" xmlns:a16="http://schemas.microsoft.com/office/drawing/2014/main" id="{CD1B09EA-523A-452A-9427-CD7240581038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7690379" y="3099434"/>
            <a:ext cx="790575" cy="43815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="" xmlns:a16="http://schemas.microsoft.com/office/drawing/2014/main" id="{6ACF6D1C-51AE-42E6-9D17-02811EE5FB10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9154936" y="3008947"/>
            <a:ext cx="514350" cy="6191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="" xmlns:a16="http://schemas.microsoft.com/office/drawing/2014/main" id="{8FDB8521-9BB3-499F-9EB2-BD936D56ACDA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10524243" y="2947034"/>
            <a:ext cx="428625" cy="742950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="" xmlns:a16="http://schemas.microsoft.com/office/drawing/2014/main" id="{9FA55F22-0CF8-4C58-87AB-C67DE8674EB7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1134357" y="4185814"/>
            <a:ext cx="638175" cy="46672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="" xmlns:a16="http://schemas.microsoft.com/office/drawing/2014/main" id="{53525D71-3F9B-473E-86D7-76FB9206CFC8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2465564" y="4223914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="" xmlns:a16="http://schemas.microsoft.com/office/drawing/2014/main" id="{CC32072A-EE63-423C-A7E5-8B90E6551E2C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3834871" y="4147714"/>
            <a:ext cx="542925" cy="542925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="" xmlns:a16="http://schemas.microsoft.com/office/drawing/2014/main" id="{27749F7F-85BD-488E-AB24-ABD71B1ABCFE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5085115" y="4133426"/>
            <a:ext cx="695325" cy="5715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="" xmlns:a16="http://schemas.microsoft.com/office/drawing/2014/main" id="{FD740AF3-67C0-46F1-B461-48D1624E56FF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6440135" y="4223914"/>
            <a:ext cx="638175" cy="390525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="" xmlns:a16="http://schemas.microsoft.com/office/drawing/2014/main" id="{10091255-721F-4C8F-91E3-C477AA115CA5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7857066" y="4147714"/>
            <a:ext cx="457200" cy="542925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="" xmlns:a16="http://schemas.microsoft.com/office/drawing/2014/main" id="{913C6483-9BA0-45E4-B7C7-0506B5B1E3C7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9102548" y="4152476"/>
            <a:ext cx="619125" cy="533400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="" xmlns:a16="http://schemas.microsoft.com/office/drawing/2014/main" id="{B75D9318-7660-41F1-BDA7-8F2B575D474D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10395655" y="4138189"/>
            <a:ext cx="685800" cy="5619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="" xmlns:a16="http://schemas.microsoft.com/office/drawing/2014/main" id="{603ECABB-AB87-461D-8F81-C32F71CF74EB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1162932" y="5205518"/>
            <a:ext cx="581025" cy="6286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="" xmlns:a16="http://schemas.microsoft.com/office/drawing/2014/main" id="{0B1BCB64-B3A0-4AA8-B04E-0F4C90D98B05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2460801" y="5243618"/>
            <a:ext cx="638175" cy="552450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="" xmlns:a16="http://schemas.microsoft.com/office/drawing/2014/main" id="{2BE1067C-02B9-416E-AF50-157AE5DC4F38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3915833" y="5262668"/>
            <a:ext cx="381000" cy="514350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="" xmlns:a16="http://schemas.microsoft.com/office/drawing/2014/main" id="{2D649F51-3BD8-4EAF-99BC-C7FB6FBC850C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5213703" y="5224568"/>
            <a:ext cx="438150" cy="590550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="" xmlns:a16="http://schemas.microsoft.com/office/drawing/2014/main" id="{D5AFD2E5-8055-4C1D-BA45-505C86E6FC42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6502047" y="5205518"/>
            <a:ext cx="514350" cy="62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88286"/>
      </p:ext>
    </p:extLst>
  </p:cSld>
  <p:clrMapOvr>
    <a:masterClrMapping/>
  </p:clrMapOvr>
  <p:transition spd="med">
    <p:pull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664937"/>
            <a:ext cx="5887193" cy="2519606"/>
          </a:xfrm>
        </p:spPr>
        <p:txBody>
          <a:bodyPr/>
          <a:lstStyle/>
          <a:p>
            <a:pPr lvl="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search and install below soft wares.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Google chrome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Node.js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by default settings.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Soucetree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lvl="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installing, let’s try to 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index.html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as you want.</a:t>
            </a:r>
          </a:p>
          <a:p>
            <a:pPr lvl="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create another html file and link to it with &lt;a&gt; tag.</a:t>
            </a:r>
          </a:p>
          <a:p>
            <a:pPr lvl="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may good to develop your own introduction pages.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later class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63563219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="" xmlns:a16="http://schemas.microsoft.com/office/drawing/2014/main" id="{22450913-D03D-43BB-8968-E2DB24338AC2}"/>
              </a:ext>
            </a:extLst>
          </p:cNvPr>
          <p:cNvSpPr/>
          <p:nvPr/>
        </p:nvSpPr>
        <p:spPr>
          <a:xfrm>
            <a:off x="9837" y="-17452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="" xmlns:a16="http://schemas.microsoft.com/office/drawing/2014/main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="" xmlns:a16="http://schemas.microsoft.com/office/drawing/2014/main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="" xmlns:a16="http://schemas.microsoft.com/office/drawing/2014/main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="" xmlns:a16="http://schemas.microsoft.com/office/drawing/2014/main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="" xmlns:a16="http://schemas.microsoft.com/office/drawing/2014/main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="" xmlns:a16="http://schemas.microsoft.com/office/drawing/2014/main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="" xmlns:a16="http://schemas.microsoft.com/office/drawing/2014/main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07DE9393-C42F-4932-81FC-A2B7F3B61FC7}"/>
              </a:ext>
            </a:extLst>
          </p:cNvPr>
          <p:cNvGrpSpPr/>
          <p:nvPr/>
        </p:nvGrpSpPr>
        <p:grpSpPr>
          <a:xfrm>
            <a:off x="5479951" y="2022137"/>
            <a:ext cx="1321137" cy="1380416"/>
            <a:chOff x="6676126" y="658519"/>
            <a:chExt cx="1321137" cy="1380416"/>
          </a:xfrm>
        </p:grpSpPr>
        <p:sp>
          <p:nvSpPr>
            <p:cNvPr id="23" name="AutoShape 1">
              <a:extLst>
                <a:ext uri="{FF2B5EF4-FFF2-40B4-BE49-F238E27FC236}">
                  <a16:creationId xmlns="" xmlns:a16="http://schemas.microsoft.com/office/drawing/2014/main" id="{06457140-52D9-4089-8790-204CB184F5F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AutoShape 1">
              <a:extLst>
                <a:ext uri="{FF2B5EF4-FFF2-40B4-BE49-F238E27FC236}">
                  <a16:creationId xmlns="" xmlns:a16="http://schemas.microsoft.com/office/drawing/2014/main" id="{8BBAD985-7BFE-46A4-A60C-A0E82A4BEBA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="" xmlns:a16="http://schemas.microsoft.com/office/drawing/2014/main" id="{EE18CC58-7868-4BE9-8A49-3F2EDD88F39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46" name="Rectangle: Rounded Corners 45">
                <a:extLst>
                  <a:ext uri="{FF2B5EF4-FFF2-40B4-BE49-F238E27FC236}">
                    <a16:creationId xmlns="" xmlns:a16="http://schemas.microsoft.com/office/drawing/2014/main" id="{4E91D2C7-05A7-442F-9499-3EEE583D7D22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7" name="Rectangle: Rounded Corners 46">
                <a:extLst>
                  <a:ext uri="{FF2B5EF4-FFF2-40B4-BE49-F238E27FC236}">
                    <a16:creationId xmlns="" xmlns:a16="http://schemas.microsoft.com/office/drawing/2014/main" id="{70B3AD8C-DD29-47E2-B342-3154CF2E820D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8" name="Rectangle: Rounded Corners 47">
                <a:extLst>
                  <a:ext uri="{FF2B5EF4-FFF2-40B4-BE49-F238E27FC236}">
                    <a16:creationId xmlns="" xmlns:a16="http://schemas.microsoft.com/office/drawing/2014/main" id="{026547E3-0236-4C00-89BE-1699609B45DE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 dirty="0"/>
              </a:p>
            </p:txBody>
          </p:sp>
          <p:sp>
            <p:nvSpPr>
              <p:cNvPr id="49" name="Rectangle: Rounded Corners 48">
                <a:extLst>
                  <a:ext uri="{FF2B5EF4-FFF2-40B4-BE49-F238E27FC236}">
                    <a16:creationId xmlns="" xmlns:a16="http://schemas.microsoft.com/office/drawing/2014/main" id="{BD5CDDC9-14CC-4644-9FD9-96FCF31E030B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0" name="Rectangle: Rounded Corners 49">
                <a:extLst>
                  <a:ext uri="{FF2B5EF4-FFF2-40B4-BE49-F238E27FC236}">
                    <a16:creationId xmlns="" xmlns:a16="http://schemas.microsoft.com/office/drawing/2014/main" id="{BAD84334-0DC9-4DA5-9B0E-D4AB124EFF3F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4" name="Rectangle: Rounded Corners 53">
                <a:extLst>
                  <a:ext uri="{FF2B5EF4-FFF2-40B4-BE49-F238E27FC236}">
                    <a16:creationId xmlns="" xmlns:a16="http://schemas.microsoft.com/office/drawing/2014/main" id="{718B298D-6E98-4569-940A-D87BD7B21B7E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sp>
        <p:nvSpPr>
          <p:cNvPr id="25" name="Text Placeholder 11">
            <a:extLst>
              <a:ext uri="{FF2B5EF4-FFF2-40B4-BE49-F238E27FC236}">
                <a16:creationId xmlns="" xmlns:a16="http://schemas.microsoft.com/office/drawing/2014/main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523220"/>
          </a:xfrm>
        </p:spPr>
        <p:txBody>
          <a:bodyPr/>
          <a:lstStyle/>
          <a:p>
            <a:r>
              <a:rPr lang="en-US" sz="2800" dirty="0" smtClean="0"/>
              <a:t>3.Web service development 1 with Firebase</a:t>
            </a:r>
            <a:endParaRPr lang="ro-RO" sz="2800" dirty="0"/>
          </a:p>
        </p:txBody>
      </p:sp>
      <p:sp>
        <p:nvSpPr>
          <p:cNvPr id="27" name="Text Placeholder 12">
            <a:extLst>
              <a:ext uri="{FF2B5EF4-FFF2-40B4-BE49-F238E27FC236}">
                <a16:creationId xmlns="" xmlns:a16="http://schemas.microsoft.com/office/drawing/2014/main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</a:t>
            </a:r>
            <a:r>
              <a:rPr lang="en-US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Academict Journey</a:t>
            </a:r>
            <a:endParaRPr lang="ro-RO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197071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="" xmlns:a16="http://schemas.microsoft.com/office/drawing/2014/main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="" xmlns:a16="http://schemas.microsoft.com/office/drawing/2014/main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19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 smtClean="0">
                <a:solidFill>
                  <a:schemeClr val="tx1"/>
                </a:solidFill>
                <a:latin typeface="Segoe UI" panose="020B0502040204020203" pitchFamily="34" charset="0"/>
              </a:rPr>
              <a:t>Introduction</a:t>
            </a:r>
            <a:endParaRPr lang="ro-RO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dirty="0">
                <a:solidFill>
                  <a:srgbClr val="FF0000"/>
                </a:solidFill>
                <a:latin typeface="Segoe UI" panose="020B0502040204020203" pitchFamily="34" charset="0"/>
              </a:rPr>
              <a:t>Hello world in </a:t>
            </a:r>
            <a:r>
              <a:rPr lang="en-US" sz="2000" dirty="0" smtClean="0">
                <a:solidFill>
                  <a:srgbClr val="FF0000"/>
                </a:solidFill>
                <a:latin typeface="Segoe UI" panose="020B0502040204020203" pitchFamily="34" charset="0"/>
              </a:rPr>
              <a:t>Firebase</a:t>
            </a:r>
            <a:endParaRPr lang="ro-RO" sz="2000" dirty="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 smtClean="0">
                <a:latin typeface="Segoe UI" panose="020B0502040204020203" pitchFamily="34" charset="0"/>
              </a:rPr>
              <a:t>Web programming 1</a:t>
            </a:r>
            <a:endParaRPr lang="ro-RO" sz="2000" b="0" dirty="0"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4434681"/>
            <a:ext cx="4263588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2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</a:t>
            </a:r>
            <a:r>
              <a:rPr lang="en-US" altLang="ja-JP" sz="2000" b="0" dirty="0" smtClean="0">
                <a:latin typeface="Segoe UI" panose="020B0502040204020203" pitchFamily="34" charset="0"/>
              </a:rPr>
              <a:t>3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1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1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2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21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74883319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reeform: Shape 42">
            <a:extLst>
              <a:ext uri="{FF2B5EF4-FFF2-40B4-BE49-F238E27FC236}">
                <a16:creationId xmlns="" xmlns:a16="http://schemas.microsoft.com/office/drawing/2014/main" id="{13D02131-8604-4FFF-B860-EE364D84FE81}"/>
              </a:ext>
            </a:extLst>
          </p:cNvPr>
          <p:cNvSpPr>
            <a:spLocks/>
          </p:cNvSpPr>
          <p:nvPr/>
        </p:nvSpPr>
        <p:spPr bwMode="auto">
          <a:xfrm rot="6300000">
            <a:off x="3247646" y="-1340984"/>
            <a:ext cx="6649518" cy="6445970"/>
          </a:xfrm>
          <a:custGeom>
            <a:avLst/>
            <a:gdLst>
              <a:gd name="connsiteX0" fmla="*/ 75423 w 6649518"/>
              <a:gd name="connsiteY0" fmla="*/ 5048746 h 6445970"/>
              <a:gd name="connsiteX1" fmla="*/ 10467 w 6649518"/>
              <a:gd name="connsiteY1" fmla="*/ 4680491 h 6445970"/>
              <a:gd name="connsiteX2" fmla="*/ 0 w 6649518"/>
              <a:gd name="connsiteY2" fmla="*/ 4601109 h 6445970"/>
              <a:gd name="connsiteX3" fmla="*/ 0 w 6649518"/>
              <a:gd name="connsiteY3" fmla="*/ 4473384 h 6445970"/>
              <a:gd name="connsiteX4" fmla="*/ 8312 w 6649518"/>
              <a:gd name="connsiteY4" fmla="*/ 4421458 h 6445970"/>
              <a:gd name="connsiteX5" fmla="*/ 103745 w 6649518"/>
              <a:gd name="connsiteY5" fmla="*/ 3824609 h 6445970"/>
              <a:gd name="connsiteX6" fmla="*/ 377114 w 6649518"/>
              <a:gd name="connsiteY6" fmla="*/ 3047511 h 6445970"/>
              <a:gd name="connsiteX7" fmla="*/ 934627 w 6649518"/>
              <a:gd name="connsiteY7" fmla="*/ 1984822 h 6445970"/>
              <a:gd name="connsiteX8" fmla="*/ 1602041 w 6649518"/>
              <a:gd name="connsiteY8" fmla="*/ 1034041 h 6445970"/>
              <a:gd name="connsiteX9" fmla="*/ 2158015 w 6649518"/>
              <a:gd name="connsiteY9" fmla="*/ 477181 h 6445970"/>
              <a:gd name="connsiteX10" fmla="*/ 2692747 w 6649518"/>
              <a:gd name="connsiteY10" fmla="*/ 142945 h 6445970"/>
              <a:gd name="connsiteX11" fmla="*/ 3191769 w 6649518"/>
              <a:gd name="connsiteY11" fmla="*/ 9549 h 6445970"/>
              <a:gd name="connsiteX12" fmla="*/ 3277350 w 6649518"/>
              <a:gd name="connsiteY12" fmla="*/ 0 h 6445970"/>
              <a:gd name="connsiteX13" fmla="*/ 3377709 w 6649518"/>
              <a:gd name="connsiteY13" fmla="*/ 0 h 6445970"/>
              <a:gd name="connsiteX14" fmla="*/ 3402337 w 6649518"/>
              <a:gd name="connsiteY14" fmla="*/ 4476 h 6445970"/>
              <a:gd name="connsiteX15" fmla="*/ 3549180 w 6649518"/>
              <a:gd name="connsiteY15" fmla="*/ 20292 h 6445970"/>
              <a:gd name="connsiteX16" fmla="*/ 4097766 w 6649518"/>
              <a:gd name="connsiteY16" fmla="*/ 207704 h 6445970"/>
              <a:gd name="connsiteX17" fmla="*/ 4698069 w 6649518"/>
              <a:gd name="connsiteY17" fmla="*/ 652058 h 6445970"/>
              <a:gd name="connsiteX18" fmla="*/ 5234956 w 6649518"/>
              <a:gd name="connsiteY18" fmla="*/ 1260844 h 6445970"/>
              <a:gd name="connsiteX19" fmla="*/ 5985538 w 6649518"/>
              <a:gd name="connsiteY19" fmla="*/ 2446591 h 6445970"/>
              <a:gd name="connsiteX20" fmla="*/ 6045255 w 6649518"/>
              <a:gd name="connsiteY20" fmla="*/ 2565156 h 6445970"/>
              <a:gd name="connsiteX21" fmla="*/ 6026177 w 6649518"/>
              <a:gd name="connsiteY21" fmla="*/ 2572387 h 6445970"/>
              <a:gd name="connsiteX22" fmla="*/ 5804923 w 6649518"/>
              <a:gd name="connsiteY22" fmla="*/ 3065140 h 6445970"/>
              <a:gd name="connsiteX23" fmla="*/ 6328356 w 6649518"/>
              <a:gd name="connsiteY23" fmla="*/ 3367344 h 6445970"/>
              <a:gd name="connsiteX24" fmla="*/ 6398850 w 6649518"/>
              <a:gd name="connsiteY24" fmla="*/ 3340627 h 6445970"/>
              <a:gd name="connsiteX25" fmla="*/ 6476243 w 6649518"/>
              <a:gd name="connsiteY25" fmla="*/ 3562270 h 6445970"/>
              <a:gd name="connsiteX26" fmla="*/ 6546081 w 6649518"/>
              <a:gd name="connsiteY26" fmla="*/ 3803122 h 6445970"/>
              <a:gd name="connsiteX27" fmla="*/ 6644901 w 6649518"/>
              <a:gd name="connsiteY27" fmla="*/ 4440856 h 6445970"/>
              <a:gd name="connsiteX28" fmla="*/ 6649518 w 6649518"/>
              <a:gd name="connsiteY28" fmla="*/ 4473384 h 6445970"/>
              <a:gd name="connsiteX29" fmla="*/ 6649518 w 6649518"/>
              <a:gd name="connsiteY29" fmla="*/ 4595439 h 6445970"/>
              <a:gd name="connsiteX30" fmla="*/ 6644593 w 6649518"/>
              <a:gd name="connsiteY30" fmla="*/ 4636324 h 6445970"/>
              <a:gd name="connsiteX31" fmla="*/ 6609806 w 6649518"/>
              <a:gd name="connsiteY31" fmla="*/ 4927884 h 6445970"/>
              <a:gd name="connsiteX32" fmla="*/ 6211450 w 6649518"/>
              <a:gd name="connsiteY32" fmla="*/ 5668574 h 6445970"/>
              <a:gd name="connsiteX33" fmla="*/ 5701961 w 6649518"/>
              <a:gd name="connsiteY33" fmla="*/ 6028474 h 6445970"/>
              <a:gd name="connsiteX34" fmla="*/ 4988677 w 6649518"/>
              <a:gd name="connsiteY34" fmla="*/ 6279151 h 6445970"/>
              <a:gd name="connsiteX35" fmla="*/ 4376676 w 6649518"/>
              <a:gd name="connsiteY35" fmla="*/ 6385688 h 6445970"/>
              <a:gd name="connsiteX36" fmla="*/ 3882272 w 6649518"/>
              <a:gd name="connsiteY36" fmla="*/ 6428064 h 6445970"/>
              <a:gd name="connsiteX37" fmla="*/ 3391562 w 6649518"/>
              <a:gd name="connsiteY37" fmla="*/ 6442986 h 6445970"/>
              <a:gd name="connsiteX38" fmla="*/ 3366626 w 6649518"/>
              <a:gd name="connsiteY38" fmla="*/ 6445970 h 6445970"/>
              <a:gd name="connsiteX39" fmla="*/ 3282892 w 6649518"/>
              <a:gd name="connsiteY39" fmla="*/ 6445970 h 6445970"/>
              <a:gd name="connsiteX40" fmla="*/ 3246874 w 6649518"/>
              <a:gd name="connsiteY40" fmla="*/ 6442986 h 6445970"/>
              <a:gd name="connsiteX41" fmla="*/ 2622558 w 6649518"/>
              <a:gd name="connsiteY41" fmla="*/ 6419112 h 6445970"/>
              <a:gd name="connsiteX42" fmla="*/ 1870485 w 6649518"/>
              <a:gd name="connsiteY42" fmla="*/ 6323616 h 6445970"/>
              <a:gd name="connsiteX43" fmla="*/ 1178750 w 6649518"/>
              <a:gd name="connsiteY43" fmla="*/ 6129640 h 6445970"/>
              <a:gd name="connsiteX44" fmla="*/ 598457 w 6649518"/>
              <a:gd name="connsiteY44" fmla="*/ 5807640 h 6445970"/>
              <a:gd name="connsiteX45" fmla="*/ 75423 w 6649518"/>
              <a:gd name="connsiteY45" fmla="*/ 5048746 h 6445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6649518" h="6445970">
                <a:moveTo>
                  <a:pt x="75423" y="5048746"/>
                </a:moveTo>
                <a:cubicBezTo>
                  <a:pt x="40020" y="4928481"/>
                  <a:pt x="19087" y="4805530"/>
                  <a:pt x="10467" y="4680491"/>
                </a:cubicBezTo>
                <a:cubicBezTo>
                  <a:pt x="8620" y="4653930"/>
                  <a:pt x="3694" y="4627669"/>
                  <a:pt x="0" y="4601109"/>
                </a:cubicBezTo>
                <a:cubicBezTo>
                  <a:pt x="0" y="4558435"/>
                  <a:pt x="0" y="4515760"/>
                  <a:pt x="0" y="4473384"/>
                </a:cubicBezTo>
                <a:cubicBezTo>
                  <a:pt x="2771" y="4456075"/>
                  <a:pt x="7389" y="4439065"/>
                  <a:pt x="8312" y="4421458"/>
                </a:cubicBezTo>
                <a:cubicBezTo>
                  <a:pt x="19087" y="4219424"/>
                  <a:pt x="53566" y="4020674"/>
                  <a:pt x="103745" y="3824609"/>
                </a:cubicBezTo>
                <a:cubicBezTo>
                  <a:pt x="172087" y="3557817"/>
                  <a:pt x="266597" y="3299680"/>
                  <a:pt x="377114" y="3047511"/>
                </a:cubicBezTo>
                <a:cubicBezTo>
                  <a:pt x="537503" y="2680151"/>
                  <a:pt x="727445" y="2328010"/>
                  <a:pt x="934627" y="1984822"/>
                </a:cubicBezTo>
                <a:cubicBezTo>
                  <a:pt x="1135344" y="1652675"/>
                  <a:pt x="1352685" y="1332167"/>
                  <a:pt x="1602041" y="1034041"/>
                </a:cubicBezTo>
                <a:cubicBezTo>
                  <a:pt x="1771050" y="832306"/>
                  <a:pt x="1952988" y="643105"/>
                  <a:pt x="2158015" y="477181"/>
                </a:cubicBezTo>
                <a:cubicBezTo>
                  <a:pt x="2322406" y="343785"/>
                  <a:pt x="2498495" y="228593"/>
                  <a:pt x="2692747" y="142945"/>
                </a:cubicBezTo>
                <a:cubicBezTo>
                  <a:pt x="2852212" y="72816"/>
                  <a:pt x="3017835" y="25963"/>
                  <a:pt x="3191769" y="9549"/>
                </a:cubicBezTo>
                <a:cubicBezTo>
                  <a:pt x="3220399" y="6864"/>
                  <a:pt x="3248720" y="3283"/>
                  <a:pt x="3277350" y="0"/>
                </a:cubicBezTo>
                <a:cubicBezTo>
                  <a:pt x="3310906" y="0"/>
                  <a:pt x="3344153" y="0"/>
                  <a:pt x="3377709" y="0"/>
                </a:cubicBezTo>
                <a:cubicBezTo>
                  <a:pt x="3386021" y="1493"/>
                  <a:pt x="3394025" y="3879"/>
                  <a:pt x="3402337" y="4476"/>
                </a:cubicBezTo>
                <a:cubicBezTo>
                  <a:pt x="3451284" y="9848"/>
                  <a:pt x="3500540" y="12832"/>
                  <a:pt x="3549180" y="20292"/>
                </a:cubicBezTo>
                <a:cubicBezTo>
                  <a:pt x="3743432" y="49240"/>
                  <a:pt x="3925063" y="115491"/>
                  <a:pt x="4097766" y="207704"/>
                </a:cubicBezTo>
                <a:cubicBezTo>
                  <a:pt x="4319724" y="326178"/>
                  <a:pt x="4516131" y="479569"/>
                  <a:pt x="4698069" y="652058"/>
                </a:cubicBezTo>
                <a:cubicBezTo>
                  <a:pt x="4895400" y="838871"/>
                  <a:pt x="5072413" y="1043889"/>
                  <a:pt x="5234956" y="1260844"/>
                </a:cubicBezTo>
                <a:cubicBezTo>
                  <a:pt x="5517099" y="1637082"/>
                  <a:pt x="5765475" y="2033465"/>
                  <a:pt x="5985538" y="2446591"/>
                </a:cubicBezTo>
                <a:lnTo>
                  <a:pt x="6045255" y="2565156"/>
                </a:lnTo>
                <a:lnTo>
                  <a:pt x="6026177" y="2572387"/>
                </a:lnTo>
                <a:cubicBezTo>
                  <a:pt x="5848377" y="2661286"/>
                  <a:pt x="5751469" y="2865646"/>
                  <a:pt x="5804923" y="3065140"/>
                </a:cubicBezTo>
                <a:cubicBezTo>
                  <a:pt x="5866014" y="3293133"/>
                  <a:pt x="6100363" y="3428434"/>
                  <a:pt x="6328356" y="3367344"/>
                </a:cubicBezTo>
                <a:lnTo>
                  <a:pt x="6398850" y="3340627"/>
                </a:lnTo>
                <a:lnTo>
                  <a:pt x="6476243" y="3562270"/>
                </a:lnTo>
                <a:cubicBezTo>
                  <a:pt x="6501712" y="3641768"/>
                  <a:pt x="6525071" y="3722025"/>
                  <a:pt x="6546081" y="3803122"/>
                </a:cubicBezTo>
                <a:cubicBezTo>
                  <a:pt x="6600570" y="4012318"/>
                  <a:pt x="6641206" y="4223901"/>
                  <a:pt x="6644901" y="4440856"/>
                </a:cubicBezTo>
                <a:cubicBezTo>
                  <a:pt x="6645208" y="4451897"/>
                  <a:pt x="6647979" y="4462641"/>
                  <a:pt x="6649518" y="4473384"/>
                </a:cubicBezTo>
                <a:cubicBezTo>
                  <a:pt x="6649518" y="4513969"/>
                  <a:pt x="6649518" y="4554853"/>
                  <a:pt x="6649518" y="4595439"/>
                </a:cubicBezTo>
                <a:cubicBezTo>
                  <a:pt x="6647671" y="4609167"/>
                  <a:pt x="6644593" y="4622596"/>
                  <a:pt x="6644593" y="4636324"/>
                </a:cubicBezTo>
                <a:cubicBezTo>
                  <a:pt x="6644285" y="4734804"/>
                  <a:pt x="6630431" y="4831792"/>
                  <a:pt x="6609806" y="4927884"/>
                </a:cubicBezTo>
                <a:cubicBezTo>
                  <a:pt x="6549160" y="5213178"/>
                  <a:pt x="6417709" y="5460871"/>
                  <a:pt x="6211450" y="5668574"/>
                </a:cubicBezTo>
                <a:cubicBezTo>
                  <a:pt x="6062759" y="5818085"/>
                  <a:pt x="5890057" y="5934172"/>
                  <a:pt x="5701961" y="6028474"/>
                </a:cubicBezTo>
                <a:cubicBezTo>
                  <a:pt x="5474770" y="6142174"/>
                  <a:pt x="5235264" y="6220361"/>
                  <a:pt x="4988677" y="6279151"/>
                </a:cubicBezTo>
                <a:cubicBezTo>
                  <a:pt x="4786730" y="6326898"/>
                  <a:pt x="4582626" y="6360919"/>
                  <a:pt x="4376676" y="6385688"/>
                </a:cubicBezTo>
                <a:cubicBezTo>
                  <a:pt x="4212285" y="6405682"/>
                  <a:pt x="4047278" y="6420903"/>
                  <a:pt x="3882272" y="6428064"/>
                </a:cubicBezTo>
                <a:cubicBezTo>
                  <a:pt x="3718497" y="6435525"/>
                  <a:pt x="3555029" y="6438211"/>
                  <a:pt x="3391562" y="6442986"/>
                </a:cubicBezTo>
                <a:cubicBezTo>
                  <a:pt x="3383250" y="6443284"/>
                  <a:pt x="3374938" y="6445074"/>
                  <a:pt x="3366626" y="6445970"/>
                </a:cubicBezTo>
                <a:cubicBezTo>
                  <a:pt x="3338612" y="6445970"/>
                  <a:pt x="3310906" y="6445970"/>
                  <a:pt x="3282892" y="6445970"/>
                </a:cubicBezTo>
                <a:cubicBezTo>
                  <a:pt x="3270886" y="6445075"/>
                  <a:pt x="3258880" y="6443284"/>
                  <a:pt x="3246874" y="6442986"/>
                </a:cubicBezTo>
                <a:cubicBezTo>
                  <a:pt x="3038768" y="6440897"/>
                  <a:pt x="2830355" y="6434033"/>
                  <a:pt x="2622558" y="6419112"/>
                </a:cubicBezTo>
                <a:cubicBezTo>
                  <a:pt x="2370122" y="6400610"/>
                  <a:pt x="2118918" y="6371066"/>
                  <a:pt x="1870485" y="6323616"/>
                </a:cubicBezTo>
                <a:cubicBezTo>
                  <a:pt x="1634365" y="6278255"/>
                  <a:pt x="1402864" y="6217377"/>
                  <a:pt x="1178750" y="6129640"/>
                </a:cubicBezTo>
                <a:cubicBezTo>
                  <a:pt x="970953" y="6048170"/>
                  <a:pt x="774854" y="5945811"/>
                  <a:pt x="598457" y="5807640"/>
                </a:cubicBezTo>
                <a:cubicBezTo>
                  <a:pt x="345098" y="5608889"/>
                  <a:pt x="166546" y="5358810"/>
                  <a:pt x="75423" y="5048746"/>
                </a:cubicBezTo>
                <a:close/>
              </a:path>
            </a:pathLst>
          </a:cu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Slide Number Placeholder 27">
            <a:extLst>
              <a:ext uri="{FF2B5EF4-FFF2-40B4-BE49-F238E27FC236}">
                <a16:creationId xmlns="" xmlns:a16="http://schemas.microsoft.com/office/drawing/2014/main" id="{A3CE3032-4671-4453-9BCD-01AB7B066C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</a:t>
            </a:fld>
            <a:endParaRPr lang="ro-RO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5D4CCEDD-5502-47FA-97CA-000C93369CF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186792" y="5663864"/>
            <a:ext cx="5795582" cy="523220"/>
          </a:xfrm>
        </p:spPr>
        <p:txBody>
          <a:bodyPr/>
          <a:lstStyle/>
          <a:p>
            <a:r>
              <a:rPr lang="en-US">
                <a:latin typeface="Segoe UI" panose="020B0502040204020203" pitchFamily="34" charset="0"/>
              </a:rPr>
              <a:t>LET’S START</a:t>
            </a:r>
            <a:endParaRPr lang="ro-RO">
              <a:latin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ECE0A878-C40F-4049-9313-AEDB1050E6A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740148" y="1028243"/>
            <a:ext cx="5122165" cy="2616101"/>
          </a:xfrm>
        </p:spPr>
        <p:txBody>
          <a:bodyPr/>
          <a:lstStyle/>
          <a:p>
            <a:pPr marL="342900" indent="-34290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ja-JP" sz="2400" i="0" dirty="0">
                <a:latin typeface="Roboto Slab" pitchFamily="2" charset="0"/>
                <a:ea typeface="Roboto Slab" pitchFamily="2" charset="0"/>
              </a:rPr>
              <a:t>This </a:t>
            </a:r>
            <a:r>
              <a:rPr lang="en-US" altLang="ja-JP" sz="2400" i="0" dirty="0" smtClean="0">
                <a:latin typeface="Roboto Slab" pitchFamily="2" charset="0"/>
                <a:ea typeface="Roboto Slab" pitchFamily="2" charset="0"/>
              </a:rPr>
              <a:t>course aims </a:t>
            </a:r>
            <a:r>
              <a:rPr lang="en-US" altLang="ja-JP" sz="2400" i="0" dirty="0">
                <a:latin typeface="Roboto Slab" pitchFamily="2" charset="0"/>
                <a:ea typeface="Roboto Slab" pitchFamily="2" charset="0"/>
              </a:rPr>
              <a:t>at learning the basics of </a:t>
            </a:r>
            <a:r>
              <a:rPr lang="en-US" altLang="ja-JP" sz="2400" i="0" dirty="0" smtClean="0">
                <a:latin typeface="Roboto Slab" pitchFamily="2" charset="0"/>
                <a:ea typeface="Roboto Slab" pitchFamily="2" charset="0"/>
              </a:rPr>
              <a:t>Web service development with Firebase.</a:t>
            </a:r>
          </a:p>
          <a:p>
            <a:pPr marL="342900" indent="-34290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ja-JP" sz="2400" i="0" dirty="0" smtClean="0">
                <a:latin typeface="Roboto Slab" pitchFamily="2" charset="0"/>
                <a:ea typeface="Roboto Slab" pitchFamily="2" charset="0"/>
              </a:rPr>
              <a:t>Firebase allows beginners </a:t>
            </a:r>
            <a:r>
              <a:rPr lang="en-US" altLang="ja-JP" sz="2400" i="0" dirty="0">
                <a:latin typeface="Roboto Slab" pitchFamily="2" charset="0"/>
                <a:ea typeface="Roboto Slab" pitchFamily="2" charset="0"/>
              </a:rPr>
              <a:t>to create </a:t>
            </a:r>
            <a:r>
              <a:rPr lang="en-US" altLang="ja-JP" sz="2400" i="0" dirty="0" smtClean="0">
                <a:latin typeface="Roboto Slab" pitchFamily="2" charset="0"/>
                <a:ea typeface="Roboto Slab" pitchFamily="2" charset="0"/>
              </a:rPr>
              <a:t>own web service easily. </a:t>
            </a:r>
          </a:p>
          <a:p>
            <a:pPr marL="342900" indent="-34290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ja-JP" sz="2400" i="0" dirty="0" smtClean="0">
                <a:latin typeface="Roboto Slab" pitchFamily="2" charset="0"/>
                <a:ea typeface="Roboto Slab" pitchFamily="2" charset="0"/>
              </a:rPr>
              <a:t>Have fun for programming!</a:t>
            </a:r>
          </a:p>
        </p:txBody>
      </p:sp>
    </p:spTree>
    <p:extLst>
      <p:ext uri="{BB962C8B-B14F-4D97-AF65-F5344CB8AC3E}">
        <p14:creationId xmlns:p14="http://schemas.microsoft.com/office/powerpoint/2010/main" val="114302561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="" xmlns:a16="http://schemas.microsoft.com/office/drawing/2014/main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="" xmlns:a16="http://schemas.microsoft.com/office/drawing/2014/main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2579262"/>
            <a:ext cx="3194050" cy="156966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endParaRPr lang="en-US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Hello World</a:t>
            </a:r>
            <a:b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in Firebase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70611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283826"/>
            <a:ext cx="9519722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create project and how to run it with Firebase.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authenticate and how to enable chat functions.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Hello World in Firebase</a:t>
            </a:r>
            <a:endParaRPr lang="ro-RO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88702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[Prerequisite Knowledge] Server-Client architecture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Almost services are worked in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Servers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this world.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Users(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 will access the server with their device.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connection is realized by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Request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Response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have to architect the Server with many settings.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have to keep run the Server to provide the service.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GCP / Firebase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architecture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services are worked on Google Could Platform.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manages almost settings to run your service.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have to run your own server because GCP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does it.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provide many functions like below.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Platform to architect your Web services by Google Cloud.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https://carta.readthedocs.io/en/1.0/_static/carta_intro_serverClien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4604" y="1154973"/>
            <a:ext cx="4213858" cy="19790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8658447" y="3139550"/>
            <a:ext cx="24048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>
                <a:latin typeface="Roboto Slab" pitchFamily="2" charset="0"/>
                <a:ea typeface="Roboto Slab" pitchFamily="2" charset="0"/>
                <a:hlinkClick r:id="rId3"/>
              </a:rPr>
              <a:t>Client-Server architecture</a:t>
            </a:r>
            <a:endParaRPr lang="ja-JP" altLang="en-US" sz="1400" dirty="0">
              <a:latin typeface="Roboto Slab" pitchFamily="2" charset="0"/>
            </a:endParaRPr>
          </a:p>
        </p:txBody>
      </p:sp>
      <p:pic>
        <p:nvPicPr>
          <p:cNvPr id="13" name="Picture 2" descr="https://carta.readthedocs.io/en/1.0/_static/carta_intro_serverClien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4604" y="4049251"/>
            <a:ext cx="4213858" cy="19790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初心者のためのAndroid Firebase | 株式会社ブリスウェル ベトナム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7221" y="5103558"/>
            <a:ext cx="1581693" cy="568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角丸四角形 4"/>
          <p:cNvSpPr/>
          <p:nvPr/>
        </p:nvSpPr>
        <p:spPr>
          <a:xfrm>
            <a:off x="9838481" y="4159170"/>
            <a:ext cx="268740" cy="33566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4586" y="3941215"/>
            <a:ext cx="1711750" cy="1053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0" name="Picture 12" descr="D:\AcademictJourney\firebase-product-branding\Firebase Authentication\Firebase Authentication (6- Vertical Lockup, Use in Firebase Contexts Only, Light)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160" y="5144509"/>
            <a:ext cx="142138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D:\AcademictJourney\firebase-product-branding\Firebase Realtime Database\Firebase Realtime Database (6- Vertical Lockup, Use in Firebase Contexts Only, Light)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024" y="5144508"/>
            <a:ext cx="1644827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D:\AcademictJourney\firebase-product-branding\Firebase Cloud Messaging\Firebase Cloud Messaging (6- Vertical Lockup, Use in Firebase Contexts Only, Light)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1019" y="5144508"/>
            <a:ext cx="1564138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5" name="Picture 17" descr="D:\AcademictJourney\firebase-product-branding\Firebase Hosting\Firebase Hosting (6- Vertical Lockup, Use in Firebase Contexts Only, Light)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8317" y="5144509"/>
            <a:ext cx="1017931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D:\AcademictJourney\firebase-product-branding\Firebase Performance Monitoring\Firebase Performance Monitoring (6- Vertical Lockup, Use in Firebase Contexts Only, Light)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7738" y="5152960"/>
            <a:ext cx="1970689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直線矢印コネクタ 17"/>
          <p:cNvCxnSpPr>
            <a:stCxn id="2" idx="2"/>
          </p:cNvCxnSpPr>
          <p:nvPr/>
        </p:nvCxnSpPr>
        <p:spPr>
          <a:xfrm>
            <a:off x="9860860" y="3447327"/>
            <a:ext cx="0" cy="5227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" name="正方形/長方形 35"/>
          <p:cNvSpPr/>
          <p:nvPr/>
        </p:nvSpPr>
        <p:spPr>
          <a:xfrm>
            <a:off x="8272925" y="6018700"/>
            <a:ext cx="31758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Google Cloud Platform </a:t>
            </a:r>
            <a:r>
              <a:rPr lang="en-US" altLang="ja-JP" sz="1400" dirty="0">
                <a:latin typeface="Roboto Slab" pitchFamily="2" charset="0"/>
                <a:ea typeface="Roboto Slab" pitchFamily="2" charset="0"/>
              </a:rPr>
              <a:t>architecture</a:t>
            </a:r>
            <a:endParaRPr lang="ja-JP" altLang="en-US" sz="1400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659982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Firebase web code lab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read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1. Overview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2. Get the sample code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get the base code.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get the code with Sourcetree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the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ithub page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ja-JP" altLang="en-US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↓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Code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button and copy URL of the repository.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new tab in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Soucetree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input the URL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new folder to save the code and designate it.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clone button.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you want to manage the code on Github, you have to create Github account and connect with it on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Soucetree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also can get the code by downloading it as ZIP file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Unzip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read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3. Create and set up a Firebase project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 1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2" name="Picture 2" descr="C:\Users\fores\AppData\Local\Monosnap\Temp\firebase_codelab-friendlychat-web_ The source for the Firebase codelab for building a cross-platform chat app - Google Chrome 2021-07-04 03.33.2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0159" y="535642"/>
            <a:ext cx="3838364" cy="281329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fores\AppData\Local\Monosnap\Temp\Sourcetree 2021-07-04 03.40.12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0159" y="3519522"/>
            <a:ext cx="3838364" cy="270218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直線矢印コネクタ 17"/>
          <p:cNvCxnSpPr/>
          <p:nvPr/>
        </p:nvCxnSpPr>
        <p:spPr>
          <a:xfrm flipV="1">
            <a:off x="4298260" y="3191720"/>
            <a:ext cx="3198277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直線矢印コネクタ 20"/>
          <p:cNvCxnSpPr/>
          <p:nvPr/>
        </p:nvCxnSpPr>
        <p:spPr>
          <a:xfrm>
            <a:off x="6369934" y="3735730"/>
            <a:ext cx="1126603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13384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Firebase project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Sign in to Firebase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* New Google Account user may be shown </a:t>
            </a:r>
            <a:r>
              <a:rPr lang="en-US" altLang="ja-JP" sz="12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difrrernt</a:t>
            </a: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welcome screen.</a:t>
            </a:r>
            <a:b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this case, please proceed by the guide until appear this start image.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a project as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FriendlyChat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Uncheck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Enable Google Analytics for this Project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project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a Firebase web app to the project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&lt;/&gt; to create a new Firebase web app.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Register the app with the nickname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Friendly Chat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then check the box next to Also set up Firebase Hosting for this app. Click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Register app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through the remaining steps. You don't need to follow the instructions now; these will be covered in later steps of this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codelab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continue to the console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 2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18" name="直線矢印コネクタ 17"/>
          <p:cNvCxnSpPr/>
          <p:nvPr/>
        </p:nvCxnSpPr>
        <p:spPr>
          <a:xfrm>
            <a:off x="7037408" y="2998809"/>
            <a:ext cx="45912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50" name="Picture 2" descr="C:\Users\fores\AppData\Local\Monosnap\Temp\Firebase console - Google Chrome 2021-07-04 03.58.5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492" y="956841"/>
            <a:ext cx="4069064" cy="180388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直線矢印コネクタ 13"/>
          <p:cNvCxnSpPr/>
          <p:nvPr/>
        </p:nvCxnSpPr>
        <p:spPr>
          <a:xfrm>
            <a:off x="7037408" y="2601412"/>
            <a:ext cx="45912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51" name="Picture 3" descr="C:\Users\fores\AppData\Local\Monosnap\Temp\Firebase console - Google Chrome 2021-07-04 04.07.2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491" y="2908140"/>
            <a:ext cx="2014555" cy="1674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fores\AppData\Local\Monosnap\Temp\Firebase console - Google Chrome 2021-07-04 04.09.43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8265" y="2908140"/>
            <a:ext cx="1989330" cy="1674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fores\AppData\Local\Monosnap\Temp\FriendlyChat – Overview – Firebase console - Google Chrome 2021-07-04 04.14.43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493" y="4711199"/>
            <a:ext cx="2014554" cy="77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Users\fores\AppData\Local\Monosnap\Temp\FriendlyChat – Overview – Firebase console - Google Chrome 2021-07-04 04.20.18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232" b="65717"/>
          <a:stretch/>
        </p:blipFill>
        <p:spPr bwMode="auto">
          <a:xfrm>
            <a:off x="9778265" y="4683827"/>
            <a:ext cx="1977291" cy="1551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052713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Enable Google sign-in for Firebase Authentication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Authentication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in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Firebase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console.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Get started.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and enable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Google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sign-in provider, then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input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public-facing name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Friendly Chat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your e-mail.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Save.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Enable Cloud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Database in the Firebase console.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Create database in the Cloud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pane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the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Start in test mode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option, then click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Next.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Set the location where your Cloud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data is stored. You can leave this as the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default. Click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Enable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 3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18" name="直線矢印コネクタ 17"/>
          <p:cNvCxnSpPr/>
          <p:nvPr/>
        </p:nvCxnSpPr>
        <p:spPr>
          <a:xfrm>
            <a:off x="7164729" y="3019065"/>
            <a:ext cx="33180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直線矢印コネクタ 13"/>
          <p:cNvCxnSpPr/>
          <p:nvPr/>
        </p:nvCxnSpPr>
        <p:spPr>
          <a:xfrm>
            <a:off x="6481823" y="2258030"/>
            <a:ext cx="101471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074" name="Picture 2" descr="C:\Users\fores\AppData\Local\Monosnap\Temp\FriendlyChat – Authentication – Firebase console - Google Chrome 2021-07-04 04.25.4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491" y="421741"/>
            <a:ext cx="4075563" cy="2400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fores\AppData\Local\Monosnap\Temp\FriendlyChat – Authentication – Firebase console - Google Chrome 2021-07-04 06.45.08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490" y="2936110"/>
            <a:ext cx="4075563" cy="281366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fores\AppData\Local\Monosnap\Temp\FriendlyChat – Cloud Firestore – Firebase console - Google Chrome 2021-07-04 06.54.4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189" y="5305063"/>
            <a:ext cx="1983069" cy="96431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fores\AppData\Local\Monosnap\Temp\FriendlyChat – Cloud Firestore – Firebase console - Google Chrome 2021-07-04 06.55.0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7333" y="5305063"/>
            <a:ext cx="1839385" cy="122019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fores\AppData\Local\Monosnap\Temp\FriendlyChat – Cloud Firestore – Firebase console - Google Chrome 2021-07-04 06.55.50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236" y="5305063"/>
            <a:ext cx="2236987" cy="122897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731738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fores\AppData\Local\Monosnap\Temp\C__WINDOWS_system32_cmd.exe 2021-07-04 16.50.5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5236" y="4441119"/>
            <a:ext cx="2089222" cy="964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664937"/>
            <a:ext cx="5887193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Enable Cloud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Storage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Storage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in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Firebase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console.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there's no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Get Started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button, it means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that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Cloud storage is already enabled, and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don't need to follow the steps below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Get started.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Set up storage as default settings.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Install Firebase CLI (with Node.js and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npm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Node.js download page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Download &amp; Install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Node.js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by default settings.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Command prompt(CMD) or Terminal(Mac). You can find the app using search box of the OS.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node -v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”, “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npm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-v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to check the version.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npm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-g install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firebase-tools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and wait.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(It may take a few minutes to complete install)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--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version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and check the version.</a:t>
            </a:r>
          </a:p>
          <a:p>
            <a:pPr marL="1028700" lvl="1" indent="-342900">
              <a:buFont typeface="+mj-lt"/>
              <a:buAutoNum type="arabicPeriod"/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 4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4098" name="Picture 2" descr="C:\Users\fores\AppData\Local\Monosnap\Temp\FriendlyChat – Storage – Firebase console - Google Chrome 2021-07-04 07.08.2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5900" y="1797934"/>
            <a:ext cx="5147894" cy="174774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正方形/長方形 16"/>
          <p:cNvSpPr/>
          <p:nvPr/>
        </p:nvSpPr>
        <p:spPr>
          <a:xfrm>
            <a:off x="6635339" y="1478583"/>
            <a:ext cx="51507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When this screen is shown, the storage is already enabled.</a:t>
            </a:r>
            <a:endParaRPr lang="ja-JP" altLang="en-US" sz="1400" dirty="0">
              <a:latin typeface="Roboto Slab" pitchFamily="2" charset="0"/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6872583" y="4129108"/>
            <a:ext cx="46762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The versions may be different. “-v” equals “--version”</a:t>
            </a:r>
            <a:endParaRPr lang="ja-JP" altLang="en-US" sz="1400" dirty="0">
              <a:latin typeface="Roboto Slab" pitchFamily="2" charset="0"/>
            </a:endParaRPr>
          </a:p>
        </p:txBody>
      </p:sp>
      <p:pic>
        <p:nvPicPr>
          <p:cNvPr id="1029" name="Picture 5" descr="C:\Users\fores\AppData\Local\Monosnap\Temp\C__WINDOWS_system32_cmd.exe 2021-07-04 16.53.01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4990" y="5663063"/>
            <a:ext cx="3191465" cy="530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直線矢印コネクタ 17"/>
          <p:cNvCxnSpPr/>
          <p:nvPr/>
        </p:nvCxnSpPr>
        <p:spPr>
          <a:xfrm>
            <a:off x="5733327" y="2228128"/>
            <a:ext cx="72534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直線矢印コネクタ 20"/>
          <p:cNvCxnSpPr/>
          <p:nvPr/>
        </p:nvCxnSpPr>
        <p:spPr>
          <a:xfrm>
            <a:off x="6458673" y="5256835"/>
            <a:ext cx="153943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直線矢印コネクタ 21"/>
          <p:cNvCxnSpPr/>
          <p:nvPr/>
        </p:nvCxnSpPr>
        <p:spPr>
          <a:xfrm>
            <a:off x="6635339" y="6043914"/>
            <a:ext cx="86505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直線コネクタ 10"/>
          <p:cNvCxnSpPr/>
          <p:nvPr/>
        </p:nvCxnSpPr>
        <p:spPr>
          <a:xfrm>
            <a:off x="9479667" y="4641449"/>
            <a:ext cx="636608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コネクタ 26"/>
          <p:cNvCxnSpPr/>
          <p:nvPr/>
        </p:nvCxnSpPr>
        <p:spPr>
          <a:xfrm>
            <a:off x="8978099" y="5928465"/>
            <a:ext cx="1782060" cy="1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コネクタ 31"/>
          <p:cNvCxnSpPr/>
          <p:nvPr/>
        </p:nvCxnSpPr>
        <p:spPr>
          <a:xfrm>
            <a:off x="9479667" y="5193175"/>
            <a:ext cx="547867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387411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fores\AppData\Local\Monosnap\Temp\C__WINDOWS_system32_cmd.exe - firebase  login 2021-07-04 17.04.1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7357" y="892024"/>
            <a:ext cx="4764978" cy="1789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664937"/>
            <a:ext cx="5887193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Login Firebase with CLI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login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 ask you a question on data collection.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“n” (=No).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Browser confirms permission of CLI.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“Allow” button.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Run your code with Firebase CLI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Change directory to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web-start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directory on CMD or Terminal with “cd” command.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E.g.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cd {target-directory}”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drag and drop the target 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folder 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into CMD or Terminal instead of typing</a:t>
            </a: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However, when you move other drive, </a:t>
            </a:r>
            <a:b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may be need to type target drive like “D:”.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use --add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to associate your app with Firebase project.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Press Enter and to select “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friendlychat-xxxxx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project and type ”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staging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 5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2052" name="Picture 4" descr="C:\Users\fores\AppData\Local\Monosnap\Temp\Sign in – Google accounts - Google Chrome 2021-07-04 17.07.05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100"/>
          <a:stretch/>
        </p:blipFill>
        <p:spPr bwMode="auto">
          <a:xfrm>
            <a:off x="6838435" y="2895237"/>
            <a:ext cx="2066924" cy="183347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fores\AppData\Local\Monosnap\Temp\Firebase CLI - Google Chrome 2021-07-04 17.10.18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2299" y="3614585"/>
            <a:ext cx="2590035" cy="111412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Users\fores\AppData\Local\Monosnap\Temp\選択C__WINDOWS_system32_cmd.exe 2021-07-04 18.02.1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8434" y="4893378"/>
            <a:ext cx="4703513" cy="1337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直線矢印コネクタ 20"/>
          <p:cNvCxnSpPr/>
          <p:nvPr/>
        </p:nvCxnSpPr>
        <p:spPr>
          <a:xfrm>
            <a:off x="4151454" y="3267922"/>
            <a:ext cx="248084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" name="角丸四角形 3"/>
          <p:cNvSpPr/>
          <p:nvPr/>
        </p:nvSpPr>
        <p:spPr>
          <a:xfrm>
            <a:off x="6057417" y="4302350"/>
            <a:ext cx="297084" cy="28641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0" name="カギ線コネクタ 9"/>
          <p:cNvCxnSpPr/>
          <p:nvPr/>
        </p:nvCxnSpPr>
        <p:spPr>
          <a:xfrm>
            <a:off x="6354501" y="3905437"/>
            <a:ext cx="483933" cy="1116651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直線矢印コネクタ 29"/>
          <p:cNvCxnSpPr/>
          <p:nvPr/>
        </p:nvCxnSpPr>
        <p:spPr>
          <a:xfrm>
            <a:off x="4151454" y="2233917"/>
            <a:ext cx="248084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直線コネクタ 30"/>
          <p:cNvCxnSpPr/>
          <p:nvPr/>
        </p:nvCxnSpPr>
        <p:spPr>
          <a:xfrm>
            <a:off x="7666302" y="1032374"/>
            <a:ext cx="790933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751014" y="1622009"/>
            <a:ext cx="225644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コネクタ 34"/>
          <p:cNvCxnSpPr/>
          <p:nvPr/>
        </p:nvCxnSpPr>
        <p:spPr>
          <a:xfrm>
            <a:off x="7666302" y="5022087"/>
            <a:ext cx="3769485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コネクタ 36"/>
          <p:cNvCxnSpPr/>
          <p:nvPr/>
        </p:nvCxnSpPr>
        <p:spPr>
          <a:xfrm>
            <a:off x="7666302" y="5257133"/>
            <a:ext cx="100311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コネクタ 38"/>
          <p:cNvCxnSpPr/>
          <p:nvPr/>
        </p:nvCxnSpPr>
        <p:spPr>
          <a:xfrm>
            <a:off x="10478947" y="5473500"/>
            <a:ext cx="1030142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コネクタ 40"/>
          <p:cNvCxnSpPr/>
          <p:nvPr/>
        </p:nvCxnSpPr>
        <p:spPr>
          <a:xfrm>
            <a:off x="8827626" y="5562208"/>
            <a:ext cx="1030142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コネクタ 41"/>
          <p:cNvCxnSpPr/>
          <p:nvPr/>
        </p:nvCxnSpPr>
        <p:spPr>
          <a:xfrm>
            <a:off x="10405645" y="5685671"/>
            <a:ext cx="458191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575320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C:\Users\fores\AppData\Local\Monosnap\Temp\選択C__WINDOWS_system32_cmd.exe - firebase  serve --only hosting 2021-07-05 17.01.0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4182" y="2033167"/>
            <a:ext cx="5143017" cy="40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66493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Run Firebase locally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serve --only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hosting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web-start directory and wait a few seconds.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http://localhost:5000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browser shows the Friendly Chat.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you want to stop the run, you will use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ctrl+c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on your CMD / Terminal.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Run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0" name="直線矢印コネクタ 29"/>
          <p:cNvCxnSpPr/>
          <p:nvPr/>
        </p:nvCxnSpPr>
        <p:spPr>
          <a:xfrm>
            <a:off x="5451675" y="2245491"/>
            <a:ext cx="120376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直線コネクタ 30"/>
          <p:cNvCxnSpPr/>
          <p:nvPr/>
        </p:nvCxnSpPr>
        <p:spPr>
          <a:xfrm>
            <a:off x="10289897" y="1360323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299610" y="2183763"/>
            <a:ext cx="1548000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 descr="C:\Users\fores\AppData\Local\Monosnap\Temp\Friendly Chat - Google Chrome 2021-07-05 17.08.1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0066" y="2586038"/>
            <a:ext cx="3431247" cy="227533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2" name="直線矢印コネクタ 31"/>
          <p:cNvCxnSpPr/>
          <p:nvPr/>
        </p:nvCxnSpPr>
        <p:spPr>
          <a:xfrm>
            <a:off x="5752616" y="3024853"/>
            <a:ext cx="165132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238491" y="3673033"/>
            <a:ext cx="6165448" cy="2947686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Localhost 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is a kind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 of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 </a:t>
            </a: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domain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 express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 the local server.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kumimoji="0" lang="en-US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Domain 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is used to express </a:t>
            </a:r>
            <a:r>
              <a:rPr kumimoji="0" lang="en-US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IP address 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as name.</a:t>
            </a:r>
            <a:b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</a:br>
            <a:r>
              <a:rPr lang="en-US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E.g. </a:t>
            </a:r>
            <a:r>
              <a:rPr lang="en-US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google.co.jp </a:t>
            </a:r>
            <a:r>
              <a:rPr lang="en-US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= 216.58.197.3</a:t>
            </a:r>
            <a:r>
              <a:rPr lang="en-US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   /    </a:t>
            </a:r>
            <a:r>
              <a:rPr lang="en-US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localhost = 127.0.0.1</a:t>
            </a:r>
            <a:r>
              <a:rPr lang="en-US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So you can access your Friendly Chat with </a:t>
            </a:r>
            <a:r>
              <a:rPr lang="en-US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http</a:t>
            </a:r>
            <a:r>
              <a:rPr lang="en-US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://127.0.0.1:5000</a:t>
            </a:r>
            <a:endParaRPr kumimoji="0" lang="en-US" sz="1400" b="1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1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IP address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is address of the server.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Every web service has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IP address.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L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ocalhost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is private address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so only you can access it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Port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the identification number of the connection. In this case,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5000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the port number.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If you want to run more project at the same time on localhost, you must designate the port other than 5000.</a:t>
            </a: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</p:txBody>
      </p:sp>
      <p:pic>
        <p:nvPicPr>
          <p:cNvPr id="1026" name="Picture 2" descr="C:\Users\fores\AppData\Local\Monosnap\Temp\Friendly Chat - Google Chrome 2021-07-06 15.18.09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0065" y="5027709"/>
            <a:ext cx="3431247" cy="157821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7996570" y="5663015"/>
            <a:ext cx="27542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cannot use buttons now…</a:t>
            </a:r>
            <a:endParaRPr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11579444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29</a:t>
            </a:fld>
            <a:endParaRPr lang="ro-RO"/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66493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Run Firebase locally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Right click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SIGN-IN WITH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GOOGLE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Verification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to find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id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attribute.</a:t>
            </a:r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Check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Elements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1" name="直線コネクタ 30"/>
          <p:cNvCxnSpPr/>
          <p:nvPr/>
        </p:nvCxnSpPr>
        <p:spPr>
          <a:xfrm>
            <a:off x="10289897" y="1360323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正方形/長方形 1"/>
          <p:cNvSpPr/>
          <p:nvPr/>
        </p:nvSpPr>
        <p:spPr>
          <a:xfrm>
            <a:off x="998959" y="5588432"/>
            <a:ext cx="466506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400" b="1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</a:t>
            </a:r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is unique attribute to identify it.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Class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more common attribute like button style.</a:t>
            </a:r>
            <a:endParaRPr lang="ja-JP" altLang="en-US" sz="14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30" t="14987" r="59818" b="48296"/>
          <a:stretch/>
        </p:blipFill>
        <p:spPr bwMode="auto">
          <a:xfrm>
            <a:off x="1119789" y="2893724"/>
            <a:ext cx="4258581" cy="221071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27" name="Picture 3" descr="C:\Users\fores\AppData\Local\Monosnap\Temp\Friendly Chat - Google Chrome 2021-07-12 22.16.4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556" y="4841382"/>
            <a:ext cx="2642163" cy="67402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正方形/長方形 3"/>
          <p:cNvSpPr/>
          <p:nvPr/>
        </p:nvSpPr>
        <p:spPr>
          <a:xfrm>
            <a:off x="3869803" y="4902530"/>
            <a:ext cx="1446835" cy="1427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6" name="直線コネクタ 15"/>
          <p:cNvCxnSpPr>
            <a:stCxn id="1027" idx="0"/>
          </p:cNvCxnSpPr>
          <p:nvPr/>
        </p:nvCxnSpPr>
        <p:spPr>
          <a:xfrm flipV="1">
            <a:off x="2251638" y="3170187"/>
            <a:ext cx="1417537" cy="167119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正方形/長方形 17"/>
          <p:cNvSpPr/>
          <p:nvPr/>
        </p:nvSpPr>
        <p:spPr>
          <a:xfrm>
            <a:off x="1567289" y="4867808"/>
            <a:ext cx="631900" cy="1427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28" name="Picture 4" descr="C:\Users\fores\AppData\Local\Monosnap\Temp\Friendly Chat - Google Chrome 2021-07-12 22.32.15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0810" y="783631"/>
            <a:ext cx="4473840" cy="538363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正方形/長方形 7"/>
          <p:cNvSpPr/>
          <p:nvPr/>
        </p:nvSpPr>
        <p:spPr>
          <a:xfrm>
            <a:off x="7727864" y="3290781"/>
            <a:ext cx="114165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messages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2" name="正方形/長方形 21"/>
          <p:cNvSpPr/>
          <p:nvPr/>
        </p:nvSpPr>
        <p:spPr>
          <a:xfrm>
            <a:off x="7626971" y="5205500"/>
            <a:ext cx="15856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m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essage-form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5" name="正方形/長方形 24"/>
          <p:cNvSpPr/>
          <p:nvPr/>
        </p:nvSpPr>
        <p:spPr>
          <a:xfrm>
            <a:off x="7250661" y="1452732"/>
            <a:ext cx="323518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must-</a:t>
            </a:r>
            <a:r>
              <a:rPr lang="en-US" altLang="ja-JP" sz="1600" dirty="0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signin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-</a:t>
            </a:r>
            <a:r>
              <a:rPr lang="en-US" altLang="ja-JP" sz="1600" dirty="0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snackbar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 (</a:t>
            </a:r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hidden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)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6" name="正方形/長方形 25"/>
          <p:cNvSpPr/>
          <p:nvPr/>
        </p:nvSpPr>
        <p:spPr>
          <a:xfrm>
            <a:off x="7400118" y="5642372"/>
            <a:ext cx="10374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message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7" name="正方形/長方形 26"/>
          <p:cNvSpPr/>
          <p:nvPr/>
        </p:nvSpPr>
        <p:spPr>
          <a:xfrm>
            <a:off x="8744659" y="5484539"/>
            <a:ext cx="8691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submit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8" name="正方形/長方形 27"/>
          <p:cNvSpPr/>
          <p:nvPr/>
        </p:nvSpPr>
        <p:spPr>
          <a:xfrm>
            <a:off x="9624856" y="5374777"/>
            <a:ext cx="152157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submit image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9" name="正方形/長方形 28"/>
          <p:cNvSpPr/>
          <p:nvPr/>
        </p:nvSpPr>
        <p:spPr>
          <a:xfrm>
            <a:off x="9623689" y="5181576"/>
            <a:ext cx="133241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image-form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0" name="正方形/長方形 29"/>
          <p:cNvSpPr/>
          <p:nvPr/>
        </p:nvSpPr>
        <p:spPr>
          <a:xfrm>
            <a:off x="9639781" y="5862956"/>
            <a:ext cx="24336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mediaCapture</a:t>
            </a:r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 (hidden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)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2" name="正方形/長方形 31"/>
          <p:cNvSpPr/>
          <p:nvPr/>
        </p:nvSpPr>
        <p:spPr>
          <a:xfrm>
            <a:off x="6836251" y="4130588"/>
            <a:ext cx="186461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user-pic (</a:t>
            </a:r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hidden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)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3" name="正方形/長方形 32"/>
          <p:cNvSpPr/>
          <p:nvPr/>
        </p:nvSpPr>
        <p:spPr>
          <a:xfrm>
            <a:off x="6846416" y="4389391"/>
            <a:ext cx="211147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user-name (</a:t>
            </a:r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hidden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)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4" name="正方形/長方形 33"/>
          <p:cNvSpPr/>
          <p:nvPr/>
        </p:nvSpPr>
        <p:spPr>
          <a:xfrm>
            <a:off x="10051429" y="502972"/>
            <a:ext cx="88197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sign-in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5" name="正方形/長方形 34"/>
          <p:cNvSpPr/>
          <p:nvPr/>
        </p:nvSpPr>
        <p:spPr>
          <a:xfrm>
            <a:off x="10055386" y="281349"/>
            <a:ext cx="187102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sign-out (hidden)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6" name="正方形/長方形 35"/>
          <p:cNvSpPr/>
          <p:nvPr/>
        </p:nvSpPr>
        <p:spPr>
          <a:xfrm>
            <a:off x="6635361" y="491398"/>
            <a:ext cx="241284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id list of Friendly Chat </a:t>
            </a:r>
            <a:endParaRPr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64448440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22009"/>
            <a:ext cx="647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Understand basic Web programming.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Understand </a:t>
            </a: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role of 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HTML, CSS </a:t>
            </a: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JavaScript </a:t>
            </a: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how they can be used 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on the Web service.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Understand the process of developing and releasing a simple service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Understand the elements required to provide services (database, storage, user authentication, API, etc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.)</a:t>
            </a:r>
            <a:endParaRPr lang="en-US" altLang="ja-JP" sz="18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Able </a:t>
            </a: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edit simple scripts and test the impact of changes on the 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user experience.</a:t>
            </a:r>
            <a:endParaRPr lang="en-US" altLang="ja-JP" sz="18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Able </a:t>
            </a: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write your own 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code for Web services.</a:t>
            </a:r>
            <a:endParaRPr lang="en-US" altLang="ja-JP" sz="18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endParaRPr lang="ja-JP" altLang="ja-JP" sz="1800" dirty="0">
              <a:latin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Our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als</a:t>
            </a:r>
            <a:endParaRPr lang="ro-RO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What you can after this course…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26" name="Picture 2" descr="3b1284f5144b54f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9445" y="1939431"/>
            <a:ext cx="3883978" cy="3855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10557030" y="5425392"/>
            <a:ext cx="11063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©Google</a:t>
            </a:r>
            <a:endParaRPr lang="ja-JP" altLang="en-US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759340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360323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ditor according to this image.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7. Set up user sign-in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that, try to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SIGN-IN WITH GOOGLE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user sign-in with Google authentication.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1" name="直線コネクタ 30"/>
          <p:cNvCxnSpPr/>
          <p:nvPr/>
        </p:nvCxnSpPr>
        <p:spPr>
          <a:xfrm>
            <a:off x="10289897" y="1360323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299610" y="2183763"/>
            <a:ext cx="154800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7" name="Picture 3" descr="C:\Users\fores\AppData\Local\Monosnap\Temp\main.js - Visual Studio Code 2021-07-12 15.24.28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020" y="1059988"/>
            <a:ext cx="5292487" cy="5142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直線矢印コネクタ 21"/>
          <p:cNvCxnSpPr/>
          <p:nvPr/>
        </p:nvCxnSpPr>
        <p:spPr>
          <a:xfrm>
            <a:off x="6423949" y="1622009"/>
            <a:ext cx="21220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28" name="Picture 4" descr="C:\Users\fores\AppData\Local\Monosnap\Temp\main.js - public - Visual Studio Code 2021-07-12 20.48.10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77"/>
          <a:stretch/>
        </p:blipFill>
        <p:spPr bwMode="auto">
          <a:xfrm>
            <a:off x="1285270" y="2531594"/>
            <a:ext cx="4274436" cy="4006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直線コネクタ 15"/>
          <p:cNvCxnSpPr/>
          <p:nvPr/>
        </p:nvCxnSpPr>
        <p:spPr>
          <a:xfrm flipV="1">
            <a:off x="4610582" y="2731626"/>
            <a:ext cx="2415251" cy="183265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直線コネクタ 17"/>
          <p:cNvCxnSpPr/>
          <p:nvPr/>
        </p:nvCxnSpPr>
        <p:spPr>
          <a:xfrm flipV="1">
            <a:off x="4425387" y="1855809"/>
            <a:ext cx="2600446" cy="285122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直線コネクタ 20"/>
          <p:cNvCxnSpPr/>
          <p:nvPr/>
        </p:nvCxnSpPr>
        <p:spPr>
          <a:xfrm flipV="1">
            <a:off x="2851230" y="3686540"/>
            <a:ext cx="4174603" cy="271811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001743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5" descr="C:\Users\fores\AppData\Local\Monosnap\Temp\Cloud Firestore Data model  _  Firebase - Google Chrome 2021-07-14 03.39.00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724"/>
          <a:stretch/>
        </p:blipFill>
        <p:spPr bwMode="auto">
          <a:xfrm>
            <a:off x="4233983" y="3483676"/>
            <a:ext cx="1819552" cy="625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fores\AppData\Local\Monosnap\Temp\Cloud Firestore Data model  _  Firebase - Google Chrome 2021-07-14 03.39.0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451" y="3483675"/>
            <a:ext cx="1819552" cy="2292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360323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ditor according to this image.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8. Write messages to Cloud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Firestore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that, try to send messages.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see the newly added message in your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Firebase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Console: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Firestore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 Database page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(Select your project).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chat function.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1" name="直線コネクタ 30"/>
          <p:cNvCxnSpPr/>
          <p:nvPr/>
        </p:nvCxnSpPr>
        <p:spPr>
          <a:xfrm>
            <a:off x="10289897" y="1360323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299610" y="2183763"/>
            <a:ext cx="154800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矢印コネクタ 21"/>
          <p:cNvCxnSpPr/>
          <p:nvPr/>
        </p:nvCxnSpPr>
        <p:spPr>
          <a:xfrm>
            <a:off x="6423949" y="1622009"/>
            <a:ext cx="21220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正方形/長方形 5"/>
          <p:cNvSpPr/>
          <p:nvPr/>
        </p:nvSpPr>
        <p:spPr>
          <a:xfrm>
            <a:off x="4559155" y="3490956"/>
            <a:ext cx="827471" cy="261610"/>
          </a:xfrm>
          <a:prstGeom prst="rect">
            <a:avLst/>
          </a:prstGeom>
          <a:solidFill>
            <a:schemeClr val="bg2"/>
          </a:solidFill>
        </p:spPr>
        <p:txBody>
          <a:bodyPr wrap="none">
            <a:spAutoFit/>
          </a:bodyPr>
          <a:lstStyle/>
          <a:p>
            <a:r>
              <a:rPr lang="en-US" altLang="ja-JP" sz="1100" b="1" dirty="0" smtClean="0"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messages</a:t>
            </a:r>
            <a:endParaRPr lang="ja-JP" altLang="en-US" sz="1100" b="1" dirty="0">
              <a:latin typeface="Arial Unicode MS" panose="020B0604020202020204" pitchFamily="50" charset="-128"/>
              <a:ea typeface="Arial Unicode MS" panose="020B0604020202020204" pitchFamily="50" charset="-128"/>
              <a:cs typeface="Arial Unicode MS" panose="020B0604020202020204" pitchFamily="50" charset="-128"/>
            </a:endParaRPr>
          </a:p>
        </p:txBody>
      </p:sp>
      <p:sp>
        <p:nvSpPr>
          <p:cNvPr id="26" name="正方形/長方形 25"/>
          <p:cNvSpPr/>
          <p:nvPr/>
        </p:nvSpPr>
        <p:spPr>
          <a:xfrm>
            <a:off x="4871681" y="3784277"/>
            <a:ext cx="881973" cy="261610"/>
          </a:xfrm>
          <a:prstGeom prst="rect">
            <a:avLst/>
          </a:prstGeom>
          <a:solidFill>
            <a:schemeClr val="bg2"/>
          </a:solidFill>
        </p:spPr>
        <p:txBody>
          <a:bodyPr wrap="none">
            <a:spAutoFit/>
          </a:bodyPr>
          <a:lstStyle/>
          <a:p>
            <a:r>
              <a:rPr lang="en-US" altLang="ja-JP" sz="1100" b="1" dirty="0"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m</a:t>
            </a:r>
            <a:r>
              <a:rPr lang="en-US" altLang="ja-JP" sz="1100" b="1" dirty="0" smtClean="0"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essage-1</a:t>
            </a:r>
            <a:endParaRPr lang="ja-JP" altLang="en-US" sz="1100" b="1" dirty="0">
              <a:latin typeface="Arial Unicode MS" panose="020B0604020202020204" pitchFamily="50" charset="-128"/>
              <a:ea typeface="Arial Unicode MS" panose="020B0604020202020204" pitchFamily="50" charset="-128"/>
              <a:cs typeface="Arial Unicode MS" panose="020B0604020202020204" pitchFamily="50" charset="-128"/>
            </a:endParaRPr>
          </a:p>
        </p:txBody>
      </p:sp>
      <p:sp>
        <p:nvSpPr>
          <p:cNvPr id="27" name="正方形/長方形 26"/>
          <p:cNvSpPr/>
          <p:nvPr/>
        </p:nvSpPr>
        <p:spPr>
          <a:xfrm>
            <a:off x="4696152" y="4085561"/>
            <a:ext cx="1043876" cy="230832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ja-JP" sz="900" dirty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n</a:t>
            </a:r>
            <a:r>
              <a:rPr lang="en-US" altLang="ja-JP" sz="900" dirty="0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ame : “Richard”</a:t>
            </a:r>
            <a:endParaRPr lang="ja-JP" altLang="en-US" sz="900" dirty="0">
              <a:latin typeface="Arial" panose="020B0604020202020204" pitchFamily="34" charset="0"/>
              <a:ea typeface="Arial Unicode MS" panose="020B0604020202020204" pitchFamily="50" charset="-128"/>
              <a:cs typeface="Arial" panose="020B0604020202020204" pitchFamily="34" charset="0"/>
            </a:endParaRPr>
          </a:p>
        </p:txBody>
      </p:sp>
      <p:sp>
        <p:nvSpPr>
          <p:cNvPr id="28" name="正方形/長方形 27"/>
          <p:cNvSpPr/>
          <p:nvPr/>
        </p:nvSpPr>
        <p:spPr>
          <a:xfrm>
            <a:off x="4696152" y="4620019"/>
            <a:ext cx="1454244" cy="230832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ja-JP" sz="900" dirty="0" err="1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profilePicUrl</a:t>
            </a:r>
            <a:r>
              <a:rPr lang="en-US" altLang="ja-JP" sz="900" dirty="0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 : “https://....”</a:t>
            </a:r>
            <a:endParaRPr lang="ja-JP" altLang="en-US" sz="900" dirty="0">
              <a:latin typeface="Arial" panose="020B0604020202020204" pitchFamily="34" charset="0"/>
              <a:ea typeface="Arial Unicode MS" panose="020B0604020202020204" pitchFamily="50" charset="-128"/>
              <a:cs typeface="Arial" panose="020B0604020202020204" pitchFamily="34" charset="0"/>
            </a:endParaRPr>
          </a:p>
        </p:txBody>
      </p:sp>
      <p:sp>
        <p:nvSpPr>
          <p:cNvPr id="32" name="正方形/長方形 31"/>
          <p:cNvSpPr/>
          <p:nvPr/>
        </p:nvSpPr>
        <p:spPr>
          <a:xfrm>
            <a:off x="4696152" y="4352790"/>
            <a:ext cx="1075936" cy="230832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text </a:t>
            </a:r>
            <a:r>
              <a:rPr lang="en-US" altLang="ja-JP" sz="900" dirty="0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: “Hey there!”</a:t>
            </a:r>
            <a:endParaRPr lang="ja-JP" altLang="en-US" sz="900" dirty="0">
              <a:latin typeface="Arial" panose="020B0604020202020204" pitchFamily="34" charset="0"/>
              <a:ea typeface="Arial Unicode MS" panose="020B0604020202020204" pitchFamily="50" charset="-128"/>
              <a:cs typeface="Arial" panose="020B0604020202020204" pitchFamily="34" charset="0"/>
            </a:endParaRPr>
          </a:p>
        </p:txBody>
      </p:sp>
      <p:sp>
        <p:nvSpPr>
          <p:cNvPr id="34" name="正方形/長方形 33"/>
          <p:cNvSpPr/>
          <p:nvPr/>
        </p:nvSpPr>
        <p:spPr>
          <a:xfrm>
            <a:off x="4696152" y="4887247"/>
            <a:ext cx="1697901" cy="230832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ja-JP" sz="900" dirty="0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timestamp: “December 6th…”</a:t>
            </a:r>
            <a:endParaRPr lang="ja-JP" altLang="en-US" sz="900" dirty="0">
              <a:latin typeface="Arial" panose="020B0604020202020204" pitchFamily="34" charset="0"/>
              <a:ea typeface="Arial Unicode MS" panose="020B0604020202020204" pitchFamily="50" charset="-128"/>
              <a:cs typeface="Arial" panose="020B0604020202020204" pitchFamily="34" charset="0"/>
            </a:endParaRPr>
          </a:p>
        </p:txBody>
      </p:sp>
      <p:pic>
        <p:nvPicPr>
          <p:cNvPr id="35" name="Picture 2" descr="C:\Users\fores\AppData\Local\Monosnap\Temp\main.js - public - Visual Studio Code 2021-07-14 03.51.55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021" y="1059989"/>
            <a:ext cx="5292486" cy="2164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fores\AppData\Local\Monosnap\Temp\main.js - public - Visual Studio Code 2021-07-14 03.58.43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022" y="3586809"/>
            <a:ext cx="5292486" cy="2181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6" name="直線コネクタ 35"/>
          <p:cNvCxnSpPr/>
          <p:nvPr/>
        </p:nvCxnSpPr>
        <p:spPr>
          <a:xfrm flipV="1">
            <a:off x="7546693" y="2939971"/>
            <a:ext cx="0" cy="1528235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0" name="Picture 5" descr="C:\Users\fores\AppData\Local\Monosnap\Temp\Cloud Firestore Data model  _  Firebase - Google Chrome 2021-07-14 03.39.00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38" b="72724"/>
          <a:stretch/>
        </p:blipFill>
        <p:spPr bwMode="auto">
          <a:xfrm>
            <a:off x="4233983" y="5192651"/>
            <a:ext cx="1819552" cy="312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正方形/長方形 41"/>
          <p:cNvSpPr/>
          <p:nvPr/>
        </p:nvSpPr>
        <p:spPr>
          <a:xfrm>
            <a:off x="4871681" y="5180654"/>
            <a:ext cx="881973" cy="261610"/>
          </a:xfrm>
          <a:prstGeom prst="rect">
            <a:avLst/>
          </a:prstGeom>
          <a:solidFill>
            <a:schemeClr val="bg2"/>
          </a:solidFill>
        </p:spPr>
        <p:txBody>
          <a:bodyPr wrap="none">
            <a:spAutoFit/>
          </a:bodyPr>
          <a:lstStyle/>
          <a:p>
            <a:r>
              <a:rPr lang="en-US" altLang="ja-JP" sz="1100" b="1" dirty="0" smtClean="0"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message-2</a:t>
            </a:r>
            <a:endParaRPr lang="ja-JP" altLang="en-US" sz="1100" b="1" dirty="0">
              <a:latin typeface="Arial Unicode MS" panose="020B0604020202020204" pitchFamily="50" charset="-128"/>
              <a:ea typeface="Arial Unicode MS" panose="020B0604020202020204" pitchFamily="50" charset="-128"/>
              <a:cs typeface="Arial Unicode MS" panose="020B0604020202020204" pitchFamily="50" charset="-128"/>
            </a:endParaRPr>
          </a:p>
        </p:txBody>
      </p:sp>
      <p:sp>
        <p:nvSpPr>
          <p:cNvPr id="43" name="正方形/長方形 42"/>
          <p:cNvSpPr/>
          <p:nvPr/>
        </p:nvSpPr>
        <p:spPr>
          <a:xfrm>
            <a:off x="4696152" y="5442264"/>
            <a:ext cx="300082" cy="230832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ja-JP" sz="900" dirty="0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…</a:t>
            </a:r>
            <a:endParaRPr lang="ja-JP" altLang="en-US" sz="900" dirty="0">
              <a:latin typeface="Arial" panose="020B0604020202020204" pitchFamily="34" charset="0"/>
              <a:ea typeface="Arial Unicode MS" panose="020B0604020202020204" pitchFamily="50" charset="-128"/>
              <a:cs typeface="Arial" panose="020B0604020202020204" pitchFamily="34" charset="0"/>
            </a:endParaRPr>
          </a:p>
        </p:txBody>
      </p:sp>
      <p:pic>
        <p:nvPicPr>
          <p:cNvPr id="29" name="Picture 2" descr="https://firebase.google.com/docs/firestore/images/structure-data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9003" y="3869156"/>
            <a:ext cx="1889285" cy="1457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976955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360323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ditor according to this image.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9. Read messages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b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that, try to reload.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see the newly added message in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app.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chat function.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1" name="直線コネクタ 30"/>
          <p:cNvCxnSpPr/>
          <p:nvPr/>
        </p:nvCxnSpPr>
        <p:spPr>
          <a:xfrm>
            <a:off x="10289897" y="2124252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299610" y="2947692"/>
            <a:ext cx="154800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矢印コネクタ 21"/>
          <p:cNvCxnSpPr/>
          <p:nvPr/>
        </p:nvCxnSpPr>
        <p:spPr>
          <a:xfrm>
            <a:off x="6423949" y="1622009"/>
            <a:ext cx="21220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" name="Picture 2" descr="C:\Users\fores\AppData\Local\Monosnap\Temp\main.js - public - Visual Studio Code 2021-07-17 17.01.45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60"/>
          <a:stretch/>
        </p:blipFill>
        <p:spPr bwMode="auto">
          <a:xfrm>
            <a:off x="6694020" y="1070748"/>
            <a:ext cx="5295207" cy="3195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238490" y="3036425"/>
            <a:ext cx="5127585" cy="197927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Query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often used to manage data.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In this case, the query gets 12 data sorted by timestamp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descending (DESC).  &lt;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--&gt; (ASC)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0" lang="en-US" altLang="ja-JP" sz="1400" i="0" u="none" strike="noStrike" kern="0" cap="none" spc="0" normalizeH="0" baseline="0" noProof="0" dirty="0" err="1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onSnapshot</a:t>
            </a:r>
            <a:r>
              <a:rPr kumimoji="0" lang="en-US" altLang="ja-JP" sz="140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 is function of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 firebase. It register the query and keep listening on the change.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baseline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If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the change is detected, </a:t>
            </a:r>
            <a:r>
              <a:rPr lang="en-US" altLang="ja-JP" sz="1400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displayMessage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() is called.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(It described in next page)</a:t>
            </a:r>
            <a:endParaRPr kumimoji="0" lang="en-US" altLang="ja-JP" sz="140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1026" name="Picture 2" descr="C:\Users\fores\AppData\Local\Monosnap\Temp\main.js - public - Visual Studio Code 2021-07-17 21.01.30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04" b="62654"/>
          <a:stretch/>
        </p:blipFill>
        <p:spPr bwMode="auto">
          <a:xfrm>
            <a:off x="6694021" y="4555752"/>
            <a:ext cx="5278082" cy="1335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直線コネクタ 15"/>
          <p:cNvCxnSpPr/>
          <p:nvPr/>
        </p:nvCxnSpPr>
        <p:spPr>
          <a:xfrm>
            <a:off x="7924799" y="3502266"/>
            <a:ext cx="0" cy="1189339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937616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C:\Users\fores\AppData\Local\Monosnap\Temp\main.js - public - Visual Studio Code 2021-07-17 21.14.0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8226" y="2932342"/>
            <a:ext cx="3971731" cy="1018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chat function.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1" name="直線コネクタ 30"/>
          <p:cNvCxnSpPr/>
          <p:nvPr/>
        </p:nvCxnSpPr>
        <p:spPr>
          <a:xfrm>
            <a:off x="10289897" y="1360323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299610" y="2183763"/>
            <a:ext cx="154800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C:\Users\fores\AppData\Local\Monosnap\Temp\main.js - public - Visual Studio Code 2021-07-17 21.01.30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254" b="-450"/>
          <a:stretch/>
        </p:blipFill>
        <p:spPr bwMode="auto">
          <a:xfrm>
            <a:off x="5640723" y="278075"/>
            <a:ext cx="5895377" cy="3946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fores\AppData\Local\Monosnap\Temp\Friendly Chat - Google Chrome 2021-07-17 21.04.26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6049" y="4321215"/>
            <a:ext cx="10340051" cy="224582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fores\AppData\Local\Monosnap\Temp\main.js - public - Visual Studio Code 2021-07-17 21.09.5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8227" y="1519626"/>
            <a:ext cx="3958964" cy="1328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5880315" y="537234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1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4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1672919" y="3219544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2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5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1240796" y="4513138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1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6" name="直線コネクタ 25"/>
          <p:cNvCxnSpPr/>
          <p:nvPr/>
        </p:nvCxnSpPr>
        <p:spPr>
          <a:xfrm flipH="1">
            <a:off x="4325073" y="681901"/>
            <a:ext cx="3943110" cy="888398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3812306" y="1797934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2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0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1330796" y="4717401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2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4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8228046" y="892024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3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5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4680406" y="4717401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3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6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8228046" y="1308712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4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7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3688840" y="5504535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4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8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3688840" y="5225009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5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9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5902503" y="1797934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5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890404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fores\AppData\Local\Monosnap\Temp\main.js - public - Visual Studio Code 2021-07-18 19.25.37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021" y="1440322"/>
            <a:ext cx="5276115" cy="3447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360323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ditor according to this image.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10. Send images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b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that, try to send an image.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see the newly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added image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app.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chat function.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6423949" y="1622009"/>
            <a:ext cx="21220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238491" y="3036425"/>
            <a:ext cx="5065854" cy="224163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342900" lvl="0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Add loading image as placeholder.</a:t>
            </a:r>
          </a:p>
          <a:p>
            <a:pPr marL="342900" lvl="0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Upload an image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to this path: /&lt;</a:t>
            </a:r>
            <a:r>
              <a:rPr lang="en-US" altLang="ja-JP" sz="1400" kern="0" dirty="0" err="1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uid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&gt;/&lt;</a:t>
            </a:r>
            <a:r>
              <a:rPr lang="en-US" altLang="ja-JP" sz="1400" kern="0" dirty="0" err="1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messageId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&gt;/&lt;</a:t>
            </a:r>
            <a:r>
              <a:rPr lang="en-US" altLang="ja-JP" sz="1400" kern="0" dirty="0" err="1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file_name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&gt;</a:t>
            </a:r>
          </a:p>
          <a:p>
            <a:pPr marL="342900" lvl="0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Generates a public URL of the image.</a:t>
            </a:r>
          </a:p>
          <a:p>
            <a:pPr marL="342900" lvl="0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Updates the chat message with the newly uploaded image file's URL in lieu of the temporary loading image.</a:t>
            </a:r>
            <a:endParaRPr lang="en-US" altLang="ja-JP" sz="1400" kern="0" dirty="0" smtClean="0">
              <a:solidFill>
                <a:srgbClr val="323F4F"/>
              </a:solidFill>
              <a:latin typeface="Roboto Slab" pitchFamily="2" charset="0"/>
              <a:ea typeface="Roboto Slab" pitchFamily="2" charset="0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7083840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fores\AppData\Local\Monosnap\Temp\main.js - web-start - Visual Studio Code 2021-07-19 17.15.1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020" y="3444364"/>
            <a:ext cx="5343953" cy="2948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C:\Users\fores\AppData\Local\Monosnap\Temp\main.js - public - Visual Studio Code 2021-07-18 00.47.08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81" r="4" b="2697"/>
          <a:stretch/>
        </p:blipFill>
        <p:spPr bwMode="auto">
          <a:xfrm>
            <a:off x="6694021" y="243069"/>
            <a:ext cx="5347508" cy="3082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360323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Promise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: </a:t>
            </a:r>
          </a:p>
          <a:p>
            <a:pPr marL="1028700" lvl="1" indent="-34290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 used to write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async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functions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without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callback function.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Callback functions cause complex structure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 you can use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.then method chain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instead of it.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Promise passes the expected result to the next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function to handle it.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uses a lot of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return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so it’s still complicated.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async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/ await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: 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used to write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promise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more easily.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are similar things you learned in the Unity class.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should use this method because it’s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more easier and newer.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handle errors, you should use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 {} – catch() {} statements.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 is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Promise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chat function.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2272496" y="1622009"/>
            <a:ext cx="436365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直線矢印コネクタ 16"/>
          <p:cNvCxnSpPr/>
          <p:nvPr/>
        </p:nvCxnSpPr>
        <p:spPr>
          <a:xfrm>
            <a:off x="2720051" y="3766371"/>
            <a:ext cx="391610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626928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="" xmlns:a16="http://schemas.microsoft.com/office/drawing/2014/main" id="{22450913-D03D-43BB-8968-E2DB24338AC2}"/>
              </a:ext>
            </a:extLst>
          </p:cNvPr>
          <p:cNvSpPr/>
          <p:nvPr/>
        </p:nvSpPr>
        <p:spPr>
          <a:xfrm>
            <a:off x="9837" y="-17452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="" xmlns:a16="http://schemas.microsoft.com/office/drawing/2014/main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="" xmlns:a16="http://schemas.microsoft.com/office/drawing/2014/main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="" xmlns:a16="http://schemas.microsoft.com/office/drawing/2014/main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="" xmlns:a16="http://schemas.microsoft.com/office/drawing/2014/main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="" xmlns:a16="http://schemas.microsoft.com/office/drawing/2014/main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="" xmlns:a16="http://schemas.microsoft.com/office/drawing/2014/main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="" xmlns:a16="http://schemas.microsoft.com/office/drawing/2014/main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07DE9393-C42F-4932-81FC-A2B7F3B61FC7}"/>
              </a:ext>
            </a:extLst>
          </p:cNvPr>
          <p:cNvGrpSpPr/>
          <p:nvPr/>
        </p:nvGrpSpPr>
        <p:grpSpPr>
          <a:xfrm>
            <a:off x="5479951" y="2022137"/>
            <a:ext cx="1321137" cy="1380416"/>
            <a:chOff x="6676126" y="658519"/>
            <a:chExt cx="1321137" cy="1380416"/>
          </a:xfrm>
        </p:grpSpPr>
        <p:sp>
          <p:nvSpPr>
            <p:cNvPr id="23" name="AutoShape 1">
              <a:extLst>
                <a:ext uri="{FF2B5EF4-FFF2-40B4-BE49-F238E27FC236}">
                  <a16:creationId xmlns="" xmlns:a16="http://schemas.microsoft.com/office/drawing/2014/main" id="{06457140-52D9-4089-8790-204CB184F5F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AutoShape 1">
              <a:extLst>
                <a:ext uri="{FF2B5EF4-FFF2-40B4-BE49-F238E27FC236}">
                  <a16:creationId xmlns="" xmlns:a16="http://schemas.microsoft.com/office/drawing/2014/main" id="{8BBAD985-7BFE-46A4-A60C-A0E82A4BEBA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="" xmlns:a16="http://schemas.microsoft.com/office/drawing/2014/main" id="{EE18CC58-7868-4BE9-8A49-3F2EDD88F39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46" name="Rectangle: Rounded Corners 45">
                <a:extLst>
                  <a:ext uri="{FF2B5EF4-FFF2-40B4-BE49-F238E27FC236}">
                    <a16:creationId xmlns="" xmlns:a16="http://schemas.microsoft.com/office/drawing/2014/main" id="{4E91D2C7-05A7-442F-9499-3EEE583D7D22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7" name="Rectangle: Rounded Corners 46">
                <a:extLst>
                  <a:ext uri="{FF2B5EF4-FFF2-40B4-BE49-F238E27FC236}">
                    <a16:creationId xmlns="" xmlns:a16="http://schemas.microsoft.com/office/drawing/2014/main" id="{70B3AD8C-DD29-47E2-B342-3154CF2E820D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8" name="Rectangle: Rounded Corners 47">
                <a:extLst>
                  <a:ext uri="{FF2B5EF4-FFF2-40B4-BE49-F238E27FC236}">
                    <a16:creationId xmlns="" xmlns:a16="http://schemas.microsoft.com/office/drawing/2014/main" id="{026547E3-0236-4C00-89BE-1699609B45DE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 dirty="0"/>
              </a:p>
            </p:txBody>
          </p:sp>
          <p:sp>
            <p:nvSpPr>
              <p:cNvPr id="49" name="Rectangle: Rounded Corners 48">
                <a:extLst>
                  <a:ext uri="{FF2B5EF4-FFF2-40B4-BE49-F238E27FC236}">
                    <a16:creationId xmlns="" xmlns:a16="http://schemas.microsoft.com/office/drawing/2014/main" id="{BD5CDDC9-14CC-4644-9FD9-96FCF31E030B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0" name="Rectangle: Rounded Corners 49">
                <a:extLst>
                  <a:ext uri="{FF2B5EF4-FFF2-40B4-BE49-F238E27FC236}">
                    <a16:creationId xmlns="" xmlns:a16="http://schemas.microsoft.com/office/drawing/2014/main" id="{BAD84334-0DC9-4DA5-9B0E-D4AB124EFF3F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4" name="Rectangle: Rounded Corners 53">
                <a:extLst>
                  <a:ext uri="{FF2B5EF4-FFF2-40B4-BE49-F238E27FC236}">
                    <a16:creationId xmlns="" xmlns:a16="http://schemas.microsoft.com/office/drawing/2014/main" id="{718B298D-6E98-4569-940A-D87BD7B21B7E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sp>
        <p:nvSpPr>
          <p:cNvPr id="25" name="Text Placeholder 11">
            <a:extLst>
              <a:ext uri="{FF2B5EF4-FFF2-40B4-BE49-F238E27FC236}">
                <a16:creationId xmlns="" xmlns:a16="http://schemas.microsoft.com/office/drawing/2014/main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523220"/>
          </a:xfrm>
        </p:spPr>
        <p:txBody>
          <a:bodyPr/>
          <a:lstStyle/>
          <a:p>
            <a:r>
              <a:rPr lang="en-US" sz="2800" dirty="0" smtClean="0"/>
              <a:t>3.Web service development 1 with Firebase</a:t>
            </a:r>
            <a:endParaRPr lang="ro-RO" sz="2800" dirty="0"/>
          </a:p>
        </p:txBody>
      </p:sp>
      <p:sp>
        <p:nvSpPr>
          <p:cNvPr id="27" name="Text Placeholder 12">
            <a:extLst>
              <a:ext uri="{FF2B5EF4-FFF2-40B4-BE49-F238E27FC236}">
                <a16:creationId xmlns="" xmlns:a16="http://schemas.microsoft.com/office/drawing/2014/main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</a:t>
            </a:r>
            <a:r>
              <a:rPr lang="en-US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Academict Journey</a:t>
            </a:r>
            <a:endParaRPr lang="ro-RO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438191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="" xmlns:a16="http://schemas.microsoft.com/office/drawing/2014/main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="" xmlns:a16="http://schemas.microsoft.com/office/drawing/2014/main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37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 smtClean="0">
                <a:solidFill>
                  <a:schemeClr val="tx1"/>
                </a:solidFill>
                <a:latin typeface="Segoe UI" panose="020B0502040204020203" pitchFamily="34" charset="0"/>
              </a:rPr>
              <a:t>Introduction</a:t>
            </a:r>
            <a:endParaRPr lang="ro-RO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>
                <a:solidFill>
                  <a:schemeClr val="tx1"/>
                </a:solidFill>
                <a:latin typeface="Segoe UI" panose="020B0502040204020203" pitchFamily="34" charset="0"/>
              </a:rPr>
              <a:t>Hello world in </a:t>
            </a:r>
            <a:r>
              <a:rPr lang="en-US" sz="2000" b="0" dirty="0" smtClean="0">
                <a:solidFill>
                  <a:schemeClr val="tx1"/>
                </a:solidFill>
                <a:latin typeface="Segoe UI" panose="020B0502040204020203" pitchFamily="34" charset="0"/>
              </a:rPr>
              <a:t>Firebase</a:t>
            </a:r>
            <a:endParaRPr lang="ro-RO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dirty="0" smtClean="0">
                <a:solidFill>
                  <a:srgbClr val="FF0000"/>
                </a:solidFill>
                <a:latin typeface="Segoe UI" panose="020B0502040204020203" pitchFamily="34" charset="0"/>
              </a:rPr>
              <a:t>Web programming 1</a:t>
            </a:r>
            <a:endParaRPr lang="ro-RO" sz="2000" dirty="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4434681"/>
            <a:ext cx="4263588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2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</a:t>
            </a:r>
            <a:r>
              <a:rPr lang="en-US" altLang="ja-JP" sz="2000" b="0" dirty="0" smtClean="0">
                <a:latin typeface="Segoe UI" panose="020B0502040204020203" pitchFamily="34" charset="0"/>
              </a:rPr>
              <a:t>3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1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1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2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21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87563336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="" xmlns:a16="http://schemas.microsoft.com/office/drawing/2014/main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="" xmlns:a16="http://schemas.microsoft.com/office/drawing/2014/main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2579262"/>
            <a:ext cx="3194050" cy="156966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  <a:endParaRPr lang="en-US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Web programming 1</a:t>
            </a:r>
          </a:p>
        </p:txBody>
      </p:sp>
    </p:spTree>
    <p:extLst>
      <p:ext uri="{BB962C8B-B14F-4D97-AF65-F5344CB8AC3E}">
        <p14:creationId xmlns:p14="http://schemas.microsoft.com/office/powerpoint/2010/main" val="398503146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283826"/>
            <a:ext cx="9519722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functions.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Linux commands.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deploy / hosting your Web service.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 to add new page to your Web service.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3. Web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programming 1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24566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="" xmlns:a16="http://schemas.microsoft.com/office/drawing/2014/main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="" xmlns:a16="http://schemas.microsoft.com/office/drawing/2014/main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4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dirty="0" smtClean="0">
                <a:solidFill>
                  <a:srgbClr val="FF0000"/>
                </a:solidFill>
                <a:latin typeface="Segoe UI" panose="020B0502040204020203" pitchFamily="34" charset="0"/>
              </a:rPr>
              <a:t>Introduction</a:t>
            </a:r>
            <a:endParaRPr lang="ro-RO" sz="2000" dirty="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>
                <a:latin typeface="Segoe UI" panose="020B0502040204020203" pitchFamily="34" charset="0"/>
              </a:rPr>
              <a:t>Hello world in </a:t>
            </a:r>
            <a:r>
              <a:rPr lang="en-US" sz="2000" b="0" dirty="0" smtClean="0">
                <a:latin typeface="Segoe UI" panose="020B0502040204020203" pitchFamily="34" charset="0"/>
              </a:rPr>
              <a:t>Firebase</a:t>
            </a:r>
            <a:endParaRPr lang="ro-RO" sz="2000" b="0" dirty="0"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 smtClean="0">
                <a:latin typeface="Segoe UI" panose="020B0502040204020203" pitchFamily="34" charset="0"/>
              </a:rPr>
              <a:t>Web programming 1</a:t>
            </a:r>
            <a:endParaRPr lang="ro-RO" sz="2000" b="0" dirty="0"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4434681"/>
            <a:ext cx="4263588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2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</a:t>
            </a:r>
            <a:r>
              <a:rPr lang="en-US" altLang="ja-JP" sz="2000" b="0" dirty="0" smtClean="0">
                <a:latin typeface="Segoe UI" panose="020B0502040204020203" pitchFamily="34" charset="0"/>
              </a:rPr>
              <a:t>3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1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1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2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21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56967529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1" name="Picture 7" descr="C:\Users\fores\AppData\Local\Monosnap\Temp\main.js - web-start - Visual Studio Code 2021-07-19 17.12.4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822" y="3561072"/>
            <a:ext cx="4518707" cy="2380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11. Show notifications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manifest.json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in public directory to add a line.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new file as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firebase-messaging-sw.js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your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public directory and edit it according to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(You can create new file with Visual Studio Code)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editor according to this image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try to read and explain it for me.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enable notifications, you will approve it like below.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notifications - 1.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6246471" y="2158289"/>
            <a:ext cx="138510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26" name="Picture 2" descr="C:\Users\fores\AppData\Local\Monosnap\Temp\manifest.json - Visual Studio Code 2021-07-19 16.36.29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103"/>
          <a:stretch/>
        </p:blipFill>
        <p:spPr bwMode="auto">
          <a:xfrm>
            <a:off x="7702892" y="926738"/>
            <a:ext cx="3119437" cy="1554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直線コネクタ 15"/>
          <p:cNvCxnSpPr/>
          <p:nvPr/>
        </p:nvCxnSpPr>
        <p:spPr>
          <a:xfrm flipV="1">
            <a:off x="8233457" y="2276343"/>
            <a:ext cx="2438401" cy="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直線コネクタ 20"/>
          <p:cNvCxnSpPr/>
          <p:nvPr/>
        </p:nvCxnSpPr>
        <p:spPr>
          <a:xfrm>
            <a:off x="10131706" y="2071858"/>
            <a:ext cx="142755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27" name="Picture 3" descr="C:\Users\fores\AppData\Local\Monosnap\Temp\firebase-messaging-sw.js - Visual Studio Code 2021-07-19 16.47.09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822" y="2566684"/>
            <a:ext cx="4517576" cy="905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直線矢印コネクタ 24"/>
          <p:cNvCxnSpPr/>
          <p:nvPr/>
        </p:nvCxnSpPr>
        <p:spPr>
          <a:xfrm>
            <a:off x="6246471" y="2895210"/>
            <a:ext cx="65589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直線矢印コネクタ 28"/>
          <p:cNvCxnSpPr/>
          <p:nvPr/>
        </p:nvCxnSpPr>
        <p:spPr>
          <a:xfrm>
            <a:off x="6458673" y="3615088"/>
            <a:ext cx="44369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30" name="Picture 6" descr="8b9d0c66dc36153d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0570" y="4526615"/>
            <a:ext cx="4776847" cy="1415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044543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C:\Users\fores\AppData\Local\Monosnap\Temp\main.js - web-start - Visual Studio Code 2021-07-19 17.13.4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823" y="1407588"/>
            <a:ext cx="4829362" cy="170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11. Show notifications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editor according to this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CMD / Terminal and cd to web-start dir.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serve --only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hosting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lvl="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 (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the </a:t>
            </a:r>
            <a:r>
              <a:rPr lang="en-US" altLang="ja-JP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dir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located on drive D, type “d:” command first)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signing in, the notifications permission dialog should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appear. Click Allow.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JavaScript console with F12 or else.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find token messages like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copy and make a memo on the value.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Open here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 your project and make a memo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on the Server key. 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notifications - 2.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6427808" y="2158289"/>
            <a:ext cx="47456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3" name="Picture 3" descr="C:\Users\fores\AppData\Local\Monosnap\Temp\選択C__WINDOWS_system32_cmd.exe - firebase  serve --only hosting 2021-07-05 17.01.00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4791" y="3022619"/>
            <a:ext cx="5143017" cy="40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直線コネクタ 23"/>
          <p:cNvCxnSpPr/>
          <p:nvPr/>
        </p:nvCxnSpPr>
        <p:spPr>
          <a:xfrm>
            <a:off x="4840219" y="3173215"/>
            <a:ext cx="1548000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2" name="Picture 4" descr="C:\Users\fores\AppData\Local\Monosnap\Temp\Friendly Chat - Google Chrome 2021-07-19 17.37.05.jp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7" r="1473"/>
          <a:stretch/>
        </p:blipFill>
        <p:spPr bwMode="auto">
          <a:xfrm>
            <a:off x="7003823" y="4702973"/>
            <a:ext cx="4829362" cy="47870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直線矢印コネクタ 25"/>
          <p:cNvCxnSpPr/>
          <p:nvPr/>
        </p:nvCxnSpPr>
        <p:spPr>
          <a:xfrm>
            <a:off x="5833641" y="5086683"/>
            <a:ext cx="106872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53" name="Picture 5" descr="C:\Users\fores\AppData\Local\Monosnap\Temp\FriendlyChat – Project settings – Firebase console - Google Chrome 2021-07-19 17.49.11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822" y="5283350"/>
            <a:ext cx="4829363" cy="91263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0" name="直線矢印コネクタ 29"/>
          <p:cNvCxnSpPr/>
          <p:nvPr/>
        </p:nvCxnSpPr>
        <p:spPr>
          <a:xfrm>
            <a:off x="5833641" y="5796597"/>
            <a:ext cx="106872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直線コネクタ 26"/>
          <p:cNvCxnSpPr/>
          <p:nvPr/>
        </p:nvCxnSpPr>
        <p:spPr>
          <a:xfrm>
            <a:off x="8403292" y="4853473"/>
            <a:ext cx="2546359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コネクタ 27"/>
          <p:cNvCxnSpPr/>
          <p:nvPr/>
        </p:nvCxnSpPr>
        <p:spPr>
          <a:xfrm>
            <a:off x="7056771" y="5142839"/>
            <a:ext cx="4571928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コネクタ 28"/>
          <p:cNvCxnSpPr/>
          <p:nvPr/>
        </p:nvCxnSpPr>
        <p:spPr>
          <a:xfrm>
            <a:off x="7056771" y="4994298"/>
            <a:ext cx="2793285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080669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11. Show notifications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curl command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according to this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text.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one more CMD / Terminal and cd to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web-start/public dir.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Copy and paste the command, then execute it.</a:t>
            </a:r>
          </a:p>
          <a:p>
            <a:pPr lvl="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  (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you are Win10 user, please create </a:t>
            </a:r>
            <a:r>
              <a:rPr lang="en-US" altLang="ja-JP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nortification.json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file first.)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When you executed the command, you will get a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notification like this image.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notifications - 3.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5771909" y="2158289"/>
            <a:ext cx="146998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正方形/長方形 1"/>
          <p:cNvSpPr/>
          <p:nvPr/>
        </p:nvSpPr>
        <p:spPr>
          <a:xfrm>
            <a:off x="7565985" y="1142626"/>
            <a:ext cx="3954684" cy="20313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curl -H "Content-Type: application/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json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 \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-H "Authorization: key=</a:t>
            </a:r>
            <a:r>
              <a:rPr lang="en-US" altLang="ja-JP" sz="105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YOUR_SERVER_KEY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 \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-d '{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"notification": {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  "title": "New chat message!",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  "body": "There is a new message in 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FriendlyChat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  "icon": "/images/profile_placeholder.png",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  "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click_action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": "http://localhost:5000"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},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"to": "</a:t>
            </a:r>
            <a:r>
              <a:rPr lang="en-US" altLang="ja-JP" sz="105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YOUR_DEVICE_TOKEN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}' \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https://fcm.googleapis.com/fcm/send</a:t>
            </a:r>
            <a:endParaRPr lang="ja-JP" alt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正方形/長方形 16"/>
          <p:cNvSpPr/>
          <p:nvPr/>
        </p:nvSpPr>
        <p:spPr>
          <a:xfrm>
            <a:off x="8463024" y="855102"/>
            <a:ext cx="216060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>
                <a:latin typeface="Roboto Slab" pitchFamily="2" charset="0"/>
                <a:ea typeface="Roboto Slab" pitchFamily="2" charset="0"/>
              </a:rPr>
              <a:t>f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</a:rPr>
              <a:t>or Mac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18" name="正方形/長方形 17"/>
          <p:cNvSpPr/>
          <p:nvPr/>
        </p:nvSpPr>
        <p:spPr>
          <a:xfrm>
            <a:off x="7565985" y="3758505"/>
            <a:ext cx="3954684" cy="7386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curl -H "Content-Type: application/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json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 ^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-H "Authorization: </a:t>
            </a:r>
            <a:r>
              <a:rPr lang="en-US" altLang="ja-JP" sz="1050" dirty="0" smtClean="0">
                <a:latin typeface="Arial" panose="020B0604020202020204" pitchFamily="34" charset="0"/>
                <a:cs typeface="Arial" panose="020B0604020202020204" pitchFamily="34" charset="0"/>
              </a:rPr>
              <a:t>key=</a:t>
            </a:r>
            <a:r>
              <a:rPr lang="en-US" altLang="ja-JP" sz="105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YOUR_SERVER_KEY</a:t>
            </a:r>
            <a:r>
              <a:rPr lang="en-US" altLang="ja-JP" sz="1050" dirty="0" smtClean="0">
                <a:latin typeface="Arial" panose="020B0604020202020204" pitchFamily="34" charset="0"/>
                <a:cs typeface="Arial" panose="020B0604020202020204" pitchFamily="34" charset="0"/>
              </a:rPr>
              <a:t>" 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^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-d </a:t>
            </a:r>
            <a:r>
              <a:rPr lang="en-US" altLang="ja-JP" sz="1050" b="1" dirty="0">
                <a:latin typeface="Arial" panose="020B0604020202020204" pitchFamily="34" charset="0"/>
                <a:cs typeface="Arial" panose="020B0604020202020204" pitchFamily="34" charset="0"/>
              </a:rPr>
              <a:t>@</a:t>
            </a:r>
            <a:r>
              <a:rPr lang="en-US" altLang="ja-JP" sz="1050" b="1" dirty="0" err="1">
                <a:latin typeface="Arial" panose="020B0604020202020204" pitchFamily="34" charset="0"/>
                <a:cs typeface="Arial" panose="020B0604020202020204" pitchFamily="34" charset="0"/>
              </a:rPr>
              <a:t>nortification.json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^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https://fcm.googleapis.com/fcm/send</a:t>
            </a:r>
            <a:endParaRPr lang="ja-JP" alt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正方形/長方形 20"/>
          <p:cNvSpPr/>
          <p:nvPr/>
        </p:nvSpPr>
        <p:spPr>
          <a:xfrm>
            <a:off x="7565985" y="4723061"/>
            <a:ext cx="3954684" cy="15465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"notification": {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"title": "New chat message!",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"body": "There is a new message in 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FriendlyChat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"icon": "/images/profile_placeholder.png",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"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click_action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": "http://localhost:5000"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},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"to": </a:t>
            </a:r>
            <a:r>
              <a:rPr lang="en-US" altLang="ja-JP" sz="1050" dirty="0" smtClean="0"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  <a:r>
              <a:rPr lang="en-US" altLang="ja-JP" sz="105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sz="105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YOUR_DEVICE_TOKEN</a:t>
            </a:r>
            <a:r>
              <a:rPr lang="en-US" altLang="ja-JP" sz="1050" dirty="0" smtClean="0"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  <a:endParaRPr lang="en-US" altLang="ja-JP" sz="10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ja-JP" alt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正方形/長方形 23"/>
          <p:cNvSpPr/>
          <p:nvPr/>
        </p:nvSpPr>
        <p:spPr>
          <a:xfrm>
            <a:off x="8463024" y="3358130"/>
            <a:ext cx="216060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>
                <a:latin typeface="Roboto Slab" pitchFamily="2" charset="0"/>
                <a:ea typeface="Roboto Slab" pitchFamily="2" charset="0"/>
              </a:rPr>
              <a:t>f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</a:rPr>
              <a:t>or Windows 10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25" name="正方形/長方形 24"/>
          <p:cNvSpPr/>
          <p:nvPr/>
        </p:nvSpPr>
        <p:spPr>
          <a:xfrm>
            <a:off x="8023185" y="4464564"/>
            <a:ext cx="304028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</a:rPr>
              <a:t>nortification.json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</a:rPr>
              <a:t> (in public </a:t>
            </a:r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</a:rPr>
              <a:t>dir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</a:rPr>
              <a:t>)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4" name="正方形/長方形 3"/>
          <p:cNvSpPr/>
          <p:nvPr/>
        </p:nvSpPr>
        <p:spPr>
          <a:xfrm>
            <a:off x="7442522" y="3634450"/>
            <a:ext cx="4205468" cy="2766349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0" name="カギ線コネクタ 9"/>
          <p:cNvCxnSpPr/>
          <p:nvPr/>
        </p:nvCxnSpPr>
        <p:spPr>
          <a:xfrm rot="16200000" flipH="1">
            <a:off x="5601951" y="3366110"/>
            <a:ext cx="2859334" cy="443697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de79e8638a45864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2177" y="4505033"/>
            <a:ext cx="2842269" cy="67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fores\AppData\Local\Monosnap\Temp\選択C__WINDOWS_system32_cmd.exe 2021-07-21 15.25.01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62"/>
          <a:stretch/>
        </p:blipFill>
        <p:spPr bwMode="auto">
          <a:xfrm>
            <a:off x="1282177" y="5260992"/>
            <a:ext cx="4399569" cy="1139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198850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Web service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How </a:t>
            </a:r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the Web works.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6" name="正方形/長方形 5"/>
          <p:cNvSpPr/>
          <p:nvPr/>
        </p:nvSpPr>
        <p:spPr>
          <a:xfrm>
            <a:off x="1914527" y="2897093"/>
            <a:ext cx="110799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7200" dirty="0" smtClean="0"/>
              <a:t>💻</a:t>
            </a:r>
            <a:endParaRPr lang="ja-JP" altLang="en-US" sz="2000" dirty="0"/>
          </a:p>
        </p:txBody>
      </p:sp>
      <p:pic>
        <p:nvPicPr>
          <p:cNvPr id="3074" name="Picture 2" descr="C:\Users\fores\AppData\Local\Monosnap\Temp\Chrome Icon - Brands _ Font Awesome v6 Beta - Google Chrome 2021-07-06 16.00.2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3557" y="3299461"/>
            <a:ext cx="342220" cy="329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fores\AppData\Local\Monosnap\Temp\Cloud Icons _ Font Awesome v6 Beta - Google Chrome 2021-07-06 16.03.3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8194" y="3106938"/>
            <a:ext cx="1619945" cy="1039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正方形/長方形 15"/>
          <p:cNvSpPr/>
          <p:nvPr/>
        </p:nvSpPr>
        <p:spPr>
          <a:xfrm>
            <a:off x="9843243" y="4169678"/>
            <a:ext cx="1210588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8000" dirty="0" smtClean="0"/>
              <a:t>🖥</a:t>
            </a:r>
            <a:endParaRPr lang="ja-JP" altLang="en-US" sz="8000" dirty="0"/>
          </a:p>
        </p:txBody>
      </p:sp>
      <p:pic>
        <p:nvPicPr>
          <p:cNvPr id="3076" name="Picture 4" descr="C:\Users\fores\AppData\Local\Monosnap\Temp\Desktop Icons _ Font Awesome v6 Beta - Google Chrome 2021-07-06 16.05.45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0316" y="4349632"/>
            <a:ext cx="1111058" cy="963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fores\AppData\Local\Monosnap\Temp\Html Icons _ Font Awesome v6 Beta - Google Chrome 2021-07-06 16.10.4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1663" y="4602246"/>
            <a:ext cx="344799" cy="458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fores\AppData\Local\Monosnap\Temp\Image Icons _ Font Awesome v6 Beta - Google Chrome 2021-07-06 16.11.21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2703" y="4621846"/>
            <a:ext cx="529393" cy="419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 descr="C:\Users\fores\AppData\Local\Monosnap\Temp\User Icons _ Font Awesome v6 Beta - Google Chrome 2021-07-06 16.12.01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2224" y="3234893"/>
            <a:ext cx="539468" cy="629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正方形/長方形 21"/>
          <p:cNvSpPr/>
          <p:nvPr/>
        </p:nvSpPr>
        <p:spPr>
          <a:xfrm>
            <a:off x="8821843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39" name="正方形/長方形 38"/>
          <p:cNvSpPr/>
          <p:nvPr/>
        </p:nvSpPr>
        <p:spPr>
          <a:xfrm>
            <a:off x="9933012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40" name="正方形/長方形 39"/>
          <p:cNvSpPr/>
          <p:nvPr/>
        </p:nvSpPr>
        <p:spPr>
          <a:xfrm>
            <a:off x="9377428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24" name="正方形/長方形 23"/>
          <p:cNvSpPr/>
          <p:nvPr/>
        </p:nvSpPr>
        <p:spPr>
          <a:xfrm>
            <a:off x="3750197" y="1662896"/>
            <a:ext cx="4355940" cy="39276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1370043" y="1954415"/>
            <a:ext cx="168668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1. User Access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http://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localhost:5000</a:t>
            </a:r>
            <a:endParaRPr lang="en-US" altLang="ja-JP" sz="12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43" name="正方形/長方形 42"/>
          <p:cNvSpPr/>
          <p:nvPr/>
        </p:nvSpPr>
        <p:spPr>
          <a:xfrm>
            <a:off x="8545975" y="1841035"/>
            <a:ext cx="29070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2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Domain Name Server Returns</a:t>
            </a:r>
            <a:b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Target Web server’s IP address </a:t>
            </a:r>
            <a:endParaRPr lang="ja-JP" altLang="en-US" sz="1200" b="1" dirty="0"/>
          </a:p>
        </p:txBody>
      </p:sp>
      <p:sp>
        <p:nvSpPr>
          <p:cNvPr id="26" name="正方形/長方形 25"/>
          <p:cNvSpPr/>
          <p:nvPr/>
        </p:nvSpPr>
        <p:spPr>
          <a:xfrm>
            <a:off x="5538476" y="2594098"/>
            <a:ext cx="7793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127.0.0.1</a:t>
            </a:r>
            <a:endParaRPr lang="ja-JP" altLang="en-US" sz="1200" dirty="0"/>
          </a:p>
        </p:txBody>
      </p:sp>
      <p:cxnSp>
        <p:nvCxnSpPr>
          <p:cNvPr id="28" name="直線矢印コネクタ 27"/>
          <p:cNvCxnSpPr/>
          <p:nvPr/>
        </p:nvCxnSpPr>
        <p:spPr>
          <a:xfrm>
            <a:off x="3464295" y="2126897"/>
            <a:ext cx="497750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8" name="正方形/長方形 47"/>
          <p:cNvSpPr/>
          <p:nvPr/>
        </p:nvSpPr>
        <p:spPr>
          <a:xfrm>
            <a:off x="4922121" y="1344305"/>
            <a:ext cx="20681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World Wide Web</a:t>
            </a:r>
            <a:endParaRPr lang="ja-JP" altLang="en-US" dirty="0"/>
          </a:p>
        </p:txBody>
      </p:sp>
      <p:cxnSp>
        <p:nvCxnSpPr>
          <p:cNvPr id="49" name="直線矢印コネクタ 48"/>
          <p:cNvCxnSpPr/>
          <p:nvPr/>
        </p:nvCxnSpPr>
        <p:spPr>
          <a:xfrm>
            <a:off x="3464295" y="2836375"/>
            <a:ext cx="4977508" cy="0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0" name="正方形/長方形 49"/>
          <p:cNvSpPr/>
          <p:nvPr/>
        </p:nvSpPr>
        <p:spPr>
          <a:xfrm>
            <a:off x="5528857" y="1884620"/>
            <a:ext cx="8547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localhost</a:t>
            </a:r>
            <a:endParaRPr lang="ja-JP" altLang="en-US" sz="1200" dirty="0"/>
          </a:p>
        </p:txBody>
      </p:sp>
      <p:cxnSp>
        <p:nvCxnSpPr>
          <p:cNvPr id="51" name="直線矢印コネクタ 50"/>
          <p:cNvCxnSpPr/>
          <p:nvPr/>
        </p:nvCxnSpPr>
        <p:spPr>
          <a:xfrm>
            <a:off x="3464295" y="4461124"/>
            <a:ext cx="497750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2" name="正方形/長方形 51"/>
          <p:cNvSpPr/>
          <p:nvPr/>
        </p:nvSpPr>
        <p:spPr>
          <a:xfrm>
            <a:off x="5572137" y="4211133"/>
            <a:ext cx="7681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Request</a:t>
            </a:r>
            <a:endParaRPr lang="ja-JP" altLang="en-US" sz="1200" dirty="0">
              <a:solidFill>
                <a:srgbClr val="FF0000"/>
              </a:solidFill>
            </a:endParaRPr>
          </a:p>
        </p:txBody>
      </p:sp>
      <p:cxnSp>
        <p:nvCxnSpPr>
          <p:cNvPr id="54" name="直線矢印コネクタ 53"/>
          <p:cNvCxnSpPr/>
          <p:nvPr/>
        </p:nvCxnSpPr>
        <p:spPr>
          <a:xfrm>
            <a:off x="3464295" y="5130402"/>
            <a:ext cx="4977508" cy="0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5" name="正方形/長方形 54"/>
          <p:cNvSpPr/>
          <p:nvPr/>
        </p:nvSpPr>
        <p:spPr>
          <a:xfrm>
            <a:off x="5513628" y="4889804"/>
            <a:ext cx="88517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Response</a:t>
            </a:r>
            <a:endParaRPr lang="ja-JP" altLang="en-US" sz="1200" dirty="0"/>
          </a:p>
        </p:txBody>
      </p:sp>
      <p:sp>
        <p:nvSpPr>
          <p:cNvPr id="56" name="正方形/長方形 55"/>
          <p:cNvSpPr/>
          <p:nvPr/>
        </p:nvSpPr>
        <p:spPr>
          <a:xfrm>
            <a:off x="8545975" y="3864273"/>
            <a:ext cx="29070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4. Web Server Returns</a:t>
            </a:r>
            <a:b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 service data</a:t>
            </a:r>
            <a:endParaRPr lang="ja-JP" altLang="en-US" sz="1200" b="1" dirty="0"/>
          </a:p>
        </p:txBody>
      </p:sp>
      <p:sp>
        <p:nvSpPr>
          <p:cNvPr id="57" name="正方形/長方形 56"/>
          <p:cNvSpPr/>
          <p:nvPr/>
        </p:nvSpPr>
        <p:spPr>
          <a:xfrm>
            <a:off x="1452224" y="4230291"/>
            <a:ext cx="17203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3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 Browser Requests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Web service data</a:t>
            </a:r>
            <a:endParaRPr lang="ja-JP" altLang="en-US" sz="1200" b="1" dirty="0"/>
          </a:p>
        </p:txBody>
      </p:sp>
      <p:sp>
        <p:nvSpPr>
          <p:cNvPr id="59" name="正方形/長方形 58"/>
          <p:cNvSpPr/>
          <p:nvPr/>
        </p:nvSpPr>
        <p:spPr>
          <a:xfrm>
            <a:off x="1452224" y="4899569"/>
            <a:ext cx="17203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5.  Browser Shows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Web service data</a:t>
            </a:r>
            <a:endParaRPr lang="ja-JP" altLang="en-US" sz="1200" b="1" dirty="0"/>
          </a:p>
        </p:txBody>
      </p:sp>
      <p:sp>
        <p:nvSpPr>
          <p:cNvPr id="60" name="正方形/長方形 59"/>
          <p:cNvSpPr/>
          <p:nvPr/>
        </p:nvSpPr>
        <p:spPr>
          <a:xfrm>
            <a:off x="8893215" y="5361234"/>
            <a:ext cx="27318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hlinkClick r:id="rId8"/>
              </a:rPr>
              <a:t>http://</a:t>
            </a:r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hlinkClick r:id="rId8"/>
              </a:rPr>
              <a:t>localhost:5000</a:t>
            </a:r>
            <a:r>
              <a:rPr lang="en-US" altLang="ja-JP" sz="12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 :  127.0.0.1</a:t>
            </a:r>
          </a:p>
          <a:p>
            <a:endParaRPr lang="ja-JP" altLang="en-US" sz="1200" dirty="0"/>
          </a:p>
        </p:txBody>
      </p:sp>
      <p:pic>
        <p:nvPicPr>
          <p:cNvPr id="61" name="Picture 5" descr="C:\Users\fores\AppData\Local\Monosnap\Temp\Html Icons _ Font Awesome v6 Beta - Google Chrome 2021-07-06 16.10.47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2853" y="4886978"/>
            <a:ext cx="172400" cy="229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6" descr="C:\Users\fores\AppData\Local\Monosnap\Temp\Image Icons _ Font Awesome v6 Beta - Google Chrome 2021-07-06 16.11.21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6827" y="4902721"/>
            <a:ext cx="264696" cy="209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正方形/長方形 37"/>
          <p:cNvSpPr/>
          <p:nvPr/>
        </p:nvSpPr>
        <p:spPr>
          <a:xfrm>
            <a:off x="1428980" y="4052127"/>
            <a:ext cx="176683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Your CMD / Terminal</a:t>
            </a:r>
            <a:endParaRPr lang="ja-JP" altLang="en-US" sz="1200" dirty="0">
              <a:solidFill>
                <a:srgbClr val="FF0000"/>
              </a:solidFill>
            </a:endParaRPr>
          </a:p>
        </p:txBody>
      </p:sp>
      <p:cxnSp>
        <p:nvCxnSpPr>
          <p:cNvPr id="4" name="直線コネクタ 3"/>
          <p:cNvCxnSpPr/>
          <p:nvPr/>
        </p:nvCxnSpPr>
        <p:spPr>
          <a:xfrm>
            <a:off x="1721958" y="4368922"/>
            <a:ext cx="627703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コネクタ 41"/>
          <p:cNvCxnSpPr/>
          <p:nvPr/>
        </p:nvCxnSpPr>
        <p:spPr>
          <a:xfrm>
            <a:off x="1721958" y="5049002"/>
            <a:ext cx="627703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正方形/長方形 43"/>
          <p:cNvSpPr/>
          <p:nvPr/>
        </p:nvSpPr>
        <p:spPr>
          <a:xfrm>
            <a:off x="1428980" y="4760403"/>
            <a:ext cx="176683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Your CMD / Terminal</a:t>
            </a:r>
            <a:endParaRPr lang="ja-JP" altLang="en-US" sz="1200" dirty="0">
              <a:solidFill>
                <a:srgbClr val="FF0000"/>
              </a:solidFill>
            </a:endParaRPr>
          </a:p>
        </p:txBody>
      </p:sp>
      <p:sp>
        <p:nvSpPr>
          <p:cNvPr id="9" name="角丸四角形 8"/>
          <p:cNvSpPr/>
          <p:nvPr/>
        </p:nvSpPr>
        <p:spPr>
          <a:xfrm>
            <a:off x="1118886" y="3121089"/>
            <a:ext cx="10637134" cy="273408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2316075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curl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a one of the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Unix / Linux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commands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Linux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: OS that provided by open source (Free).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Unix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: OS that originated Linux and Mac. 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Unix and Linux use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(Command Line Interface) instead of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GUI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(Graphical User Interface: Win, Mac) so you have to use the commands.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commands may be different between Win / Mac because Win developed it originally.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Unix / Linux commands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curl, cd, ls,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cp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, mv,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rm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mkdir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, less, touch,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pwd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, find, grep,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chmod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, ping…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10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238490" y="4406097"/>
            <a:ext cx="5127585" cy="1388962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curl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used to get responses / post requests.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“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curl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hlinkClick r:id="rId2"/>
              </a:rPr>
              <a:t>http://localhost:5000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” will returns data of your site. Please try it on your CMD / Terminal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baseline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You can attach options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such as -H (Header), -D (Data).</a:t>
            </a:r>
            <a:endParaRPr kumimoji="0" lang="en-US" altLang="ja-JP" sz="140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graphicFrame>
        <p:nvGraphicFramePr>
          <p:cNvPr id="2" name="表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4096116"/>
              </p:ext>
            </p:extLst>
          </p:nvPr>
        </p:nvGraphicFramePr>
        <p:xfrm>
          <a:off x="7284335" y="1570298"/>
          <a:ext cx="4703179" cy="42062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61012"/>
                <a:gridCol w="2230056"/>
                <a:gridCol w="1412111"/>
              </a:tblGrid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Commands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Explain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Usages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cd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Change directory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cd public, cd ..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ls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List items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ls, ls -la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07188"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  <a:ea typeface="Roboto Slab" pitchFamily="2" charset="0"/>
                        </a:rPr>
                        <a:t>cp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Copy files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/ directories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</a:rPr>
                        <a:t>cp</a:t>
                      </a: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 a.txt a_cp.txt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mv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Move or rename files / directories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mv a.txt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</a:t>
                      </a:r>
                      <a:r>
                        <a:rPr kumimoji="1" lang="en-US" altLang="ja-JP" sz="1200" baseline="0" dirty="0" err="1" smtClean="0">
                          <a:latin typeface="Roboto Slab" pitchFamily="2" charset="0"/>
                        </a:rPr>
                        <a:t>dir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/.</a:t>
                      </a:r>
                    </a:p>
                    <a:p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mv a.txt b.txt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  <a:ea typeface="Roboto Slab" pitchFamily="2" charset="0"/>
                        </a:rPr>
                        <a:t>rm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Remove files / directories</a:t>
                      </a:r>
                      <a:endParaRPr kumimoji="1" lang="ja-JP" altLang="en-US" sz="1200" dirty="0" smtClean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baseline="0" dirty="0" err="1" smtClean="0">
                          <a:latin typeface="Roboto Slab" pitchFamily="2" charset="0"/>
                        </a:rPr>
                        <a:t>rm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a.txt, </a:t>
                      </a:r>
                      <a:r>
                        <a:rPr kumimoji="1" lang="en-US" altLang="ja-JP" sz="1200" baseline="0" dirty="0" err="1" smtClean="0">
                          <a:latin typeface="Roboto Slab" pitchFamily="2" charset="0"/>
                        </a:rPr>
                        <a:t>rm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*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  <a:ea typeface="Roboto Slab" pitchFamily="2" charset="0"/>
                        </a:rPr>
                        <a:t>mkdir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Make directory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</a:rPr>
                        <a:t>mkdir</a:t>
                      </a: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 </a:t>
                      </a:r>
                      <a:r>
                        <a:rPr kumimoji="1" lang="en-US" altLang="ja-JP" sz="1200" dirty="0" err="1" smtClean="0">
                          <a:latin typeface="Roboto Slab" pitchFamily="2" charset="0"/>
                        </a:rPr>
                        <a:t>dir_a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less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Show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the file-contents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less a.txt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touch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Create a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new file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touch c.txt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  <a:ea typeface="Roboto Slab" pitchFamily="2" charset="0"/>
                        </a:rPr>
                        <a:t>pwd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Print working directory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</a:rPr>
                        <a:t>pwd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find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Find target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files or dirs.</a:t>
                      </a:r>
                      <a:br>
                        <a:rPr kumimoji="1" lang="en-US" altLang="ja-JP" sz="1200" baseline="0" dirty="0" smtClean="0">
                          <a:latin typeface="Roboto Slab" pitchFamily="2" charset="0"/>
                        </a:rPr>
                      </a:b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You can use wild cards: ‘*’,‘?’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find /public </a:t>
                      </a:r>
                      <a:br>
                        <a:rPr kumimoji="1" lang="en-US" altLang="ja-JP" sz="1200" dirty="0" smtClean="0">
                          <a:latin typeface="Roboto Slab" pitchFamily="2" charset="0"/>
                        </a:rPr>
                      </a:b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-name “*.html”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grep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Find files 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has a keyword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grep ABC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/public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  <a:ea typeface="Roboto Slab" pitchFamily="2" charset="0"/>
                        </a:rPr>
                        <a:t>chmod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Change mode(privileges)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</a:rPr>
                        <a:t>chmod</a:t>
                      </a: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 777 a.txt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ping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Check connection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Ping</a:t>
                      </a:r>
                      <a:r>
                        <a:rPr kumimoji="1" lang="ja-JP" altLang="en-US" sz="1200" baseline="0" dirty="0" smtClean="0">
                          <a:latin typeface="Roboto Slab" pitchFamily="2" charset="0"/>
                        </a:rPr>
                        <a:t> 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google.com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1" name="正方形/長方形 10"/>
          <p:cNvSpPr/>
          <p:nvPr/>
        </p:nvSpPr>
        <p:spPr>
          <a:xfrm>
            <a:off x="8021257" y="1256358"/>
            <a:ext cx="290700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Examples of other commands</a:t>
            </a:r>
            <a:endParaRPr lang="ja-JP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26034717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30774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copy &amp; paste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12. Cloud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Firestore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 security rules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Database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from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Web console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Rules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tab and edit it like below. Then, press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Publish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Security rules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Cloud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Firestore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5771909" y="2158289"/>
            <a:ext cx="146998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5" name="Picture 2" descr="C:\Users\fores\AppData\Local\Monosnap\Temp\FriendlyChat – Cloud Firestore – Firebase console - Google Chrome 2021-07-27 17.59.50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68"/>
          <a:stretch/>
        </p:blipFill>
        <p:spPr bwMode="auto">
          <a:xfrm>
            <a:off x="7315200" y="1269414"/>
            <a:ext cx="4698616" cy="336432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正方形/長方形 5"/>
          <p:cNvSpPr/>
          <p:nvPr/>
        </p:nvSpPr>
        <p:spPr>
          <a:xfrm>
            <a:off x="956840" y="2693159"/>
            <a:ext cx="5852932" cy="397031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rules_version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= '2';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service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cloud.firestore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match /databases/{database}/documents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Messages: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  - Anyone can read.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  - Authenticated users can add and edit messages.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  - Validation: Check name is same as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auth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token and text length below 300 char or that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imageUrl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is a URL.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  - Deletes are not allowed.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match /messages/{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messageId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allow read;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allow create, update: if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request.auth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!= null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&amp;&amp; request.resource.data.name == request.auth.token.name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&amp;&amp; (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request.resource.data.text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is string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&amp;&amp;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request.resource.data.text.size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() &lt;= 300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||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request.resource.data.imageUrl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is string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&amp;&amp;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request.resource.data.imageUrl.matches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('https?://.*'));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allow delete: if false;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FCM Tokens: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  - Anyone can write their token.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  - Reading list of tokens is not allowed.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match /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fcmTokens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/{token}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allow read: if false;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allow write;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ja-JP" altLang="en-US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814040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30774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copy &amp; paste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13. Cloud Storage security rules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Storage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from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Web console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Rules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tab and edit it like below. Then, press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Publish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Security rules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Cloud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Firestore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4691605" y="2158289"/>
            <a:ext cx="255028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正方形/長方形 5"/>
          <p:cNvSpPr/>
          <p:nvPr/>
        </p:nvSpPr>
        <p:spPr>
          <a:xfrm>
            <a:off x="956840" y="2693159"/>
            <a:ext cx="5852932" cy="230832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rules_version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= '2';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// Returns true if the uploaded file is an image and its size is below the given number of MB.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function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isImageBelowMaxSize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maxSizeMB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)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return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request.resource.size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&lt;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maxSizeMB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* 1024 * 1024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&amp;&amp;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request.resource.contentType.matches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('image/.*');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service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firebase.storage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match /b/{bucket}/o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match /{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userId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}/{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messageId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}/{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fileName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allow write: if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request.auth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!= null &amp;&amp;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request.auth.uid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==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userId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&amp;&amp;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isImageBelowMaxSize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(5);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allow read;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ja-JP" altLang="en-US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Picture 2" descr="C:\Users\fores\AppData\Local\Monosnap\Temp\FriendlyChat – Storage – Firebase console - Google Chrome 2021-07-27 20.04.47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1269414"/>
            <a:ext cx="4635484" cy="319069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782607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C:\Users\fores\AppData\Local\Monosnap\Temp\C__WINDOWS_system32_cmd.exe 2021-07-27 20.54.1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7032" y="3972977"/>
            <a:ext cx="4811430" cy="2527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14. Collect performance data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editor according to this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index.html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editor according to this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Shutting down your localhost with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ctrl+c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on your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CMD / Terminal (And type ‘y’ to proceed it).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Make sure that current workspace is web-start.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not, please change directory to web-start with cd.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deploy --except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functions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 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When the deploy completed, you can access it on the Internet. Let’s try to access with your browser.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URL is: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https://{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your_app_name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}.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web.app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Collect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Performance data</a:t>
            </a:r>
            <a:r>
              <a:rPr lang="en-US" dirty="0" smtClean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and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Deploy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improve performance.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6427808" y="2158289"/>
            <a:ext cx="47456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直線コネクタ 27"/>
          <p:cNvCxnSpPr/>
          <p:nvPr/>
        </p:nvCxnSpPr>
        <p:spPr>
          <a:xfrm>
            <a:off x="7056771" y="4270879"/>
            <a:ext cx="1612667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C:\Users\fores\AppData\Local\Monosnap\Temp\main.js - web-start - Visual Studio Code 2021-07-27 20.25.06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824" y="1925320"/>
            <a:ext cx="4794638" cy="497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正方形/長方形 20"/>
          <p:cNvSpPr/>
          <p:nvPr/>
        </p:nvSpPr>
        <p:spPr>
          <a:xfrm>
            <a:off x="7262195" y="2406682"/>
            <a:ext cx="429957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* I use an extension: “</a:t>
            </a:r>
            <a:r>
              <a:rPr lang="en-US" altLang="ja-JP" sz="12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Todo</a:t>
            </a: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Tree” so TODO is highlighted</a:t>
            </a:r>
            <a:r>
              <a:rPr lang="en-US" altLang="ja-JP" sz="12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2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* You </a:t>
            </a:r>
            <a:r>
              <a:rPr lang="en-US" altLang="ja-JP" sz="12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can check collected data by 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Performance </a:t>
            </a:r>
            <a:r>
              <a:rPr lang="en-US" altLang="ja-JP" sz="12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page </a:t>
            </a: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on </a:t>
            </a:r>
            <a:r>
              <a:rPr lang="en-US" altLang="ja-JP" sz="12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Firebase console (It takes some time</a:t>
            </a: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).</a:t>
            </a:r>
            <a:endParaRPr lang="en-US" altLang="ja-JP" sz="12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3075" name="Picture 3" descr="C:\Users\fores\AppData\Local\Monosnap\Temp\index.html - web-start - Visual Studio Code 2021-07-27 20.30.53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1"/>
          <a:stretch/>
        </p:blipFill>
        <p:spPr bwMode="auto">
          <a:xfrm>
            <a:off x="6987032" y="3116152"/>
            <a:ext cx="4811430" cy="414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カギ線コネクタ 3"/>
          <p:cNvCxnSpPr>
            <a:stCxn id="5" idx="3"/>
            <a:endCxn id="3075" idx="1"/>
          </p:cNvCxnSpPr>
          <p:nvPr/>
        </p:nvCxnSpPr>
        <p:spPr>
          <a:xfrm>
            <a:off x="6747643" y="2523969"/>
            <a:ext cx="239389" cy="799593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/>
        </p:nvSpPr>
        <p:spPr>
          <a:xfrm>
            <a:off x="7262195" y="3542398"/>
            <a:ext cx="33185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* Just remove “&lt;!--” and “--&gt;” from this line.</a:t>
            </a:r>
            <a:endParaRPr lang="ja-JP" altLang="en-US" sz="1200" dirty="0"/>
          </a:p>
        </p:txBody>
      </p:sp>
      <p:cxnSp>
        <p:nvCxnSpPr>
          <p:cNvPr id="32" name="直線コネクタ 31"/>
          <p:cNvCxnSpPr/>
          <p:nvPr/>
        </p:nvCxnSpPr>
        <p:spPr>
          <a:xfrm>
            <a:off x="11239018" y="4130054"/>
            <a:ext cx="544012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238490" y="5659610"/>
            <a:ext cx="5127585" cy="841094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Deploy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Upload your local files to the server.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So if you want to edit and reflect any data on the web site, you have to deploy again.</a:t>
            </a:r>
          </a:p>
        </p:txBody>
      </p:sp>
    </p:spTree>
    <p:extLst>
      <p:ext uri="{BB962C8B-B14F-4D97-AF65-F5344CB8AC3E}">
        <p14:creationId xmlns:p14="http://schemas.microsoft.com/office/powerpoint/2010/main" val="365370886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ja-JP" dirty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Hosting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What is “URL”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graphicFrame>
        <p:nvGraphicFramePr>
          <p:cNvPr id="23" name="表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9149169"/>
              </p:ext>
            </p:extLst>
          </p:nvPr>
        </p:nvGraphicFramePr>
        <p:xfrm>
          <a:off x="1057153" y="3066819"/>
          <a:ext cx="10637135" cy="13716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89591"/>
                <a:gridCol w="2353520"/>
                <a:gridCol w="1016286"/>
                <a:gridCol w="1213769"/>
                <a:gridCol w="1315656"/>
                <a:gridCol w="3148313"/>
              </a:tblGrid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Service name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URL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Protocol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Host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name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Domain name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FQDN: Fully Qualified Domain Name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Yahoo!</a:t>
                      </a:r>
                      <a:r>
                        <a:rPr kumimoji="1" lang="ja-JP" altLang="en-US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 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Weather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https://weather.yahoo.co.jp/</a:t>
                      </a:r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https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weather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yahoo.co.jp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weather.yahoo.co.jp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Yahoo!</a:t>
                      </a:r>
                      <a:r>
                        <a:rPr kumimoji="1" lang="ja-JP" altLang="en-US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 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News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https://news.yahoo.co.jp/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news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news.yahoo.co.jp</a:t>
                      </a:r>
                      <a:endParaRPr kumimoji="1" lang="ja-JP" altLang="en-US" sz="1200" dirty="0" smtClean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07188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Yahoo!</a:t>
                      </a:r>
                      <a:r>
                        <a:rPr kumimoji="1" lang="ja-JP" altLang="en-US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 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Shopping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https://shopping.yahoo.co.jp/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shopping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shopping.yahoo.co.jp</a:t>
                      </a:r>
                      <a:endParaRPr kumimoji="1" lang="ja-JP" altLang="en-US" sz="1200" dirty="0" smtClean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  <a:ea typeface="Roboto Slab" pitchFamily="2" charset="0"/>
                        </a:rPr>
                        <a:t>Yahoo!JAPA</a:t>
                      </a:r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	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https://www.yahoo.co.jp/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www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www.yahoo.co.jp</a:t>
                      </a:r>
                      <a:endParaRPr kumimoji="1" lang="ja-JP" altLang="en-US" sz="1200" dirty="0" smtClean="0">
                        <a:latin typeface="Roboto Slab" pitchFamily="2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4" name="正方形/長方形 23"/>
          <p:cNvSpPr/>
          <p:nvPr/>
        </p:nvSpPr>
        <p:spPr>
          <a:xfrm>
            <a:off x="6817491" y="816460"/>
            <a:ext cx="137352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Protocol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8" name="正方形/長方形 7"/>
          <p:cNvSpPr/>
          <p:nvPr/>
        </p:nvSpPr>
        <p:spPr>
          <a:xfrm>
            <a:off x="1082212" y="5466673"/>
            <a:ext cx="388279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>
                <a:latin typeface="Roboto Slab" pitchFamily="2" charset="0"/>
                <a:ea typeface="Roboto Slab" pitchFamily="2" charset="0"/>
              </a:rPr>
              <a:t>https://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</a:rPr>
              <a:t>news.yahoo.co.jp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/pickup/0001</a:t>
            </a:r>
            <a:endParaRPr lang="ja-JP" altLang="en-US" sz="1600" b="1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10" name="正方形/長方形 9"/>
          <p:cNvSpPr/>
          <p:nvPr/>
        </p:nvSpPr>
        <p:spPr>
          <a:xfrm>
            <a:off x="7135772" y="1282426"/>
            <a:ext cx="40302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https://friendlychat-xxxx.web.app</a:t>
            </a:r>
            <a:endParaRPr lang="ja-JP" altLang="en-US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6605285" y="2397050"/>
            <a:ext cx="514687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b="1" dirty="0">
                <a:latin typeface="Roboto Slab" pitchFamily="2" charset="0"/>
                <a:ea typeface="Roboto Slab" pitchFamily="2" charset="0"/>
              </a:rPr>
              <a:t>https://friendlychat-ff423.web.app</a:t>
            </a:r>
            <a:r>
              <a:rPr lang="en-US" altLang="ja-JP" sz="1200" b="1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/images/profile_placeholder.png</a:t>
            </a:r>
            <a:endParaRPr lang="ja-JP" altLang="en-US" sz="1200" b="1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1082212" y="1728051"/>
            <a:ext cx="477887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URL is a kind of address in the Internet.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“</a:t>
            </a:r>
            <a:r>
              <a:rPr lang="en-US" altLang="ja-JP" b="1" dirty="0" smtClean="0">
                <a:latin typeface="Roboto Slab" pitchFamily="2" charset="0"/>
                <a:ea typeface="Roboto Slab" pitchFamily="2" charset="0"/>
              </a:rPr>
              <a:t>public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” is root directory in this setting.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“</a:t>
            </a:r>
            <a:r>
              <a:rPr lang="en-US" altLang="ja-JP" b="1" dirty="0" smtClean="0">
                <a:latin typeface="Roboto Slab" pitchFamily="2" charset="0"/>
                <a:ea typeface="Roboto Slab" pitchFamily="2" charset="0"/>
              </a:rPr>
              <a:t>index.html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” is default top page.</a:t>
            </a:r>
            <a:endParaRPr lang="ja-JP" altLang="en-US" dirty="0">
              <a:latin typeface="Roboto Slab" pitchFamily="2" charset="0"/>
            </a:endParaRPr>
          </a:p>
        </p:txBody>
      </p:sp>
      <p:sp>
        <p:nvSpPr>
          <p:cNvPr id="4" name="右中かっこ 3"/>
          <p:cNvSpPr/>
          <p:nvPr/>
        </p:nvSpPr>
        <p:spPr>
          <a:xfrm rot="16200000">
            <a:off x="7421522" y="923828"/>
            <a:ext cx="150036" cy="628892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右中かっこ 15"/>
          <p:cNvSpPr/>
          <p:nvPr/>
        </p:nvSpPr>
        <p:spPr>
          <a:xfrm rot="16200000">
            <a:off x="9407543" y="-190233"/>
            <a:ext cx="150036" cy="2857014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7917084" y="816460"/>
            <a:ext cx="400484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Domain name (host name is abbreviated)</a:t>
            </a:r>
            <a:endParaRPr lang="ja-JP" altLang="en-US" sz="1400" b="1" dirty="0">
              <a:latin typeface="Roboto Slab" pitchFamily="2" charset="0"/>
            </a:endParaRPr>
          </a:p>
        </p:txBody>
      </p:sp>
      <p:pic>
        <p:nvPicPr>
          <p:cNvPr id="1026" name="Picture 2" descr="https://friendlychat-ff423.web.app/images/profile_placeholder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298508" y="1985556"/>
            <a:ext cx="411494" cy="411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右中かっこ 20"/>
          <p:cNvSpPr/>
          <p:nvPr/>
        </p:nvSpPr>
        <p:spPr>
          <a:xfrm rot="16200000">
            <a:off x="9468310" y="2054457"/>
            <a:ext cx="150036" cy="598022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右中かっこ 21"/>
          <p:cNvSpPr/>
          <p:nvPr/>
        </p:nvSpPr>
        <p:spPr>
          <a:xfrm rot="16200000">
            <a:off x="10674006" y="1489226"/>
            <a:ext cx="150036" cy="1728484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8856563" y="1918413"/>
            <a:ext cx="137352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Directory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26" name="正方形/長方形 25"/>
          <p:cNvSpPr/>
          <p:nvPr/>
        </p:nvSpPr>
        <p:spPr>
          <a:xfrm>
            <a:off x="10085415" y="1918413"/>
            <a:ext cx="137352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File name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5" name="角丸四角形 4"/>
          <p:cNvSpPr/>
          <p:nvPr/>
        </p:nvSpPr>
        <p:spPr>
          <a:xfrm>
            <a:off x="5636873" y="5371660"/>
            <a:ext cx="1219200" cy="52857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>
                <a:latin typeface="Roboto Slab" pitchFamily="2" charset="0"/>
                <a:ea typeface="Roboto Slab" pitchFamily="2" charset="0"/>
              </a:rPr>
              <a:t>Router</a:t>
            </a:r>
            <a:endParaRPr kumimoji="1" lang="ja-JP" altLang="en-US" dirty="0">
              <a:latin typeface="Roboto Slab" pitchFamily="2" charset="0"/>
            </a:endParaRPr>
          </a:p>
        </p:txBody>
      </p:sp>
      <p:sp>
        <p:nvSpPr>
          <p:cNvPr id="27" name="正方形/長方形 26"/>
          <p:cNvSpPr/>
          <p:nvPr/>
        </p:nvSpPr>
        <p:spPr>
          <a:xfrm>
            <a:off x="1082212" y="4691826"/>
            <a:ext cx="420499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Almost Web services uses </a:t>
            </a:r>
            <a:r>
              <a:rPr lang="en-US" altLang="ja-JP" b="1" dirty="0" smtClean="0">
                <a:latin typeface="Roboto Slab" pitchFamily="2" charset="0"/>
                <a:ea typeface="Roboto Slab" pitchFamily="2" charset="0"/>
              </a:rPr>
              <a:t>Router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/>
            </a:r>
            <a:br>
              <a:rPr lang="en-US" altLang="ja-JP" dirty="0" smtClean="0">
                <a:latin typeface="Roboto Slab" pitchFamily="2" charset="0"/>
                <a:ea typeface="Roboto Slab" pitchFamily="2" charset="0"/>
              </a:rPr>
            </a:b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to make URL more simple.</a:t>
            </a:r>
          </a:p>
        </p:txBody>
      </p:sp>
      <p:sp>
        <p:nvSpPr>
          <p:cNvPr id="28" name="正方形/長方形 27"/>
          <p:cNvSpPr/>
          <p:nvPr/>
        </p:nvSpPr>
        <p:spPr>
          <a:xfrm>
            <a:off x="7531266" y="5466673"/>
            <a:ext cx="454964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>
                <a:latin typeface="Roboto Slab" pitchFamily="2" charset="0"/>
                <a:ea typeface="Roboto Slab" pitchFamily="2" charset="0"/>
              </a:rPr>
              <a:t>https://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</a:rPr>
              <a:t>news.yahoo.co.jp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/articles/detail.html</a:t>
            </a:r>
            <a:endParaRPr lang="ja-JP" altLang="en-US" sz="1600" b="1" dirty="0">
              <a:solidFill>
                <a:srgbClr val="FF0000"/>
              </a:solidFill>
              <a:latin typeface="Roboto Slab" pitchFamily="2" charset="0"/>
            </a:endParaRPr>
          </a:p>
        </p:txBody>
      </p:sp>
      <p:cxnSp>
        <p:nvCxnSpPr>
          <p:cNvPr id="9" name="直線矢印コネクタ 8"/>
          <p:cNvCxnSpPr>
            <a:stCxn id="8" idx="3"/>
          </p:cNvCxnSpPr>
          <p:nvPr/>
        </p:nvCxnSpPr>
        <p:spPr>
          <a:xfrm>
            <a:off x="4965006" y="5635950"/>
            <a:ext cx="509819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直線矢印コネクタ 28"/>
          <p:cNvCxnSpPr/>
          <p:nvPr/>
        </p:nvCxnSpPr>
        <p:spPr>
          <a:xfrm>
            <a:off x="6986721" y="5635950"/>
            <a:ext cx="509819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角丸四角形吹き出し 13"/>
          <p:cNvSpPr/>
          <p:nvPr/>
        </p:nvSpPr>
        <p:spPr>
          <a:xfrm>
            <a:off x="5303835" y="4664114"/>
            <a:ext cx="3104475" cy="486137"/>
          </a:xfrm>
          <a:prstGeom prst="wedgeRoundRectCallout">
            <a:avLst>
              <a:gd name="adj1" fmla="val -19902"/>
              <a:gd name="adj2" fmla="val 86029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en-US" altLang="ja-JP" sz="1400" dirty="0" smtClean="0">
                <a:latin typeface="Roboto Slab" pitchFamily="2" charset="0"/>
                <a:ea typeface="Roboto Slab" pitchFamily="2" charset="0"/>
              </a:rPr>
              <a:t>Action: show </a:t>
            </a:r>
            <a:r>
              <a:rPr kumimoji="1" lang="en-US" altLang="ja-JP" sz="14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article/detail.html</a:t>
            </a:r>
            <a:br>
              <a:rPr kumimoji="1" lang="en-US" altLang="ja-JP" sz="14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</a:br>
            <a:r>
              <a:rPr kumimoji="1" lang="en-US" altLang="ja-JP" sz="1400" dirty="0" smtClean="0">
                <a:latin typeface="Roboto Slab" pitchFamily="2" charset="0"/>
                <a:ea typeface="Roboto Slab" pitchFamily="2" charset="0"/>
              </a:rPr>
              <a:t>ID: </a:t>
            </a:r>
            <a:r>
              <a:rPr kumimoji="1" lang="en-US" altLang="ja-JP" sz="14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0001</a:t>
            </a:r>
            <a:endParaRPr kumimoji="1" lang="ja-JP" altLang="en-US" sz="14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0" name="正方形/長方形 29"/>
          <p:cNvSpPr/>
          <p:nvPr/>
        </p:nvSpPr>
        <p:spPr>
          <a:xfrm>
            <a:off x="5559708" y="5938257"/>
            <a:ext cx="137352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URL routing</a:t>
            </a:r>
            <a:endParaRPr lang="ja-JP" altLang="en-US" sz="1400" b="1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391375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526217"/>
            <a:ext cx="6986788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 will develop </a:t>
            </a:r>
            <a:r>
              <a:rPr lang="en-US" altLang="ja-JP" sz="1600" b="1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file like this image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This page has following features: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Doesn’t have sign-in related function.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First Name / Last Name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are required text-field.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Email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a required text-field that only can accept e-mail such like “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abc@efg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Rating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a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draggable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field between 0 and 10.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Opinion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a text-area-field that can accept at most 120 characters.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HOME / FORM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are buttons to go to each of the page.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learn following factors by developing this page.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add new page to your web site.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Basic knowledge of HTML, CSS and JavaScript.</a:t>
            </a:r>
          </a:p>
          <a:p>
            <a:pPr marL="1028700" lvl="1" indent="-34290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Basic knowledge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of Materialize (CSS framework).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create a form.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save new data to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Try to implement of form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5814350" y="1797934"/>
            <a:ext cx="232265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26" name="Picture 2" descr="C:\Users\fores\AppData\Local\Monosnap\Temp\Friendly Chat - Google Chrome 2021-08-18 19.12.4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1591" y="1193273"/>
            <a:ext cx="3226398" cy="505512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271595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="" xmlns:a16="http://schemas.microsoft.com/office/drawing/2014/main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="" xmlns:a16="http://schemas.microsoft.com/office/drawing/2014/main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3071704"/>
            <a:ext cx="3194050" cy="107721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Introduction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971452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526217"/>
            <a:ext cx="7542372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new files of </a:t>
            </a:r>
            <a:r>
              <a:rPr lang="en-US" altLang="ja-JP" sz="1600" b="1" dirty="0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js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css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as brank like this image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add below codes after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&lt;!-- Material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Desing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Lite --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sym typeface="Wingdings" panose="05000000000000000000" pitchFamily="2" charset="2"/>
              </a:rPr>
              <a:t>&gt;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sym typeface="Wingdings" panose="05000000000000000000" pitchFamily="2" charset="2"/>
              </a:rPr>
              <a:t>in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sym typeface="Wingdings" panose="05000000000000000000" pitchFamily="2" charset="2"/>
              </a:rPr>
              <a:t>index.html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sym typeface="Wingdings" panose="05000000000000000000" pitchFamily="2" charset="2"/>
              </a:rPr>
              <a:t>.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1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add new page to your web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site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7099139" y="1797934"/>
            <a:ext cx="210659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50" name="Picture 2" descr="C:\Users\fores\AppData\Local\Monosnap\Temp\form.html - web-start - Visual Studio Code 2021-08-19 16.41.1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1809" y="1622009"/>
            <a:ext cx="1853723" cy="4234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fores\AppData\Local\Monosnap\Temp\index.html - web-start - Visual Studio Code 2021-08-19 17.05.09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9906" y="2327326"/>
            <a:ext cx="7497271" cy="1240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正方形/長方形 17"/>
          <p:cNvSpPr/>
          <p:nvPr/>
        </p:nvSpPr>
        <p:spPr>
          <a:xfrm>
            <a:off x="1199906" y="3731028"/>
            <a:ext cx="7497270" cy="57708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sz="1050" dirty="0" smtClean="0">
                <a:latin typeface="Arial" panose="020B0604020202020204" pitchFamily="34" charset="0"/>
                <a:cs typeface="Arial" panose="020B0604020202020204" pitchFamily="34" charset="0"/>
              </a:rPr>
              <a:t> &lt;!-- 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Materialize --&gt;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&lt;link 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rel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="stylesheet" 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href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="https://cdnjs.cloudflare.com/ajax/libs/materialize/1.0.0/css/materialize.min.css"&gt;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&lt;script 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src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="https://cdnjs.cloudflare.com/ajax/libs/materialize/1.0.0/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js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/materialize.min.js"&gt;&lt;/script&gt;</a:t>
            </a:r>
            <a:endParaRPr lang="ja-JP" alt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199906" y="4506410"/>
            <a:ext cx="7527405" cy="169376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Material Design Lite (MDL)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and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Materialize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are CSS framework to implement UI components based on </a:t>
            </a:r>
            <a:r>
              <a:rPr lang="en-US" altLang="ja-JP" sz="1400" b="1" kern="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Material Design</a:t>
            </a:r>
            <a:r>
              <a:rPr lang="en-US" altLang="ja-JP" sz="1400" kern="0" dirty="0" smtClean="0">
                <a:latin typeface="Roboto Slab" pitchFamily="2" charset="0"/>
                <a:ea typeface="Roboto Slab" pitchFamily="2" charset="0"/>
              </a:rPr>
              <a:t>: Google-like design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MDL is an old framework that is no longer under development, so we added Materialize. This is 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hlinkClick r:id="rId4"/>
              </a:rPr>
              <a:t>official site of Materialize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noProof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We can use the CSS or JS functions by adding above codes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without local CSS or JS files.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This method is called as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CDN: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content delivery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network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  <a:endParaRPr kumimoji="0" lang="en-US" altLang="ja-JP" sz="140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1" name="直線矢印コネクタ 20"/>
          <p:cNvCxnSpPr/>
          <p:nvPr/>
        </p:nvCxnSpPr>
        <p:spPr>
          <a:xfrm flipH="1">
            <a:off x="4948542" y="3552613"/>
            <a:ext cx="1" cy="18663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239952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526217"/>
            <a:ext cx="6986788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index.html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add codes for footer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&lt;/main&gt; tag like this image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CSS framework uses a lot of classes like below.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the result. Open your localhost site and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the buttons. By clicking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“FORM”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button,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move to blank page. The URL will be changed.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2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add new page to your web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site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4560425" y="2141316"/>
            <a:ext cx="181336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51" name="Picture 3" descr="C:\Users\fores\AppData\Local\Monosnap\Temp\index.html - web-start - Visual Studio Code 2021-08-19 17.01.44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2137" y="1289718"/>
            <a:ext cx="5351363" cy="3153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C:\Users\fores\AppData\Local\Monosnap\Temp\Friendly Chat - Google Chrome 2021-08-18 19.12.44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880"/>
          <a:stretch/>
        </p:blipFill>
        <p:spPr bwMode="auto">
          <a:xfrm>
            <a:off x="7734559" y="4715054"/>
            <a:ext cx="3226398" cy="46105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1" name="表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4383317"/>
              </p:ext>
            </p:extLst>
          </p:nvPr>
        </p:nvGraphicFramePr>
        <p:xfrm>
          <a:off x="1276775" y="2746647"/>
          <a:ext cx="5031427" cy="23774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622089"/>
                <a:gridCol w="3409338"/>
              </a:tblGrid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Class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Explain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page-footer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Create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footer. 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  <a:hlinkClick r:id="rId4"/>
                        </a:rPr>
                        <a:t>Official explain page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.</a:t>
                      </a:r>
                      <a:endParaRPr kumimoji="1" lang="en-US" altLang="ja-JP" sz="1200" dirty="0" smtClean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blue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 darken-1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Set background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color.</a:t>
                      </a:r>
                      <a:br>
                        <a:rPr kumimoji="1" lang="en-US" altLang="ja-JP" sz="1200" baseline="0" dirty="0" smtClean="0">
                          <a:latin typeface="Roboto Slab" pitchFamily="2" charset="0"/>
                        </a:rPr>
                      </a:b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You can also set text color like “blue-text”.</a:t>
                      </a:r>
                      <a:br>
                        <a:rPr kumimoji="1" lang="en-US" altLang="ja-JP" sz="1200" baseline="0" dirty="0" smtClean="0">
                          <a:latin typeface="Roboto Slab" pitchFamily="2" charset="0"/>
                        </a:rPr>
                      </a:br>
                      <a:r>
                        <a:rPr kumimoji="1" lang="en-US" altLang="ja-JP" sz="1200" baseline="0" dirty="0" smtClean="0">
                          <a:latin typeface="Roboto Slab" pitchFamily="2" charset="0"/>
                          <a:hlinkClick r:id="rId5"/>
                        </a:rPr>
                        <a:t>Official Explain page.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07188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container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Allows you to center your page content.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row / col /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 s{N}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Provide </a:t>
                      </a:r>
                      <a:r>
                        <a:rPr kumimoji="1" lang="en-US" altLang="ja-JP" sz="1200" b="1" dirty="0" smtClean="0">
                          <a:solidFill>
                            <a:srgbClr val="FF0000"/>
                          </a:solidFill>
                          <a:latin typeface="Roboto Slab" pitchFamily="2" charset="0"/>
                        </a:rPr>
                        <a:t>grid system </a:t>
                      </a: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to arrange each of elements. 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  <a:hlinkClick r:id="rId6"/>
                        </a:rPr>
                        <a:t>Official explain page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.</a:t>
                      </a:r>
                      <a:endParaRPr kumimoji="1" lang="en-US" altLang="ja-JP" sz="1200" dirty="0" smtClean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waves-effect waves-light </a:t>
                      </a:r>
                      <a:r>
                        <a:rPr kumimoji="1" lang="en-US" altLang="ja-JP" sz="1200" dirty="0" err="1" smtClean="0">
                          <a:latin typeface="Roboto Slab" pitchFamily="2" charset="0"/>
                          <a:ea typeface="Roboto Slab" pitchFamily="2" charset="0"/>
                        </a:rPr>
                        <a:t>btn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Create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button and set click-effect.</a:t>
                      </a:r>
                      <a:br>
                        <a:rPr kumimoji="1" lang="en-US" altLang="ja-JP" sz="1200" baseline="0" dirty="0" smtClean="0">
                          <a:latin typeface="Roboto Slab" pitchFamily="2" charset="0"/>
                        </a:rPr>
                      </a:br>
                      <a:r>
                        <a:rPr kumimoji="1" lang="en-US" altLang="ja-JP" sz="1200" baseline="0" dirty="0" smtClean="0">
                          <a:latin typeface="Roboto Slab" pitchFamily="2" charset="0"/>
                          <a:hlinkClick r:id="rId7"/>
                        </a:rPr>
                        <a:t>Official explain page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.</a:t>
                      </a:r>
                      <a:endParaRPr kumimoji="1" lang="en-US" altLang="ja-JP" sz="1200" dirty="0" smtClean="0">
                        <a:latin typeface="Roboto Slab" pitchFamily="2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23" name="直線矢印コネクタ 22"/>
          <p:cNvCxnSpPr>
            <a:endCxn id="16" idx="0"/>
          </p:cNvCxnSpPr>
          <p:nvPr/>
        </p:nvCxnSpPr>
        <p:spPr>
          <a:xfrm>
            <a:off x="9347758" y="4442789"/>
            <a:ext cx="0" cy="27226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074" name="Picture 2" descr="C:\Users\fores\AppData\Local\Monosnap\Temp\Friendly Chat - Google Chrome 2021-08-20 18.32.04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9107" y="6011118"/>
            <a:ext cx="2577302" cy="32555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直線矢印コネクタ 25"/>
          <p:cNvCxnSpPr/>
          <p:nvPr/>
        </p:nvCxnSpPr>
        <p:spPr>
          <a:xfrm>
            <a:off x="6555129" y="6164249"/>
            <a:ext cx="142368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701359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Copy all codes of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index.html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(ctrl + a,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ctrl+c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paste it.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“form.css”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&lt;!-- App Styling --&gt;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Delete unnecessary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lines 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&lt;!-- Header section…--&gt;</a:t>
            </a:r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4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4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4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Delete unnecessary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lines 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&lt;!-- Messages container --&gt;</a:t>
            </a:r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3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add new page to your web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site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5590572" y="2847372"/>
            <a:ext cx="183265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27" name="Picture 3" descr="C:\Users\fores\AppData\Local\Monosnap\Temp\form.html - web-start - Visual Studio Code 2021-08-21 16.18.23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9843" y="2206906"/>
            <a:ext cx="3820958" cy="724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fores\AppData\Local\Monosnap\Temp\form.html - web-start - Visual Studio Code 2021-08-21 16.22.24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8874" y="3258677"/>
            <a:ext cx="7969921" cy="1307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fores\AppData\Local\Monosnap\Temp\form.html - web-start - Visual Studio Code 2021-08-21 16.24.3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8874" y="4916515"/>
            <a:ext cx="7969921" cy="1350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171528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below codes after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&lt;script </a:t>
            </a:r>
            <a:r>
              <a:rPr lang="en-US" altLang="ja-JP" sz="1600" b="1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src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="/__/firebase/init.js"&gt;&lt;/script&gt;</a:t>
            </a: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1" indent="0">
              <a:buNone/>
            </a:pP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imported JS file from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to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form.js</a:t>
            </a:r>
            <a:endParaRPr lang="en-US" altLang="ja-JP" sz="1600" b="1" dirty="0">
              <a:solidFill>
                <a:srgbClr val="FF0000"/>
              </a:solidFill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4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add new page to your web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site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4" name="Picture 2" descr="C:\Users\fores\AppData\Local\Monosnap\Temp\form.html - web-start - Visual Studio Code 2021-08-21 16.31.48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720" y="2266675"/>
            <a:ext cx="10146293" cy="338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正方形/長方形 15"/>
          <p:cNvSpPr/>
          <p:nvPr/>
        </p:nvSpPr>
        <p:spPr>
          <a:xfrm>
            <a:off x="1582719" y="2700881"/>
            <a:ext cx="10146293" cy="25391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1050" dirty="0"/>
              <a:t>&lt;script </a:t>
            </a:r>
            <a:r>
              <a:rPr lang="en-US" altLang="ja-JP" sz="1050" dirty="0" err="1"/>
              <a:t>src</a:t>
            </a:r>
            <a:r>
              <a:rPr lang="en-US" altLang="ja-JP" sz="1050" dirty="0"/>
              <a:t>="https://code.jquery.com/jquery-3.6.0.min.js" integrity="sha256-/xUj+3OJU5yExlq6GSYGSHk7tPXikynS7ogEvDej/m4=" </a:t>
            </a:r>
            <a:r>
              <a:rPr lang="en-US" altLang="ja-JP" sz="1050" dirty="0" err="1"/>
              <a:t>crossorigin</a:t>
            </a:r>
            <a:r>
              <a:rPr lang="en-US" altLang="ja-JP" sz="1050" dirty="0"/>
              <a:t>="anonymous"&gt;&lt;/script</a:t>
            </a:r>
            <a:r>
              <a:rPr lang="en-US" altLang="ja-JP" sz="1050" dirty="0" smtClean="0"/>
              <a:t>&gt;</a:t>
            </a:r>
            <a:endParaRPr lang="en-US" altLang="ja-JP" sz="1050" dirty="0"/>
          </a:p>
        </p:txBody>
      </p:sp>
      <p:pic>
        <p:nvPicPr>
          <p:cNvPr id="3074" name="Picture 2" descr="C:\Users\fores\AppData\Local\Monosnap\Temp\form.html - web-start - Visual Studio Code 2021-08-21 16.35.1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720" y="3431203"/>
            <a:ext cx="5504942" cy="703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199906" y="4359798"/>
            <a:ext cx="10529107" cy="1558724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We added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jQuery CDN</a:t>
            </a:r>
            <a:r>
              <a:rPr lang="en-US" altLang="ja-JP" sz="1400" kern="0" dirty="0" smtClean="0">
                <a:latin typeface="Roboto Slab" pitchFamily="2" charset="0"/>
                <a:ea typeface="Roboto Slab" pitchFamily="2" charset="0"/>
              </a:rPr>
              <a:t> because some of </a:t>
            </a:r>
            <a:r>
              <a:rPr lang="en-US" altLang="ja-JP" sz="1400" b="1" kern="0" dirty="0" smtClean="0">
                <a:latin typeface="Roboto Slab" pitchFamily="2" charset="0"/>
                <a:ea typeface="Roboto Slab" pitchFamily="2" charset="0"/>
              </a:rPr>
              <a:t>form-components in Materialize CSS </a:t>
            </a:r>
            <a:r>
              <a:rPr lang="en-US" altLang="ja-JP" sz="1400" kern="0" dirty="0" smtClean="0">
                <a:latin typeface="Roboto Slab" pitchFamily="2" charset="0"/>
                <a:ea typeface="Roboto Slab" pitchFamily="2" charset="0"/>
              </a:rPr>
              <a:t>needs it.</a:t>
            </a:r>
            <a:endParaRPr lang="en-US" altLang="ja-JP" sz="1400" kern="0" dirty="0" smtClean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0" lang="en-US" altLang="ja-JP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jQuery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 is a library that can simplify the way of writing JavaScript.  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jQuery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itself is a bit of an old technology.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0" lang="en-US" altLang="ja-JP" sz="140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These days,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 </a:t>
            </a:r>
            <a:r>
              <a:rPr kumimoji="0" lang="en-US" altLang="ja-JP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React, Vue.js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 and </a:t>
            </a:r>
            <a:r>
              <a:rPr kumimoji="0" lang="en-US" altLang="ja-JP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Angular JS 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are popular as JavaScript framework.</a:t>
            </a:r>
            <a:endParaRPr kumimoji="0" lang="en-US" altLang="ja-JP" sz="140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840845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&lt;div&gt; tags to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implement form-components in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&lt;!-- Messages container --&gt;.</a:t>
            </a: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1" indent="0">
              <a:buNone/>
            </a:pPr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</a:t>
            </a:r>
            <a:r>
              <a:rPr lang="en-US" dirty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5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add new page to your web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site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6917804" y="2291788"/>
            <a:ext cx="4811210" cy="3959894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You can check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hlinkClick r:id="rId2"/>
              </a:rPr>
              <a:t>the reference of form-components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in Materialize CSS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baseline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&lt;form&gt; </a:t>
            </a:r>
            <a:r>
              <a:rPr lang="en-US" altLang="ja-JP" sz="1400" kern="0" baseline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used to make your form.</a:t>
            </a: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“action” attribute: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arget to send the data. 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If null or “#”, same page is the target.</a:t>
            </a: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“method” attribute: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How to send the data.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You can choose “get” / “post”. get is default.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Since we use firebase, in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this case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,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action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and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method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attributes are not necessary. We will control the data with JavaScript.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0" lang="en-US" altLang="ja-JP" sz="140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We will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edit and use </a:t>
            </a:r>
            <a:r>
              <a:rPr lang="en-US" altLang="ja-JP" sz="14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saveMessage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()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method in main.js.</a:t>
            </a:r>
            <a:endParaRPr kumimoji="0" lang="en-US" altLang="ja-JP" sz="140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4098" name="Picture 2" descr="C:\Users\fores\AppData\Local\Monosnap\Temp\form.html - web-start - Visual Studio Code 2021-08-21 17.06.36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32" r="44145"/>
          <a:stretch/>
        </p:blipFill>
        <p:spPr bwMode="auto">
          <a:xfrm>
            <a:off x="1582720" y="2291788"/>
            <a:ext cx="5115241" cy="3959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301813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="" xmlns:a16="http://schemas.microsoft.com/office/drawing/2014/main" id="{22450913-D03D-43BB-8968-E2DB24338AC2}"/>
              </a:ext>
            </a:extLst>
          </p:cNvPr>
          <p:cNvSpPr/>
          <p:nvPr/>
        </p:nvSpPr>
        <p:spPr>
          <a:xfrm>
            <a:off x="9837" y="-17452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="" xmlns:a16="http://schemas.microsoft.com/office/drawing/2014/main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="" xmlns:a16="http://schemas.microsoft.com/office/drawing/2014/main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="" xmlns:a16="http://schemas.microsoft.com/office/drawing/2014/main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="" xmlns:a16="http://schemas.microsoft.com/office/drawing/2014/main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="" xmlns:a16="http://schemas.microsoft.com/office/drawing/2014/main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="" xmlns:a16="http://schemas.microsoft.com/office/drawing/2014/main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="" xmlns:a16="http://schemas.microsoft.com/office/drawing/2014/main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07DE9393-C42F-4932-81FC-A2B7F3B61FC7}"/>
              </a:ext>
            </a:extLst>
          </p:cNvPr>
          <p:cNvGrpSpPr/>
          <p:nvPr/>
        </p:nvGrpSpPr>
        <p:grpSpPr>
          <a:xfrm>
            <a:off x="5479951" y="2022137"/>
            <a:ext cx="1321137" cy="1380416"/>
            <a:chOff x="6676126" y="658519"/>
            <a:chExt cx="1321137" cy="1380416"/>
          </a:xfrm>
        </p:grpSpPr>
        <p:sp>
          <p:nvSpPr>
            <p:cNvPr id="23" name="AutoShape 1">
              <a:extLst>
                <a:ext uri="{FF2B5EF4-FFF2-40B4-BE49-F238E27FC236}">
                  <a16:creationId xmlns="" xmlns:a16="http://schemas.microsoft.com/office/drawing/2014/main" id="{06457140-52D9-4089-8790-204CB184F5F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AutoShape 1">
              <a:extLst>
                <a:ext uri="{FF2B5EF4-FFF2-40B4-BE49-F238E27FC236}">
                  <a16:creationId xmlns="" xmlns:a16="http://schemas.microsoft.com/office/drawing/2014/main" id="{8BBAD985-7BFE-46A4-A60C-A0E82A4BEBA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="" xmlns:a16="http://schemas.microsoft.com/office/drawing/2014/main" id="{EE18CC58-7868-4BE9-8A49-3F2EDD88F39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46" name="Rectangle: Rounded Corners 45">
                <a:extLst>
                  <a:ext uri="{FF2B5EF4-FFF2-40B4-BE49-F238E27FC236}">
                    <a16:creationId xmlns="" xmlns:a16="http://schemas.microsoft.com/office/drawing/2014/main" id="{4E91D2C7-05A7-442F-9499-3EEE583D7D22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7" name="Rectangle: Rounded Corners 46">
                <a:extLst>
                  <a:ext uri="{FF2B5EF4-FFF2-40B4-BE49-F238E27FC236}">
                    <a16:creationId xmlns="" xmlns:a16="http://schemas.microsoft.com/office/drawing/2014/main" id="{70B3AD8C-DD29-47E2-B342-3154CF2E820D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8" name="Rectangle: Rounded Corners 47">
                <a:extLst>
                  <a:ext uri="{FF2B5EF4-FFF2-40B4-BE49-F238E27FC236}">
                    <a16:creationId xmlns="" xmlns:a16="http://schemas.microsoft.com/office/drawing/2014/main" id="{026547E3-0236-4C00-89BE-1699609B45DE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 dirty="0"/>
              </a:p>
            </p:txBody>
          </p:sp>
          <p:sp>
            <p:nvSpPr>
              <p:cNvPr id="49" name="Rectangle: Rounded Corners 48">
                <a:extLst>
                  <a:ext uri="{FF2B5EF4-FFF2-40B4-BE49-F238E27FC236}">
                    <a16:creationId xmlns="" xmlns:a16="http://schemas.microsoft.com/office/drawing/2014/main" id="{BD5CDDC9-14CC-4644-9FD9-96FCF31E030B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0" name="Rectangle: Rounded Corners 49">
                <a:extLst>
                  <a:ext uri="{FF2B5EF4-FFF2-40B4-BE49-F238E27FC236}">
                    <a16:creationId xmlns="" xmlns:a16="http://schemas.microsoft.com/office/drawing/2014/main" id="{BAD84334-0DC9-4DA5-9B0E-D4AB124EFF3F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4" name="Rectangle: Rounded Corners 53">
                <a:extLst>
                  <a:ext uri="{FF2B5EF4-FFF2-40B4-BE49-F238E27FC236}">
                    <a16:creationId xmlns="" xmlns:a16="http://schemas.microsoft.com/office/drawing/2014/main" id="{718B298D-6E98-4569-940A-D87BD7B21B7E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sp>
        <p:nvSpPr>
          <p:cNvPr id="25" name="Text Placeholder 11">
            <a:extLst>
              <a:ext uri="{FF2B5EF4-FFF2-40B4-BE49-F238E27FC236}">
                <a16:creationId xmlns="" xmlns:a16="http://schemas.microsoft.com/office/drawing/2014/main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523220"/>
          </a:xfrm>
        </p:spPr>
        <p:txBody>
          <a:bodyPr/>
          <a:lstStyle/>
          <a:p>
            <a:r>
              <a:rPr lang="en-US" sz="2800" dirty="0" smtClean="0"/>
              <a:t>3.Web service development 1 with Firebase</a:t>
            </a:r>
            <a:endParaRPr lang="ro-RO" sz="2800" dirty="0"/>
          </a:p>
        </p:txBody>
      </p:sp>
      <p:sp>
        <p:nvSpPr>
          <p:cNvPr id="27" name="Text Placeholder 12">
            <a:extLst>
              <a:ext uri="{FF2B5EF4-FFF2-40B4-BE49-F238E27FC236}">
                <a16:creationId xmlns="" xmlns:a16="http://schemas.microsoft.com/office/drawing/2014/main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</a:t>
            </a:r>
            <a:r>
              <a:rPr lang="en-US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Academict Journey</a:t>
            </a:r>
            <a:endParaRPr lang="ro-RO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928813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="" xmlns:a16="http://schemas.microsoft.com/office/drawing/2014/main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="" xmlns:a16="http://schemas.microsoft.com/office/drawing/2014/main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56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 smtClean="0">
                <a:solidFill>
                  <a:schemeClr val="tx1"/>
                </a:solidFill>
                <a:latin typeface="Segoe UI" panose="020B0502040204020203" pitchFamily="34" charset="0"/>
              </a:rPr>
              <a:t>Introduction</a:t>
            </a:r>
            <a:endParaRPr lang="ro-RO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>
                <a:solidFill>
                  <a:schemeClr val="tx1"/>
                </a:solidFill>
                <a:latin typeface="Segoe UI" panose="020B0502040204020203" pitchFamily="34" charset="0"/>
              </a:rPr>
              <a:t>Hello world in </a:t>
            </a:r>
            <a:r>
              <a:rPr lang="en-US" sz="2000" b="0" dirty="0" smtClean="0">
                <a:solidFill>
                  <a:schemeClr val="tx1"/>
                </a:solidFill>
                <a:latin typeface="Segoe UI" panose="020B0502040204020203" pitchFamily="34" charset="0"/>
              </a:rPr>
              <a:t>Firebase</a:t>
            </a:r>
            <a:endParaRPr lang="ro-RO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 smtClean="0">
                <a:solidFill>
                  <a:schemeClr val="tx1"/>
                </a:solidFill>
                <a:latin typeface="Segoe UI" panose="020B0502040204020203" pitchFamily="34" charset="0"/>
              </a:rPr>
              <a:t>Web programming 1</a:t>
            </a:r>
            <a:endParaRPr lang="ro-RO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4434681"/>
            <a:ext cx="4263588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dirty="0">
                <a:solidFill>
                  <a:srgbClr val="FF0000"/>
                </a:solidFill>
                <a:latin typeface="Segoe UI" panose="020B0502040204020203" pitchFamily="34" charset="0"/>
              </a:rPr>
              <a:t>Web programming 2</a:t>
            </a:r>
            <a:endParaRPr lang="ro-RO" altLang="ja-JP" sz="2000" dirty="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  <p:sp>
        <p:nvSpPr>
          <p:cNvPr id="6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</a:t>
            </a:r>
            <a:r>
              <a:rPr lang="en-US" altLang="ja-JP" sz="2000" b="0" dirty="0" smtClean="0">
                <a:latin typeface="Segoe UI" panose="020B0502040204020203" pitchFamily="34" charset="0"/>
              </a:rPr>
              <a:t>3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1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1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2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21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83496763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="" xmlns:a16="http://schemas.microsoft.com/office/drawing/2014/main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="" xmlns:a16="http://schemas.microsoft.com/office/drawing/2014/main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2579262"/>
            <a:ext cx="3194050" cy="156966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4</a:t>
            </a:r>
            <a:endParaRPr lang="en-US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Web programming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982464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283826"/>
            <a:ext cx="9519722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 to add new page to your Web service.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how to implement “Form”.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4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Web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programming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46" name="Picture 2" descr="C:\Users\fores\AppData\Local\Monosnap\Temp\3-Web service development 1 with Firebase.pptx - Microsoft PowerPoint (ライセンス認証に失敗しました) 2021-08-21 18.05.58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3528" y="4829102"/>
            <a:ext cx="6096000" cy="144210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正方形/長方形 9"/>
          <p:cNvSpPr/>
          <p:nvPr/>
        </p:nvSpPr>
        <p:spPr>
          <a:xfrm>
            <a:off x="8609634" y="5261615"/>
            <a:ext cx="2272498" cy="57708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105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Copy &amp; Paste MEMO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05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</a:t>
            </a:r>
            <a:r>
              <a:rPr lang="en-US" altLang="ja-JP" sz="105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serve --only </a:t>
            </a:r>
            <a:r>
              <a:rPr lang="en-US" altLang="ja-JP" sz="105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hosting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05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http://</a:t>
            </a:r>
            <a:r>
              <a:rPr lang="en-US" altLang="ja-JP" sz="105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localhost:5000</a:t>
            </a:r>
            <a:endParaRPr lang="ja-JP" alt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" name="直線矢印コネクタ 10"/>
          <p:cNvCxnSpPr/>
          <p:nvPr/>
        </p:nvCxnSpPr>
        <p:spPr>
          <a:xfrm>
            <a:off x="7585277" y="5582856"/>
            <a:ext cx="92983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142026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526217"/>
            <a:ext cx="6986788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 will develop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file like this image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This page has following features: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Doesn’t have sign-in related function.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First Name / Last Name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are required text-field.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Email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a required text-field that only can accept e-mail such like “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abc@efg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Rating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a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draggable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field between 0 and 10.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Opinion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a text-area-field that can accept at most 120 characters.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HOME / FORM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are buttons to go to each of the page.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learn following factors by developing this page.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add new page to your web site.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Basic knowledge of HTML, CSS and JavaScript.</a:t>
            </a:r>
          </a:p>
          <a:p>
            <a:pPr marL="1028700" lvl="1" indent="-34290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Basic knowledge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of Materialize (CSS framework).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create a form.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save new data to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Try to implement of form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5814350" y="1797934"/>
            <a:ext cx="232265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26" name="Picture 2" descr="C:\Users\fores\AppData\Local\Monosnap\Temp\Friendly Chat - Google Chrome 2021-08-18 19.12.4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1591" y="1193273"/>
            <a:ext cx="3226398" cy="505512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449135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283826"/>
            <a:ext cx="9519722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the basic knowledge of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 service.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Firebase and Google Cloud Platform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HTML, CSS and JavaScript.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Install Visual Studio Code as Editor.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 to write simple Web site.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1. Introduction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225333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&lt;div&gt; tags to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implement form-components in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&lt;!-- Messages container --&gt;.</a:t>
            </a: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1" indent="0">
              <a:buNone/>
            </a:pPr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</a:t>
            </a:r>
            <a:r>
              <a:rPr lang="en-US" dirty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5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add new page to your web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site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6917804" y="2291788"/>
            <a:ext cx="4811210" cy="3959894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You can check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hlinkClick r:id="rId2"/>
              </a:rPr>
              <a:t>the reference of form-components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in Materialize CSS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baseline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&lt;form&gt; </a:t>
            </a:r>
            <a:r>
              <a:rPr lang="en-US" altLang="ja-JP" sz="1400" kern="0" baseline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used to make your form.</a:t>
            </a: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“action” attribute: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arget to send the data. 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If null or “#”, same page is the target.</a:t>
            </a: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“method” attribute: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How to send the data.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You can choose “get” / “post”. get is default.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Since we use firebase, in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this case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,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action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and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method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attributes are not necessary. We will control the data with JavaScript.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0" lang="en-US" altLang="ja-JP" sz="140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We will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edit and use </a:t>
            </a:r>
            <a:r>
              <a:rPr lang="en-US" altLang="ja-JP" sz="14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saveMessage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()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method in main.js.</a:t>
            </a:r>
            <a:endParaRPr kumimoji="0" lang="en-US" altLang="ja-JP" sz="140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4098" name="Picture 2" descr="C:\Users\fores\AppData\Local\Monosnap\Temp\form.html - web-start - Visual Studio Code 2021-08-21 17.06.36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32" r="44145"/>
          <a:stretch/>
        </p:blipFill>
        <p:spPr bwMode="auto">
          <a:xfrm>
            <a:off x="1582720" y="2291788"/>
            <a:ext cx="5115241" cy="3959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647100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Implement form-components for Name.</a:t>
            </a:r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1" indent="0">
              <a:buNone/>
            </a:pPr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6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implement “form”.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582720" y="4355938"/>
            <a:ext cx="10146294" cy="1895743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&lt;input&gt;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 is used to make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input fields.</a:t>
            </a: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type=“text”: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one line text only. You can use other type suck like: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“hidden”, “search”, “</a:t>
            </a:r>
            <a:r>
              <a:rPr lang="en-US" altLang="ja-JP" sz="14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url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”, “email”, “password”, “date”, “number”, “checkbox”, “radio”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etc.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class=“validate”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Your browser automatically check the data according to the type of attribute.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Required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Your browser automatically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check that whether the input field is filled or not.</a:t>
            </a: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z="1400" b="1" kern="0" baseline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&lt;label&gt; </a:t>
            </a:r>
            <a:r>
              <a:rPr lang="en-US" altLang="ja-JP" sz="1400" kern="0" baseline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used to attach name label for target input-field.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&lt;span&gt;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tag is used to create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inline-data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(Non-Line-Break) that have classes (in this case, “red-text”).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0" lang="en-US" altLang="ja-JP" sz="140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If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 you use </a:t>
            </a:r>
            <a:r>
              <a:rPr kumimoji="0" lang="en-US" altLang="ja-JP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block-data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 like &lt;div&gt; or &lt;p&gt; tags, a Line-Break will be inserted.</a:t>
            </a:r>
            <a:endParaRPr kumimoji="0" lang="en-US" altLang="ja-JP" sz="140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5122" name="Picture 2" descr="C:\Users\fores\AppData\Local\Monosnap\Temp\form.html - web-start - Visual Studio Code 2021-08-21 17.59.3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720" y="2291788"/>
            <a:ext cx="5609463" cy="1916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C:\Users\fores\AppData\Local\Monosnap\Temp\Friendly Chat - Google Chrome 2021-08-18 19.12.44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37" b="74987"/>
          <a:stretch/>
        </p:blipFill>
        <p:spPr bwMode="auto">
          <a:xfrm>
            <a:off x="7851680" y="2876454"/>
            <a:ext cx="3877334" cy="89764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直線矢印コネクタ 13"/>
          <p:cNvCxnSpPr/>
          <p:nvPr/>
        </p:nvCxnSpPr>
        <p:spPr>
          <a:xfrm>
            <a:off x="7241895" y="3249926"/>
            <a:ext cx="54015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5123" name="Picture 3" descr="C:\Users\fores\AppData\Local\Monosnap\Temp\Grid - Materialize - Google Chrome 2021-08-21 18.20.55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1680" y="1913375"/>
            <a:ext cx="3877334" cy="795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787638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 descr="C:\Users\fores\AppData\Local\Monosnap\Temp\Friendly Chat - Google Chrome 2021-08-18 19.12.44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323" b="59316"/>
          <a:stretch/>
        </p:blipFill>
        <p:spPr bwMode="auto">
          <a:xfrm>
            <a:off x="7851680" y="2886946"/>
            <a:ext cx="3877334" cy="87242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Implement form-components for Email.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Let’s try to implement it by yourself.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1" indent="0">
              <a:buNone/>
            </a:pPr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7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implement “form”.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4" name="直線矢印コネクタ 13"/>
          <p:cNvCxnSpPr/>
          <p:nvPr/>
        </p:nvCxnSpPr>
        <p:spPr>
          <a:xfrm>
            <a:off x="7241895" y="3249926"/>
            <a:ext cx="54015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5123" name="Picture 3" descr="C:\Users\fores\AppData\Local\Monosnap\Temp\Grid - Materialize - Google Chrome 2021-08-21 18.20.5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1680" y="1913375"/>
            <a:ext cx="3877334" cy="795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Users\fores\AppData\Local\Monosnap\Temp\form.html - web-start - Visual Studio Code 2021-08-23 14.55.16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721" y="2558584"/>
            <a:ext cx="5609462" cy="1382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1551008" y="2558584"/>
            <a:ext cx="5690887" cy="14153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5371264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C:\Users\fores\AppData\Local\Monosnap\Temp\form.html - web-start - Visual Studio Code 2021-08-23 15.02.2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720" y="2290943"/>
            <a:ext cx="5609463" cy="4240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form.css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Implement form-components for Rating.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1" indent="0">
              <a:buNone/>
            </a:pPr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8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implement “form”.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4" name="直線矢印コネクタ 13"/>
          <p:cNvCxnSpPr/>
          <p:nvPr/>
        </p:nvCxnSpPr>
        <p:spPr>
          <a:xfrm>
            <a:off x="7241895" y="3249926"/>
            <a:ext cx="54015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5123" name="Picture 3" descr="C:\Users\fores\AppData\Local\Monosnap\Temp\Grid - Materialize - Google Chrome 2021-08-21 18.20.5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1680" y="1913375"/>
            <a:ext cx="3877334" cy="795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fores\AppData\Local\Monosnap\Temp\Friendly Chat - Google Chrome 2021-08-23 15.01.07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1681" y="2886946"/>
            <a:ext cx="3877334" cy="74089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カギ線コネクタ 5"/>
          <p:cNvCxnSpPr>
            <a:endCxn id="2052" idx="1"/>
          </p:cNvCxnSpPr>
          <p:nvPr/>
        </p:nvCxnSpPr>
        <p:spPr>
          <a:xfrm>
            <a:off x="4348223" y="3314218"/>
            <a:ext cx="4238461" cy="823101"/>
          </a:xfrm>
          <a:prstGeom prst="bentConnector3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" name="正方形/長方形 7"/>
          <p:cNvSpPr/>
          <p:nvPr/>
        </p:nvSpPr>
        <p:spPr>
          <a:xfrm>
            <a:off x="7446187" y="3814286"/>
            <a:ext cx="5405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css</a:t>
            </a:r>
            <a:endParaRPr lang="ja-JP" altLang="en-US" dirty="0"/>
          </a:p>
        </p:txBody>
      </p:sp>
      <p:sp>
        <p:nvSpPr>
          <p:cNvPr id="21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7446187" y="4599007"/>
            <a:ext cx="4317358" cy="1932556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Default HTML5 Range (</a:t>
            </a: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hlinkClick r:id="rId5"/>
              </a:rPr>
              <a:t>Official page</a:t>
            </a: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) doesn’t have side values (0 and 10).</a:t>
            </a:r>
          </a:p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To put the side values, we should write a new class: “range-block” that makes margin-top.</a:t>
            </a:r>
          </a:p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“</a:t>
            </a:r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rem</a:t>
            </a: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” is relative value based on base-font-size.</a:t>
            </a:r>
            <a:b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It is useful than “</a:t>
            </a:r>
            <a:r>
              <a:rPr lang="en-US" altLang="ja-JP" sz="1200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px</a:t>
            </a: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” value to arrange the view.</a:t>
            </a:r>
          </a:p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When you update CSS file, you should </a:t>
            </a:r>
            <a:r>
              <a:rPr lang="en-US" altLang="ja-JP" sz="1200" b="1" kern="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super-reload</a:t>
            </a: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your browser (Win: </a:t>
            </a:r>
            <a:r>
              <a:rPr lang="en-US" altLang="ja-JP" sz="1200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Ctrl+Shift+R</a:t>
            </a: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, Mac: </a:t>
            </a:r>
            <a:r>
              <a:rPr lang="en-US" altLang="ja-JP" sz="1200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CMD+Shift+R</a:t>
            </a: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).</a:t>
            </a:r>
            <a:endParaRPr lang="en-US" altLang="ja-JP" sz="12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2" name="直線矢印コネクタ 21"/>
          <p:cNvCxnSpPr>
            <a:stCxn id="2052" idx="0"/>
          </p:cNvCxnSpPr>
          <p:nvPr/>
        </p:nvCxnSpPr>
        <p:spPr>
          <a:xfrm flipH="1" flipV="1">
            <a:off x="9790346" y="3476263"/>
            <a:ext cx="1" cy="294841"/>
          </a:xfrm>
          <a:prstGeom prst="straightConnector1">
            <a:avLst/>
          </a:prstGeom>
          <a:ln>
            <a:solidFill>
              <a:srgbClr val="FF0000"/>
            </a:solidFill>
            <a:prstDash val="sysDot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" name="正方形/長方形 10"/>
          <p:cNvSpPr/>
          <p:nvPr/>
        </p:nvSpPr>
        <p:spPr>
          <a:xfrm>
            <a:off x="8225742" y="3175320"/>
            <a:ext cx="3167605" cy="293225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52" name="Picture 4" descr="C:\Users\fores\AppData\Local\Monosnap\Temp\form.css - web-start - Visual Studio Code 2021-08-23 15.04.4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6684" y="3771104"/>
            <a:ext cx="2407325" cy="732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231072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Implement form-components for Opinion and Submit.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1" indent="0">
              <a:buNone/>
            </a:pPr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9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implement “form”.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4" name="直線矢印コネクタ 13"/>
          <p:cNvCxnSpPr/>
          <p:nvPr/>
        </p:nvCxnSpPr>
        <p:spPr>
          <a:xfrm>
            <a:off x="7322918" y="2110078"/>
            <a:ext cx="80636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582720" y="4788061"/>
            <a:ext cx="10180826" cy="945266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placeholder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attribute is useful to show some tips for user.</a:t>
            </a:r>
          </a:p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data-length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attribute sets limit of inputted characters. To enable the function, we should write JS file (later).</a:t>
            </a:r>
          </a:p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ight-align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class arranges the child elements to right position.</a:t>
            </a:r>
          </a:p>
        </p:txBody>
      </p:sp>
      <p:pic>
        <p:nvPicPr>
          <p:cNvPr id="3074" name="Picture 2" descr="C:\Users\fores\AppData\Local\Monosnap\Temp\form.html - web-start - Visual Studio Code 2021-08-23 16.09.2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719" y="2311732"/>
            <a:ext cx="10180825" cy="2301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C:\Users\fores\AppData\Local\Monosnap\Temp\Friendly Chat - Google Chrome 2021-08-18 19.12.44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984" b="14200"/>
          <a:stretch/>
        </p:blipFill>
        <p:spPr bwMode="auto">
          <a:xfrm>
            <a:off x="8294926" y="1012288"/>
            <a:ext cx="3468619" cy="151168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458273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</a:p>
          <a:p>
            <a:pPr marL="1028700" lvl="1" indent="-342900"/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Init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function for Firebase. You can copy the code.</a:t>
            </a: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Init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functions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aterialize.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the code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ja-JP" sz="12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the result like this image.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also check validations of the input-fields.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10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implement “form”.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1987834" y="2299625"/>
            <a:ext cx="5090414" cy="186974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1050" dirty="0"/>
              <a:t>'use strict';</a:t>
            </a:r>
          </a:p>
          <a:p>
            <a:endParaRPr lang="en-US" altLang="ja-JP" sz="1050" i="1" dirty="0" smtClean="0"/>
          </a:p>
          <a:p>
            <a:r>
              <a:rPr lang="en-US" altLang="ja-JP" sz="1050" i="1" dirty="0" smtClean="0"/>
              <a:t>function</a:t>
            </a:r>
            <a:r>
              <a:rPr lang="en-US" altLang="ja-JP" sz="1050" dirty="0"/>
              <a:t> </a:t>
            </a:r>
            <a:r>
              <a:rPr lang="en-US" altLang="ja-JP" sz="1050" dirty="0" err="1"/>
              <a:t>checkSetup</a:t>
            </a:r>
            <a:r>
              <a:rPr lang="en-US" altLang="ja-JP" sz="1050" dirty="0"/>
              <a:t>() {</a:t>
            </a:r>
          </a:p>
          <a:p>
            <a:r>
              <a:rPr lang="en-US" altLang="ja-JP" sz="1050" dirty="0"/>
              <a:t>    if (!</a:t>
            </a:r>
            <a:r>
              <a:rPr lang="en-US" altLang="ja-JP" sz="1050" dirty="0" err="1"/>
              <a:t>window.firebase</a:t>
            </a:r>
            <a:r>
              <a:rPr lang="en-US" altLang="ja-JP" sz="1050" dirty="0"/>
              <a:t> || !(</a:t>
            </a:r>
            <a:r>
              <a:rPr lang="en-US" altLang="ja-JP" sz="1050" dirty="0" err="1"/>
              <a:t>firebase.app</a:t>
            </a:r>
            <a:r>
              <a:rPr lang="en-US" altLang="ja-JP" sz="1050" dirty="0"/>
              <a:t> </a:t>
            </a:r>
            <a:r>
              <a:rPr lang="en-US" altLang="ja-JP" sz="1050" dirty="0" err="1"/>
              <a:t>instanceof</a:t>
            </a:r>
            <a:r>
              <a:rPr lang="en-US" altLang="ja-JP" sz="1050" dirty="0"/>
              <a:t> </a:t>
            </a:r>
            <a:r>
              <a:rPr lang="en-US" altLang="ja-JP" sz="1050" i="1" dirty="0"/>
              <a:t>Function</a:t>
            </a:r>
            <a:r>
              <a:rPr lang="en-US" altLang="ja-JP" sz="1050" dirty="0"/>
              <a:t>) || !</a:t>
            </a:r>
            <a:r>
              <a:rPr lang="en-US" altLang="ja-JP" sz="1050" dirty="0" err="1"/>
              <a:t>firebase.app</a:t>
            </a:r>
            <a:r>
              <a:rPr lang="en-US" altLang="ja-JP" sz="1050" dirty="0"/>
              <a:t>().options) {</a:t>
            </a:r>
          </a:p>
          <a:p>
            <a:r>
              <a:rPr lang="en-US" altLang="ja-JP" sz="1050" dirty="0"/>
              <a:t>        </a:t>
            </a:r>
            <a:r>
              <a:rPr lang="en-US" altLang="ja-JP" sz="1050" dirty="0" err="1"/>
              <a:t>window.alert</a:t>
            </a:r>
            <a:r>
              <a:rPr lang="en-US" altLang="ja-JP" sz="1050" dirty="0"/>
              <a:t>('You have not configured and imported the Firebase SDK. ' +</a:t>
            </a:r>
          </a:p>
          <a:p>
            <a:r>
              <a:rPr lang="en-US" altLang="ja-JP" sz="1050" dirty="0"/>
              <a:t>            'Make sure you go through the </a:t>
            </a:r>
            <a:r>
              <a:rPr lang="en-US" altLang="ja-JP" sz="1050" dirty="0" err="1"/>
              <a:t>codelab</a:t>
            </a:r>
            <a:r>
              <a:rPr lang="en-US" altLang="ja-JP" sz="1050" dirty="0"/>
              <a:t> setup instructions and make ' +</a:t>
            </a:r>
          </a:p>
          <a:p>
            <a:r>
              <a:rPr lang="en-US" altLang="ja-JP" sz="1050" dirty="0"/>
              <a:t>            'sure you are running the </a:t>
            </a:r>
            <a:r>
              <a:rPr lang="en-US" altLang="ja-JP" sz="1050" dirty="0" err="1"/>
              <a:t>codelab</a:t>
            </a:r>
            <a:r>
              <a:rPr lang="en-US" altLang="ja-JP" sz="1050" dirty="0"/>
              <a:t> using `firebase serve`');</a:t>
            </a:r>
          </a:p>
          <a:p>
            <a:r>
              <a:rPr lang="en-US" altLang="ja-JP" sz="1050" dirty="0"/>
              <a:t>    }</a:t>
            </a:r>
          </a:p>
          <a:p>
            <a:r>
              <a:rPr lang="en-US" altLang="ja-JP" sz="1050" dirty="0"/>
              <a:t>}</a:t>
            </a:r>
          </a:p>
          <a:p>
            <a:endParaRPr lang="en-US" altLang="ja-JP" sz="1050" dirty="0" smtClean="0"/>
          </a:p>
          <a:p>
            <a:r>
              <a:rPr lang="en-US" altLang="ja-JP" sz="1050" dirty="0" err="1" smtClean="0"/>
              <a:t>checkSetup</a:t>
            </a:r>
            <a:r>
              <a:rPr lang="en-US" altLang="ja-JP" sz="1050" dirty="0"/>
              <a:t>();</a:t>
            </a:r>
          </a:p>
        </p:txBody>
      </p:sp>
      <p:sp>
        <p:nvSpPr>
          <p:cNvPr id="16" name="正方形/長方形 15"/>
          <p:cNvSpPr/>
          <p:nvPr/>
        </p:nvSpPr>
        <p:spPr>
          <a:xfrm>
            <a:off x="1987834" y="4518106"/>
            <a:ext cx="5090414" cy="57708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1050" dirty="0" err="1"/>
              <a:t>M.AutoInit</a:t>
            </a:r>
            <a:r>
              <a:rPr lang="en-US" altLang="ja-JP" sz="1050" dirty="0"/>
              <a:t>();</a:t>
            </a:r>
          </a:p>
          <a:p>
            <a:r>
              <a:rPr lang="en-US" altLang="ja-JP" sz="1050" dirty="0" err="1" smtClean="0"/>
              <a:t>M.Range.init</a:t>
            </a:r>
            <a:r>
              <a:rPr lang="en-US" altLang="ja-JP" sz="1050" dirty="0" smtClean="0"/>
              <a:t>(</a:t>
            </a:r>
            <a:r>
              <a:rPr lang="en-US" altLang="ja-JP" sz="1050" dirty="0" err="1" smtClean="0"/>
              <a:t>document.querySelectorAll</a:t>
            </a:r>
            <a:r>
              <a:rPr lang="en-US" altLang="ja-JP" sz="1050" dirty="0"/>
              <a:t>('#range</a:t>
            </a:r>
            <a:r>
              <a:rPr lang="en-US" altLang="ja-JP" sz="1050" dirty="0" smtClean="0"/>
              <a:t>'));</a:t>
            </a:r>
          </a:p>
          <a:p>
            <a:r>
              <a:rPr lang="en-US" altLang="ja-JP" sz="1050" dirty="0" err="1"/>
              <a:t>M.CharacterCounter.init</a:t>
            </a:r>
            <a:r>
              <a:rPr lang="en-US" altLang="ja-JP" sz="1050" dirty="0"/>
              <a:t>(</a:t>
            </a:r>
            <a:r>
              <a:rPr lang="en-US" altLang="ja-JP" sz="1050" dirty="0" err="1"/>
              <a:t>document.querySelectorAll</a:t>
            </a:r>
            <a:r>
              <a:rPr lang="en-US" altLang="ja-JP" sz="1050" dirty="0"/>
              <a:t>('#</a:t>
            </a:r>
            <a:r>
              <a:rPr lang="en-US" altLang="ja-JP" sz="1050" dirty="0" err="1"/>
              <a:t>textarea</a:t>
            </a:r>
            <a:r>
              <a:rPr lang="en-US" altLang="ja-JP" sz="1050" dirty="0" smtClean="0"/>
              <a:t>'));</a:t>
            </a:r>
            <a:endParaRPr lang="en-US" altLang="ja-JP" sz="1050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89" t="16815" r="57106" b="40850"/>
          <a:stretch/>
        </p:blipFill>
        <p:spPr bwMode="auto">
          <a:xfrm>
            <a:off x="7714460" y="1498563"/>
            <a:ext cx="3797086" cy="435502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2" name="正方形/長方形 21"/>
          <p:cNvSpPr/>
          <p:nvPr/>
        </p:nvSpPr>
        <p:spPr>
          <a:xfrm>
            <a:off x="9452886" y="3234496"/>
            <a:ext cx="320233" cy="548684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10847635" y="4787323"/>
            <a:ext cx="441540" cy="232231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4" name="直線矢印コネクタ 23"/>
          <p:cNvCxnSpPr/>
          <p:nvPr/>
        </p:nvCxnSpPr>
        <p:spPr>
          <a:xfrm>
            <a:off x="4460113" y="5338157"/>
            <a:ext cx="306729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正方形/長方形 5"/>
          <p:cNvSpPr/>
          <p:nvPr/>
        </p:nvSpPr>
        <p:spPr>
          <a:xfrm>
            <a:off x="8964511" y="2897337"/>
            <a:ext cx="13548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By dragging</a:t>
            </a:r>
            <a:endParaRPr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53833269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Array and Map as prepare for submit. You can copy the code.</a:t>
            </a:r>
          </a:p>
          <a:p>
            <a:pPr marL="1028700" lvl="1" indent="-342900"/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1" indent="0">
              <a:buNone/>
            </a:pP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Get Element from the Map and attach click Event.</a:t>
            </a:r>
          </a:p>
          <a:p>
            <a:pPr marL="1485900" lvl="2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sym typeface="Wingdings" panose="05000000000000000000" pitchFamily="2" charset="2"/>
              </a:rPr>
              <a:t>Try to the write it like this image.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11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implement “form”.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1987834" y="2245613"/>
            <a:ext cx="5090414" cy="251607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1050" dirty="0"/>
              <a:t>// Sample of array: [0] ~ [3]</a:t>
            </a:r>
          </a:p>
          <a:p>
            <a:r>
              <a:rPr lang="en-US" altLang="ja-JP" sz="1050" dirty="0" err="1"/>
              <a:t>var</a:t>
            </a:r>
            <a:r>
              <a:rPr lang="en-US" altLang="ja-JP" sz="1050" dirty="0"/>
              <a:t> </a:t>
            </a:r>
            <a:r>
              <a:rPr lang="en-US" altLang="ja-JP" sz="1050" dirty="0" err="1"/>
              <a:t>textElementsArray</a:t>
            </a:r>
            <a:r>
              <a:rPr lang="en-US" altLang="ja-JP" sz="1050" dirty="0"/>
              <a:t> = new Array();</a:t>
            </a:r>
          </a:p>
          <a:p>
            <a:r>
              <a:rPr lang="en-US" altLang="ja-JP" sz="1050" dirty="0" err="1"/>
              <a:t>textElementsArray.push</a:t>
            </a:r>
            <a:r>
              <a:rPr lang="en-US" altLang="ja-JP" sz="1050" dirty="0"/>
              <a:t>(</a:t>
            </a:r>
            <a:r>
              <a:rPr lang="en-US" altLang="ja-JP" sz="1050" dirty="0" err="1"/>
              <a:t>document.getElementById</a:t>
            </a:r>
            <a:r>
              <a:rPr lang="en-US" altLang="ja-JP" sz="1050" dirty="0"/>
              <a:t>('</a:t>
            </a:r>
            <a:r>
              <a:rPr lang="en-US" altLang="ja-JP" sz="1050" dirty="0" err="1"/>
              <a:t>first_name</a:t>
            </a:r>
            <a:r>
              <a:rPr lang="en-US" altLang="ja-JP" sz="1050" dirty="0"/>
              <a:t>'));</a:t>
            </a:r>
          </a:p>
          <a:p>
            <a:r>
              <a:rPr lang="en-US" altLang="ja-JP" sz="1050" dirty="0" err="1"/>
              <a:t>textElementsArray.push</a:t>
            </a:r>
            <a:r>
              <a:rPr lang="en-US" altLang="ja-JP" sz="1050" dirty="0"/>
              <a:t>(</a:t>
            </a:r>
            <a:r>
              <a:rPr lang="en-US" altLang="ja-JP" sz="1050" dirty="0" err="1"/>
              <a:t>document.getElementById</a:t>
            </a:r>
            <a:r>
              <a:rPr lang="en-US" altLang="ja-JP" sz="1050" dirty="0"/>
              <a:t>('</a:t>
            </a:r>
            <a:r>
              <a:rPr lang="en-US" altLang="ja-JP" sz="1050" dirty="0" err="1"/>
              <a:t>last_name</a:t>
            </a:r>
            <a:r>
              <a:rPr lang="en-US" altLang="ja-JP" sz="1050" dirty="0"/>
              <a:t>'));</a:t>
            </a:r>
          </a:p>
          <a:p>
            <a:r>
              <a:rPr lang="en-US" altLang="ja-JP" sz="1050" dirty="0" err="1"/>
              <a:t>textElementsArray.push</a:t>
            </a:r>
            <a:r>
              <a:rPr lang="en-US" altLang="ja-JP" sz="1050" dirty="0"/>
              <a:t>(</a:t>
            </a:r>
            <a:r>
              <a:rPr lang="en-US" altLang="ja-JP" sz="1050" dirty="0" err="1"/>
              <a:t>document.getElementById</a:t>
            </a:r>
            <a:r>
              <a:rPr lang="en-US" altLang="ja-JP" sz="1050" dirty="0"/>
              <a:t>('email'));</a:t>
            </a:r>
          </a:p>
          <a:p>
            <a:r>
              <a:rPr lang="en-US" altLang="ja-JP" sz="1050" dirty="0" err="1"/>
              <a:t>textElementsArray.push</a:t>
            </a:r>
            <a:r>
              <a:rPr lang="en-US" altLang="ja-JP" sz="1050" dirty="0"/>
              <a:t>(</a:t>
            </a:r>
            <a:r>
              <a:rPr lang="en-US" altLang="ja-JP" sz="1050" dirty="0" err="1"/>
              <a:t>document.getElementById</a:t>
            </a:r>
            <a:r>
              <a:rPr lang="en-US" altLang="ja-JP" sz="1050" dirty="0"/>
              <a:t>('</a:t>
            </a:r>
            <a:r>
              <a:rPr lang="en-US" altLang="ja-JP" sz="1050" dirty="0" err="1"/>
              <a:t>textarea</a:t>
            </a:r>
            <a:r>
              <a:rPr lang="en-US" altLang="ja-JP" sz="1050" dirty="0"/>
              <a:t>'));</a:t>
            </a:r>
          </a:p>
          <a:p>
            <a:r>
              <a:rPr lang="en-US" altLang="ja-JP" sz="1050" dirty="0"/>
              <a:t/>
            </a:r>
            <a:br>
              <a:rPr lang="en-US" altLang="ja-JP" sz="1050" dirty="0"/>
            </a:br>
            <a:r>
              <a:rPr lang="en-US" altLang="ja-JP" sz="1050" dirty="0"/>
              <a:t>// Sample of map</a:t>
            </a:r>
          </a:p>
          <a:p>
            <a:r>
              <a:rPr lang="en-US" altLang="ja-JP" sz="1050" dirty="0" err="1"/>
              <a:t>var</a:t>
            </a:r>
            <a:r>
              <a:rPr lang="en-US" altLang="ja-JP" sz="1050" dirty="0"/>
              <a:t> </a:t>
            </a:r>
            <a:r>
              <a:rPr lang="en-US" altLang="ja-JP" sz="1050" dirty="0" err="1"/>
              <a:t>elementsMap</a:t>
            </a:r>
            <a:r>
              <a:rPr lang="en-US" altLang="ja-JP" sz="1050" dirty="0"/>
              <a:t> = new Map();</a:t>
            </a:r>
          </a:p>
          <a:p>
            <a:r>
              <a:rPr lang="en-US" altLang="ja-JP" sz="1050" dirty="0" err="1"/>
              <a:t>elementsMap.set</a:t>
            </a:r>
            <a:r>
              <a:rPr lang="en-US" altLang="ja-JP" sz="1050" dirty="0"/>
              <a:t>('</a:t>
            </a:r>
            <a:r>
              <a:rPr lang="en-US" altLang="ja-JP" sz="1050" dirty="0" err="1"/>
              <a:t>first_name</a:t>
            </a:r>
            <a:r>
              <a:rPr lang="en-US" altLang="ja-JP" sz="1050" dirty="0"/>
              <a:t>', </a:t>
            </a:r>
            <a:r>
              <a:rPr lang="en-US" altLang="ja-JP" sz="1050" dirty="0" err="1"/>
              <a:t>document.getElementById</a:t>
            </a:r>
            <a:r>
              <a:rPr lang="en-US" altLang="ja-JP" sz="1050" dirty="0"/>
              <a:t>('</a:t>
            </a:r>
            <a:r>
              <a:rPr lang="en-US" altLang="ja-JP" sz="1050" dirty="0" err="1"/>
              <a:t>first_name</a:t>
            </a:r>
            <a:r>
              <a:rPr lang="en-US" altLang="ja-JP" sz="1050" dirty="0"/>
              <a:t>'));</a:t>
            </a:r>
          </a:p>
          <a:p>
            <a:r>
              <a:rPr lang="en-US" altLang="ja-JP" sz="1050" dirty="0" err="1"/>
              <a:t>elementsMap.set</a:t>
            </a:r>
            <a:r>
              <a:rPr lang="en-US" altLang="ja-JP" sz="1050" dirty="0"/>
              <a:t>('</a:t>
            </a:r>
            <a:r>
              <a:rPr lang="en-US" altLang="ja-JP" sz="1050" dirty="0" err="1"/>
              <a:t>last_name</a:t>
            </a:r>
            <a:r>
              <a:rPr lang="en-US" altLang="ja-JP" sz="1050" dirty="0"/>
              <a:t>', </a:t>
            </a:r>
            <a:r>
              <a:rPr lang="en-US" altLang="ja-JP" sz="1050" dirty="0" err="1"/>
              <a:t>document.getElementById</a:t>
            </a:r>
            <a:r>
              <a:rPr lang="en-US" altLang="ja-JP" sz="1050" dirty="0"/>
              <a:t>('</a:t>
            </a:r>
            <a:r>
              <a:rPr lang="en-US" altLang="ja-JP" sz="1050" dirty="0" err="1"/>
              <a:t>last_name</a:t>
            </a:r>
            <a:r>
              <a:rPr lang="en-US" altLang="ja-JP" sz="1050" dirty="0"/>
              <a:t>'));</a:t>
            </a:r>
          </a:p>
          <a:p>
            <a:r>
              <a:rPr lang="en-US" altLang="ja-JP" sz="1050" dirty="0" err="1"/>
              <a:t>elementsMap.set</a:t>
            </a:r>
            <a:r>
              <a:rPr lang="en-US" altLang="ja-JP" sz="1050" dirty="0"/>
              <a:t>('email', </a:t>
            </a:r>
            <a:r>
              <a:rPr lang="en-US" altLang="ja-JP" sz="1050" dirty="0" err="1"/>
              <a:t>document.getElementById</a:t>
            </a:r>
            <a:r>
              <a:rPr lang="en-US" altLang="ja-JP" sz="1050" dirty="0"/>
              <a:t>('email'));</a:t>
            </a:r>
          </a:p>
          <a:p>
            <a:r>
              <a:rPr lang="en-US" altLang="ja-JP" sz="1050" dirty="0" err="1"/>
              <a:t>elementsMap.set</a:t>
            </a:r>
            <a:r>
              <a:rPr lang="en-US" altLang="ja-JP" sz="1050" dirty="0"/>
              <a:t>('range', </a:t>
            </a:r>
            <a:r>
              <a:rPr lang="en-US" altLang="ja-JP" sz="1050" dirty="0" err="1"/>
              <a:t>document.getElementById</a:t>
            </a:r>
            <a:r>
              <a:rPr lang="en-US" altLang="ja-JP" sz="1050" dirty="0"/>
              <a:t>('range'));</a:t>
            </a:r>
          </a:p>
          <a:p>
            <a:r>
              <a:rPr lang="en-US" altLang="ja-JP" sz="1050" dirty="0" err="1"/>
              <a:t>elementsMap.set</a:t>
            </a:r>
            <a:r>
              <a:rPr lang="en-US" altLang="ja-JP" sz="1050" dirty="0"/>
              <a:t>('</a:t>
            </a:r>
            <a:r>
              <a:rPr lang="en-US" altLang="ja-JP" sz="1050" dirty="0" err="1"/>
              <a:t>textarea</a:t>
            </a:r>
            <a:r>
              <a:rPr lang="en-US" altLang="ja-JP" sz="1050" dirty="0"/>
              <a:t>', </a:t>
            </a:r>
            <a:r>
              <a:rPr lang="en-US" altLang="ja-JP" sz="1050" dirty="0" err="1"/>
              <a:t>document.getElementById</a:t>
            </a:r>
            <a:r>
              <a:rPr lang="en-US" altLang="ja-JP" sz="1050" dirty="0"/>
              <a:t>('</a:t>
            </a:r>
            <a:r>
              <a:rPr lang="en-US" altLang="ja-JP" sz="1050" dirty="0" err="1"/>
              <a:t>textarea</a:t>
            </a:r>
            <a:r>
              <a:rPr lang="en-US" altLang="ja-JP" sz="1050" dirty="0"/>
              <a:t>'));</a:t>
            </a:r>
          </a:p>
          <a:p>
            <a:r>
              <a:rPr lang="en-US" altLang="ja-JP" sz="1050" dirty="0" err="1"/>
              <a:t>elementsMap.set</a:t>
            </a:r>
            <a:r>
              <a:rPr lang="en-US" altLang="ja-JP" sz="1050" dirty="0"/>
              <a:t>('submit', </a:t>
            </a:r>
            <a:r>
              <a:rPr lang="en-US" altLang="ja-JP" sz="1050" dirty="0" err="1"/>
              <a:t>document.getElementById</a:t>
            </a:r>
            <a:r>
              <a:rPr lang="en-US" altLang="ja-JP" sz="1050" dirty="0"/>
              <a:t>('submit'));</a:t>
            </a:r>
          </a:p>
        </p:txBody>
      </p:sp>
      <p:cxnSp>
        <p:nvCxnSpPr>
          <p:cNvPr id="24" name="直線矢印コネクタ 23"/>
          <p:cNvCxnSpPr/>
          <p:nvPr/>
        </p:nvCxnSpPr>
        <p:spPr>
          <a:xfrm>
            <a:off x="5717894" y="5233985"/>
            <a:ext cx="155100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51" name="Picture 3" descr="C:\Users\fores\AppData\Local\Monosnap\Temp\form.js - web-start - Visual Studio Code 2021-08-23 23.33.37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454" y="2659683"/>
            <a:ext cx="4649162" cy="2780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正方形/長方形 20"/>
          <p:cNvSpPr/>
          <p:nvPr/>
        </p:nvSpPr>
        <p:spPr>
          <a:xfrm>
            <a:off x="7677872" y="5096718"/>
            <a:ext cx="4217043" cy="320233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582720" y="5513410"/>
            <a:ext cx="10446896" cy="945266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Array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useful when you use </a:t>
            </a:r>
            <a:r>
              <a:rPr lang="en-US" altLang="ja-JP" sz="1400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foreach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(Repeatedly) functions. Push / Pop are major methods to handle the data.</a:t>
            </a:r>
          </a:p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Map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useful when you use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selective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functions.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Set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/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Get are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major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methods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to handle the data.</a:t>
            </a:r>
          </a:p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right-align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class arranges the child elements to right position.</a:t>
            </a:r>
          </a:p>
        </p:txBody>
      </p:sp>
    </p:spTree>
    <p:extLst>
      <p:ext uri="{BB962C8B-B14F-4D97-AF65-F5344CB8AC3E}">
        <p14:creationId xmlns:p14="http://schemas.microsoft.com/office/powerpoint/2010/main" val="336096433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Array and Map as prepare for submit. You can copy the code.</a:t>
            </a:r>
          </a:p>
          <a:p>
            <a:pPr marL="1028700" lvl="1" indent="-342900"/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1" indent="0">
              <a:buNone/>
            </a:pP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Get Element from the Map and attach click Event.</a:t>
            </a:r>
          </a:p>
          <a:p>
            <a:pPr marL="1485900" lvl="2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sym typeface="Wingdings" panose="05000000000000000000" pitchFamily="2" charset="2"/>
              </a:rPr>
              <a:t>Try to the write it like this image.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11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implement “form”.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25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582720" y="5513410"/>
            <a:ext cx="10446896" cy="945266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Array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useful when you use </a:t>
            </a:r>
            <a:r>
              <a:rPr lang="en-US" altLang="ja-JP" sz="1400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foreach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(Repeatedly) functions. Push / Pop are major methods to handle the data.</a:t>
            </a:r>
          </a:p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Map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useful when you use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selective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functions.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Set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/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Get are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major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methods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to handle the data.</a:t>
            </a:r>
          </a:p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right-align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class arranges the child elements to right position.</a:t>
            </a:r>
          </a:p>
        </p:txBody>
      </p:sp>
    </p:spTree>
    <p:extLst>
      <p:ext uri="{BB962C8B-B14F-4D97-AF65-F5344CB8AC3E}">
        <p14:creationId xmlns:p14="http://schemas.microsoft.com/office/powerpoint/2010/main" val="171236216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="" xmlns:a16="http://schemas.microsoft.com/office/drawing/2014/main" id="{5E17D6D6-E434-4D55-A4ED-999E50C5D6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7844" y="1743478"/>
            <a:ext cx="685800" cy="44767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E2C829A7-E70A-4A74-8524-7B38DA4F2B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71914" y="1724428"/>
            <a:ext cx="590550" cy="48577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31696" y="1705378"/>
            <a:ext cx="523875" cy="523875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E88995F7-8BEF-4827-BFA7-578E53F9FB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48615" y="1695853"/>
            <a:ext cx="542925" cy="542925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F88D6885-0D3A-47CA-96D7-B61A5627035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03622" y="1691091"/>
            <a:ext cx="685800" cy="55245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E85307AB-A344-48CB-B239-96B11636D34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734829" y="1643466"/>
            <a:ext cx="676275" cy="6477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C06EC8CE-BBDD-481C-97D6-40787F5A116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099373" y="1676803"/>
            <a:ext cx="600075" cy="5810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9B7280EA-51F6-4C9D-8A24-F8CEA121211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435343" y="1652991"/>
            <a:ext cx="581025" cy="6286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A3877773-CF53-4B84-BF9E-7C9D5AC9A64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88332" y="2567844"/>
            <a:ext cx="504825" cy="6858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F0B95681-8AEB-4BCB-80B7-706CA259023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433814" y="2629757"/>
            <a:ext cx="666750" cy="561975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="" xmlns:a16="http://schemas.microsoft.com/office/drawing/2014/main" id="{FF99434F-008C-42A5-8977-51A07FEFBD4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812646" y="2624994"/>
            <a:ext cx="561975" cy="57150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AC9E9047-A912-4B00-8B76-070F8AD8BB2B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129565" y="2605944"/>
            <a:ext cx="581025" cy="6096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297F5ED9-E290-4069-9608-3858540A24BB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451247" y="2644044"/>
            <a:ext cx="590550" cy="533400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292B8A6B-B11E-4008-A174-15A870C4BAA1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777691" y="2672619"/>
            <a:ext cx="590550" cy="476250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="" xmlns:a16="http://schemas.microsoft.com/office/drawing/2014/main" id="{E04D652D-238D-4ECE-A313-17DE28E77C93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113661" y="2577369"/>
            <a:ext cx="571500" cy="666750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="" xmlns:a16="http://schemas.microsoft.com/office/drawing/2014/main" id="{A6A9BA20-4B91-4C4E-81BC-795F330196CC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0449630" y="2634519"/>
            <a:ext cx="552450" cy="55245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AB5B407A-B712-42C2-A6E2-5D051856C244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=""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178807" y="3625573"/>
            <a:ext cx="523875" cy="45720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45B472F3-CEE3-4CEA-833A-F70502BEC26E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=""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2505251" y="3625573"/>
            <a:ext cx="523875" cy="457200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312BA7F3-A0D0-47F7-BB68-BF54901BAB23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3874558" y="3568423"/>
            <a:ext cx="438150" cy="571500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7EA25592-EEAC-4E96-AF24-0DB4F818FFCC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=""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5129565" y="3568423"/>
            <a:ext cx="581025" cy="571500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2ACEAEAF-65F0-4FEF-AA32-21733BA83661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6446485" y="3568423"/>
            <a:ext cx="600075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2D27AFB6-3A71-4B4D-91EA-DF7A50F0B7A5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=""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7825316" y="3539848"/>
            <a:ext cx="495300" cy="628650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36B2110C-B1A3-4B88-8B17-6CDD3209332E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=""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9137473" y="3587473"/>
            <a:ext cx="523875" cy="533400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="" xmlns:a16="http://schemas.microsoft.com/office/drawing/2014/main" id="{0A93008C-E489-4067-8275-2F117634B971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0421055" y="3577948"/>
            <a:ext cx="609600" cy="55245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067AE63F-6044-4CEF-AF8A-31E761886195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=""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169282" y="4507089"/>
            <a:ext cx="542925" cy="5810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DF662FC6-7E49-454F-81E1-4971B7585A87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=""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2524301" y="4507089"/>
            <a:ext cx="485775" cy="5810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2AC1933C-AA3F-49EA-A8A7-34F2A57B0282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=""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3793596" y="4511851"/>
            <a:ext cx="600075" cy="571500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1586778B-CCA0-46DB-BD58-5FD99584D133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=""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5148615" y="4511851"/>
            <a:ext cx="542925" cy="57150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="" xmlns:a16="http://schemas.microsoft.com/office/drawing/2014/main" id="{691FAE7B-232B-4EB4-9F79-BD1E1F2E8D77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=""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6413147" y="4521376"/>
            <a:ext cx="666750" cy="55245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7A48319B-67E2-47D0-BF87-D7F8608DD15F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=""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7739591" y="4559476"/>
            <a:ext cx="666750" cy="47625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="" xmlns:a16="http://schemas.microsoft.com/office/drawing/2014/main" id="{C1EF4990-E3F4-4E57-8292-6C11FAFFDC44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=""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9018411" y="4535664"/>
            <a:ext cx="762000" cy="52387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="" xmlns:a16="http://schemas.microsoft.com/office/drawing/2014/main" id="{003A2102-292B-4F29-8049-F0732A07D2B0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=""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10463918" y="4535664"/>
            <a:ext cx="523875" cy="523875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45521EC8-7CFD-4172-BB66-A47C8DCA45FB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=""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1069269" y="5474330"/>
            <a:ext cx="742950" cy="5334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="" xmlns:a16="http://schemas.microsoft.com/office/drawing/2014/main" id="{1A83A62C-C207-4F41-B6E2-184576AE8D62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=""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2514776" y="5431467"/>
            <a:ext cx="504825" cy="61912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="" xmlns:a16="http://schemas.microsoft.com/office/drawing/2014/main" id="{8231FB8E-1587-432E-B581-D13055B4811B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96DAC541-7B7A-43D3-8B79-37D633B846F1}">
                <asvg:svgBlip xmlns=""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3793596" y="5440992"/>
            <a:ext cx="600075" cy="600075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="" xmlns:a16="http://schemas.microsoft.com/office/drawing/2014/main" id="{5F499514-7202-49A1-986F-4F0191B9B6FE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96DAC541-7B7A-43D3-8B79-37D633B846F1}">
                <asvg:svgBlip xmlns=""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5072415" y="5521955"/>
            <a:ext cx="695325" cy="4381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="" xmlns:a16="http://schemas.microsoft.com/office/drawing/2014/main" id="{DB5C1991-5056-4BAD-8622-ABBA8F1963E7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96DAC541-7B7A-43D3-8B79-37D633B846F1}">
                <asvg:svgBlip xmlns=""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6456010" y="5445755"/>
            <a:ext cx="581025" cy="590550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="" xmlns:a16="http://schemas.microsoft.com/office/drawing/2014/main" id="{DF381594-9803-414C-8CC8-3CC091BB67C9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96DAC541-7B7A-43D3-8B79-37D633B846F1}">
                <asvg:svgBlip xmlns=""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7715779" y="5507667"/>
            <a:ext cx="714375" cy="4667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="" xmlns:a16="http://schemas.microsoft.com/office/drawing/2014/main" id="{392085F3-16FA-4B41-A164-301CD3E0AC8C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96DAC541-7B7A-43D3-8B79-37D633B846F1}">
                <asvg:svgBlip xmlns=""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9042223" y="5507667"/>
            <a:ext cx="714375" cy="46672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="" xmlns:a16="http://schemas.microsoft.com/office/drawing/2014/main" id="{A9AE9DEA-C9D6-476E-A740-8EB32B7A8D16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96DAC541-7B7A-43D3-8B79-37D633B846F1}">
                <asvg:svgBlip xmlns=""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10402005" y="5431467"/>
            <a:ext cx="647700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15524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="" xmlns:a16="http://schemas.microsoft.com/office/drawing/2014/main" id="{05B8E93D-4F9D-4ABA-9CCC-9787D115A76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24844" y="1660109"/>
            <a:ext cx="457200" cy="60007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="" xmlns:a16="http://schemas.microsoft.com/office/drawing/2014/main" id="{08172198-57C1-4E7C-90C2-68561CDAF9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75089" y="1683922"/>
            <a:ext cx="609600" cy="552450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="" xmlns:a16="http://schemas.microsoft.com/office/drawing/2014/main" id="{56E0D8A3-A3E9-4794-B804-801B312ABAB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25346" y="1707734"/>
            <a:ext cx="561975" cy="50482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DD836537-6318-4874-8943-0EDE4DC372A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61315" y="1688684"/>
            <a:ext cx="542925" cy="54292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791F0C44-A494-4A06-BFA2-591F0B96FB65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78235" y="1688684"/>
            <a:ext cx="561975" cy="54292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309F9075-FFCB-475D-90E8-962B74D6C476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799916" y="1645822"/>
            <a:ext cx="571500" cy="628650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="" xmlns:a16="http://schemas.microsoft.com/office/drawing/2014/main" id="{83C49344-477A-42EC-922C-9B3636A14179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126361" y="1636297"/>
            <a:ext cx="571500" cy="64770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="" xmlns:a16="http://schemas.microsoft.com/office/drawing/2014/main" id="{F7E6B5A2-19B8-407F-A3AA-16D2A43D669D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457568" y="1622009"/>
            <a:ext cx="561975" cy="67627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="" xmlns:a16="http://schemas.microsoft.com/office/drawing/2014/main" id="{D26A2682-718B-43E5-9DB5-DFE06ADAE875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72457" y="2603538"/>
            <a:ext cx="561975" cy="600075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9CC7FE85-E8FC-4F2F-A40C-D6B4C1937594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446514" y="2584488"/>
            <a:ext cx="666750" cy="6381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="" xmlns:a16="http://schemas.microsoft.com/office/drawing/2014/main" id="{1ED66BDF-1815-4055-8563-3D453C8F41E7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844396" y="2641638"/>
            <a:ext cx="523875" cy="523875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C8C008AD-446D-4703-8A3B-3582165F452C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137503" y="2608300"/>
            <a:ext cx="590550" cy="590550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21992E24-5065-485E-A5B5-7120318E23C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454422" y="2598775"/>
            <a:ext cx="609600" cy="609600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="" xmlns:a16="http://schemas.microsoft.com/office/drawing/2014/main" id="{04A9160E-6E04-4F6C-93AC-6826B9E780F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785629" y="2594013"/>
            <a:ext cx="600075" cy="6191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="" xmlns:a16="http://schemas.microsoft.com/office/drawing/2014/main" id="{A29C9464-290B-4653-9F45-B597585A252A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140648" y="2651163"/>
            <a:ext cx="542925" cy="5048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="" xmlns:a16="http://schemas.microsoft.com/office/drawing/2014/main" id="{174775D8-2DAA-4F85-B4A9-0EABD2FE83C4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0438518" y="2603538"/>
            <a:ext cx="600075" cy="600075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="" xmlns:a16="http://schemas.microsoft.com/office/drawing/2014/main" id="{43A6B7D2-DBF2-408E-8212-B01EB674B2DE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167694" y="3561254"/>
            <a:ext cx="571500" cy="57150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="" xmlns:a16="http://schemas.microsoft.com/office/drawing/2014/main" id="{1BF315E4-38F7-4BBA-B6E1-F33B60231BD4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2451276" y="3556491"/>
            <a:ext cx="657225" cy="5810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="" xmlns:a16="http://schemas.microsoft.com/office/drawing/2014/main" id="{0DA1769D-2293-4A07-928E-C09C97569216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3825346" y="3566016"/>
            <a:ext cx="561975" cy="561975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="" xmlns:a16="http://schemas.microsoft.com/office/drawing/2014/main" id="{3642BB5A-FF48-4975-B134-334BEEF94CB5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5123215" y="3566016"/>
            <a:ext cx="619125" cy="56197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="" xmlns:a16="http://schemas.microsoft.com/office/drawing/2014/main" id="{76B43E56-0999-42C6-A013-9A0DBDD9CAB3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6444897" y="3651741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="" xmlns:a16="http://schemas.microsoft.com/office/drawing/2014/main" id="{F7600981-E961-46EC-BEA8-A9AA62A5A815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7780866" y="3570779"/>
            <a:ext cx="609600" cy="552450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="" xmlns:a16="http://schemas.microsoft.com/office/drawing/2014/main" id="{6BE13969-3296-42AF-806B-247B43C39BD3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9159698" y="3542204"/>
            <a:ext cx="504825" cy="6096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="" xmlns:a16="http://schemas.microsoft.com/office/drawing/2014/main" id="{DF21F3D7-80C8-4A58-8FF8-D10F58D92B25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0433755" y="3580304"/>
            <a:ext cx="609600" cy="533400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="" xmlns:a16="http://schemas.microsoft.com/office/drawing/2014/main" id="{D5F37669-6185-43ED-BD43-DDE26CF81FA7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210557" y="4485632"/>
            <a:ext cx="485775" cy="609600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="" xmlns:a16="http://schemas.microsoft.com/office/drawing/2014/main" id="{11C9E68F-6825-424B-A699-BC9624E96CBF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2451276" y="4480870"/>
            <a:ext cx="657225" cy="619125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="" xmlns:a16="http://schemas.microsoft.com/office/drawing/2014/main" id="{A8C65B2D-CDA2-4C29-9C9C-2C06549FDE3C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3806296" y="4452295"/>
            <a:ext cx="600075" cy="6762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="" xmlns:a16="http://schemas.microsoft.com/office/drawing/2014/main" id="{C3E527B8-AE34-4CB5-8374-084E570E828A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5137503" y="4514207"/>
            <a:ext cx="590550" cy="5524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="" xmlns:a16="http://schemas.microsoft.com/office/drawing/2014/main" id="{6667F044-0269-4641-8004-6508B9288C32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6397272" y="4499920"/>
            <a:ext cx="723900" cy="581025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="" xmlns:a16="http://schemas.microsoft.com/office/drawing/2014/main" id="{EB0B2863-5039-45CF-9B05-BE15FEA3A850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7776104" y="4480870"/>
            <a:ext cx="619125" cy="619125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="" xmlns:a16="http://schemas.microsoft.com/office/drawing/2014/main" id="{492B09FE-BBAC-45B4-9F0B-B24A76C051E8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9145411" y="4471345"/>
            <a:ext cx="533400" cy="638175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="" xmlns:a16="http://schemas.microsoft.com/office/drawing/2014/main" id="{8DAE8397-E3C4-4278-A23D-F9BF4E25C7C9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10324218" y="4585645"/>
            <a:ext cx="828675" cy="409575"/>
          </a:xfrm>
          <a:prstGeom prst="rect">
            <a:avLst/>
          </a:prstGeom>
        </p:spPr>
      </p:pic>
      <p:pic>
        <p:nvPicPr>
          <p:cNvPr id="117" name="Graphic 116">
            <a:extLst>
              <a:ext uri="{FF2B5EF4-FFF2-40B4-BE49-F238E27FC236}">
                <a16:creationId xmlns="" xmlns:a16="http://schemas.microsoft.com/office/drawing/2014/main" id="{BD09BE9C-585E-4169-A1EA-6BEF1C406CB3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1148644" y="5448111"/>
            <a:ext cx="609600" cy="571500"/>
          </a:xfrm>
          <a:prstGeom prst="rect">
            <a:avLst/>
          </a:prstGeom>
        </p:spPr>
      </p:pic>
      <p:pic>
        <p:nvPicPr>
          <p:cNvPr id="118" name="Graphic 117">
            <a:extLst>
              <a:ext uri="{FF2B5EF4-FFF2-40B4-BE49-F238E27FC236}">
                <a16:creationId xmlns="" xmlns:a16="http://schemas.microsoft.com/office/drawing/2014/main" id="{393F056E-797E-4003-BEF1-FA5F78F9E660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2537001" y="5457636"/>
            <a:ext cx="485775" cy="552450"/>
          </a:xfrm>
          <a:prstGeom prst="rect">
            <a:avLst/>
          </a:prstGeom>
        </p:spPr>
      </p:pic>
      <p:pic>
        <p:nvPicPr>
          <p:cNvPr id="119" name="Graphic 118">
            <a:extLst>
              <a:ext uri="{FF2B5EF4-FFF2-40B4-BE49-F238E27FC236}">
                <a16:creationId xmlns="" xmlns:a16="http://schemas.microsoft.com/office/drawing/2014/main" id="{6125F147-5620-430B-BA37-286E5A913B4F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3830108" y="5495736"/>
            <a:ext cx="552450" cy="476250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="" xmlns:a16="http://schemas.microsoft.com/office/drawing/2014/main" id="{12DD267C-B6D0-45AE-A9FE-75852EA094E2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5204178" y="5390961"/>
            <a:ext cx="457200" cy="685800"/>
          </a:xfrm>
          <a:prstGeom prst="rect">
            <a:avLst/>
          </a:prstGeom>
        </p:spPr>
      </p:pic>
      <p:pic>
        <p:nvPicPr>
          <p:cNvPr id="121" name="Graphic 120">
            <a:extLst>
              <a:ext uri="{FF2B5EF4-FFF2-40B4-BE49-F238E27FC236}">
                <a16:creationId xmlns="" xmlns:a16="http://schemas.microsoft.com/office/drawing/2014/main" id="{B73BD1E4-0ED7-4E00-9558-33FD138DFBC5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6440135" y="5490973"/>
            <a:ext cx="638175" cy="485775"/>
          </a:xfrm>
          <a:prstGeom prst="rect">
            <a:avLst/>
          </a:prstGeom>
        </p:spPr>
      </p:pic>
      <p:pic>
        <p:nvPicPr>
          <p:cNvPr id="122" name="Graphic 121">
            <a:extLst>
              <a:ext uri="{FF2B5EF4-FFF2-40B4-BE49-F238E27FC236}">
                <a16:creationId xmlns="" xmlns:a16="http://schemas.microsoft.com/office/drawing/2014/main" id="{741CBBA0-12F4-459D-A60C-EFEFEEFE1B97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7699904" y="5486211"/>
            <a:ext cx="771525" cy="495300"/>
          </a:xfrm>
          <a:prstGeom prst="rect">
            <a:avLst/>
          </a:prstGeom>
        </p:spPr>
      </p:pic>
      <p:pic>
        <p:nvPicPr>
          <p:cNvPr id="123" name="Graphic 122">
            <a:extLst>
              <a:ext uri="{FF2B5EF4-FFF2-40B4-BE49-F238E27FC236}">
                <a16:creationId xmlns="" xmlns:a16="http://schemas.microsoft.com/office/drawing/2014/main" id="{E51991C6-F2BD-4894-8D08-6BBD3C940DC2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9093023" y="5495736"/>
            <a:ext cx="638175" cy="476250"/>
          </a:xfrm>
          <a:prstGeom prst="rect">
            <a:avLst/>
          </a:prstGeom>
        </p:spPr>
      </p:pic>
      <p:pic>
        <p:nvPicPr>
          <p:cNvPr id="124" name="Graphic 123">
            <a:extLst>
              <a:ext uri="{FF2B5EF4-FFF2-40B4-BE49-F238E27FC236}">
                <a16:creationId xmlns="" xmlns:a16="http://schemas.microsoft.com/office/drawing/2014/main" id="{53E33D03-149E-44D6-87A6-B8582B00F7B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10443280" y="5443348"/>
            <a:ext cx="590550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63814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Web service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How </a:t>
            </a:r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the Web works.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6" name="正方形/長方形 5"/>
          <p:cNvSpPr/>
          <p:nvPr/>
        </p:nvSpPr>
        <p:spPr>
          <a:xfrm>
            <a:off x="1914527" y="2897093"/>
            <a:ext cx="110799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7200" dirty="0" smtClean="0"/>
              <a:t>💻</a:t>
            </a:r>
            <a:endParaRPr lang="ja-JP" altLang="en-US" sz="2000" dirty="0"/>
          </a:p>
        </p:txBody>
      </p:sp>
      <p:pic>
        <p:nvPicPr>
          <p:cNvPr id="3074" name="Picture 2" descr="C:\Users\fores\AppData\Local\Monosnap\Temp\Chrome Icon - Brands _ Font Awesome v6 Beta - Google Chrome 2021-07-06 16.00.2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3557" y="3299461"/>
            <a:ext cx="342220" cy="329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fores\AppData\Local\Monosnap\Temp\Cloud Icons _ Font Awesome v6 Beta - Google Chrome 2021-07-06 16.03.3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8194" y="3106938"/>
            <a:ext cx="1619945" cy="1039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正方形/長方形 15"/>
          <p:cNvSpPr/>
          <p:nvPr/>
        </p:nvSpPr>
        <p:spPr>
          <a:xfrm>
            <a:off x="9843243" y="4169678"/>
            <a:ext cx="1210588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8000" dirty="0" smtClean="0"/>
              <a:t>🖥</a:t>
            </a:r>
            <a:endParaRPr lang="ja-JP" altLang="en-US" sz="8000" dirty="0"/>
          </a:p>
        </p:txBody>
      </p:sp>
      <p:pic>
        <p:nvPicPr>
          <p:cNvPr id="3076" name="Picture 4" descr="C:\Users\fores\AppData\Local\Monosnap\Temp\Desktop Icons _ Font Awesome v6 Beta - Google Chrome 2021-07-06 16.05.45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0316" y="4349632"/>
            <a:ext cx="1111058" cy="963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fores\AppData\Local\Monosnap\Temp\Html Icons _ Font Awesome v6 Beta - Google Chrome 2021-07-06 16.10.4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1663" y="4602246"/>
            <a:ext cx="344799" cy="458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fores\AppData\Local\Monosnap\Temp\Image Icons _ Font Awesome v6 Beta - Google Chrome 2021-07-06 16.11.21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2703" y="4621846"/>
            <a:ext cx="529393" cy="419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 descr="C:\Users\fores\AppData\Local\Monosnap\Temp\User Icons _ Font Awesome v6 Beta - Google Chrome 2021-07-06 16.12.01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2224" y="3234893"/>
            <a:ext cx="539468" cy="629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正方形/長方形 21"/>
          <p:cNvSpPr/>
          <p:nvPr/>
        </p:nvSpPr>
        <p:spPr>
          <a:xfrm>
            <a:off x="8821843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39" name="正方形/長方形 38"/>
          <p:cNvSpPr/>
          <p:nvPr/>
        </p:nvSpPr>
        <p:spPr>
          <a:xfrm>
            <a:off x="9933012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40" name="正方形/長方形 39"/>
          <p:cNvSpPr/>
          <p:nvPr/>
        </p:nvSpPr>
        <p:spPr>
          <a:xfrm>
            <a:off x="9377428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24" name="正方形/長方形 23"/>
          <p:cNvSpPr/>
          <p:nvPr/>
        </p:nvSpPr>
        <p:spPr>
          <a:xfrm>
            <a:off x="3750197" y="1662896"/>
            <a:ext cx="4355940" cy="39276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1370043" y="1954415"/>
            <a:ext cx="20874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1. User Access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https://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www.google.co.jp/</a:t>
            </a:r>
            <a:endParaRPr lang="ja-JP" altLang="en-US" sz="1200" b="1" dirty="0"/>
          </a:p>
        </p:txBody>
      </p:sp>
      <p:sp>
        <p:nvSpPr>
          <p:cNvPr id="43" name="正方形/長方形 42"/>
          <p:cNvSpPr/>
          <p:nvPr/>
        </p:nvSpPr>
        <p:spPr>
          <a:xfrm>
            <a:off x="8545975" y="1841035"/>
            <a:ext cx="29070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2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Domain Name Server Returns</a:t>
            </a:r>
            <a:b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Target Web server’s IP address </a:t>
            </a:r>
            <a:endParaRPr lang="ja-JP" altLang="en-US" sz="1200" b="1" dirty="0"/>
          </a:p>
        </p:txBody>
      </p:sp>
      <p:sp>
        <p:nvSpPr>
          <p:cNvPr id="26" name="正方形/長方形 25"/>
          <p:cNvSpPr/>
          <p:nvPr/>
        </p:nvSpPr>
        <p:spPr>
          <a:xfrm>
            <a:off x="5444699" y="2594098"/>
            <a:ext cx="10230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216.58.197.3</a:t>
            </a:r>
            <a:endParaRPr lang="ja-JP" altLang="en-US" sz="1200" dirty="0"/>
          </a:p>
        </p:txBody>
      </p:sp>
      <p:cxnSp>
        <p:nvCxnSpPr>
          <p:cNvPr id="28" name="直線矢印コネクタ 27"/>
          <p:cNvCxnSpPr/>
          <p:nvPr/>
        </p:nvCxnSpPr>
        <p:spPr>
          <a:xfrm>
            <a:off x="3464295" y="2126897"/>
            <a:ext cx="497750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8" name="正方形/長方形 47"/>
          <p:cNvSpPr/>
          <p:nvPr/>
        </p:nvSpPr>
        <p:spPr>
          <a:xfrm>
            <a:off x="4922121" y="1344305"/>
            <a:ext cx="20681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World Wide Web</a:t>
            </a:r>
            <a:endParaRPr lang="ja-JP" altLang="en-US" dirty="0"/>
          </a:p>
        </p:txBody>
      </p:sp>
      <p:cxnSp>
        <p:nvCxnSpPr>
          <p:cNvPr id="49" name="直線矢印コネクタ 48"/>
          <p:cNvCxnSpPr/>
          <p:nvPr/>
        </p:nvCxnSpPr>
        <p:spPr>
          <a:xfrm>
            <a:off x="3464295" y="2836375"/>
            <a:ext cx="4977508" cy="0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0" name="正方形/長方形 49"/>
          <p:cNvSpPr/>
          <p:nvPr/>
        </p:nvSpPr>
        <p:spPr>
          <a:xfrm>
            <a:off x="5423860" y="1884620"/>
            <a:ext cx="106471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Google.co.jp</a:t>
            </a:r>
            <a:endParaRPr lang="ja-JP" altLang="en-US" sz="1200" dirty="0"/>
          </a:p>
        </p:txBody>
      </p:sp>
      <p:cxnSp>
        <p:nvCxnSpPr>
          <p:cNvPr id="51" name="直線矢印コネクタ 50"/>
          <p:cNvCxnSpPr/>
          <p:nvPr/>
        </p:nvCxnSpPr>
        <p:spPr>
          <a:xfrm>
            <a:off x="3464295" y="4461124"/>
            <a:ext cx="497750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2" name="正方形/長方形 51"/>
          <p:cNvSpPr/>
          <p:nvPr/>
        </p:nvSpPr>
        <p:spPr>
          <a:xfrm>
            <a:off x="5572137" y="4211133"/>
            <a:ext cx="7681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Request</a:t>
            </a:r>
            <a:endParaRPr lang="ja-JP" altLang="en-US" sz="1200" dirty="0"/>
          </a:p>
        </p:txBody>
      </p:sp>
      <p:cxnSp>
        <p:nvCxnSpPr>
          <p:cNvPr id="54" name="直線矢印コネクタ 53"/>
          <p:cNvCxnSpPr/>
          <p:nvPr/>
        </p:nvCxnSpPr>
        <p:spPr>
          <a:xfrm>
            <a:off x="3464295" y="5130402"/>
            <a:ext cx="4977508" cy="0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5" name="正方形/長方形 54"/>
          <p:cNvSpPr/>
          <p:nvPr/>
        </p:nvSpPr>
        <p:spPr>
          <a:xfrm>
            <a:off x="5513628" y="4889804"/>
            <a:ext cx="88517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Response</a:t>
            </a:r>
            <a:endParaRPr lang="ja-JP" altLang="en-US" sz="1200" dirty="0"/>
          </a:p>
        </p:txBody>
      </p:sp>
      <p:sp>
        <p:nvSpPr>
          <p:cNvPr id="56" name="正方形/長方形 55"/>
          <p:cNvSpPr/>
          <p:nvPr/>
        </p:nvSpPr>
        <p:spPr>
          <a:xfrm>
            <a:off x="8545975" y="3864273"/>
            <a:ext cx="29070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4. Web Server Returns</a:t>
            </a:r>
            <a:b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 service data</a:t>
            </a:r>
            <a:endParaRPr lang="ja-JP" altLang="en-US" sz="1200" b="1" dirty="0"/>
          </a:p>
        </p:txBody>
      </p:sp>
      <p:sp>
        <p:nvSpPr>
          <p:cNvPr id="57" name="正方形/長方形 56"/>
          <p:cNvSpPr/>
          <p:nvPr/>
        </p:nvSpPr>
        <p:spPr>
          <a:xfrm>
            <a:off x="1452224" y="4230291"/>
            <a:ext cx="17203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3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 Browser Requests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Web service data</a:t>
            </a:r>
            <a:endParaRPr lang="ja-JP" altLang="en-US" sz="1200" b="1" dirty="0"/>
          </a:p>
        </p:txBody>
      </p:sp>
      <p:sp>
        <p:nvSpPr>
          <p:cNvPr id="59" name="正方形/長方形 58"/>
          <p:cNvSpPr/>
          <p:nvPr/>
        </p:nvSpPr>
        <p:spPr>
          <a:xfrm>
            <a:off x="1452224" y="4899569"/>
            <a:ext cx="17203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5.  Browser Shows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Web service data</a:t>
            </a:r>
            <a:endParaRPr lang="ja-JP" altLang="en-US" sz="1200" b="1" dirty="0"/>
          </a:p>
        </p:txBody>
      </p:sp>
      <p:sp>
        <p:nvSpPr>
          <p:cNvPr id="60" name="正方形/長方形 59"/>
          <p:cNvSpPr/>
          <p:nvPr/>
        </p:nvSpPr>
        <p:spPr>
          <a:xfrm>
            <a:off x="8637641" y="5361234"/>
            <a:ext cx="251062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Google Web Server : 216.58.197.3</a:t>
            </a:r>
            <a:endParaRPr lang="ja-JP" altLang="en-US" sz="1200" dirty="0"/>
          </a:p>
        </p:txBody>
      </p:sp>
      <p:pic>
        <p:nvPicPr>
          <p:cNvPr id="61" name="Picture 5" descr="C:\Users\fores\AppData\Local\Monosnap\Temp\Html Icons _ Font Awesome v6 Beta - Google Chrome 2021-07-06 16.10.47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2853" y="4886978"/>
            <a:ext cx="172400" cy="229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6" descr="C:\Users\fores\AppData\Local\Monosnap\Temp\Image Icons _ Font Awesome v6 Beta - Google Chrome 2021-07-06 16.11.21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6827" y="4902721"/>
            <a:ext cx="264696" cy="209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2380526" y="5825926"/>
            <a:ext cx="7095282" cy="557258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kumimoji="0" lang="en-US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Domain 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is used to express </a:t>
            </a:r>
            <a:r>
              <a:rPr kumimoji="0" lang="en-US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IP address 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as name. </a:t>
            </a:r>
            <a:r>
              <a:rPr lang="en-US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E.g</a:t>
            </a:r>
            <a:r>
              <a:rPr lang="en-US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 </a:t>
            </a:r>
            <a:r>
              <a:rPr lang="en-US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google.co.jp </a:t>
            </a:r>
            <a:r>
              <a:rPr lang="en-US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= 216.58.197.3</a:t>
            </a:r>
            <a:endParaRPr kumimoji="0" lang="en-US" altLang="ja-JP" sz="1400" b="1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IP address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is an address of the server.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Every web service has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IP address.</a:t>
            </a: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6728312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="" xmlns:a16="http://schemas.microsoft.com/office/drawing/2014/main" id="{0AB75AC3-09F8-41D9-980D-02C806DB15C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8169" y="1651743"/>
            <a:ext cx="590550" cy="50482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5A9D7A38-0E69-4648-BFB4-707300367D5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84614" y="1651743"/>
            <a:ext cx="590550" cy="50482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BDF73DA4-2DF8-4EC6-A7A0-1A3072E0701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30108" y="1589831"/>
            <a:ext cx="552450" cy="62865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879CEBEF-90A5-46F5-97F0-FC4BBEA94F3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47028" y="1618406"/>
            <a:ext cx="571500" cy="571500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5FC0C3F4-757F-4D74-854B-56E9ACA672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87760" y="1537443"/>
            <a:ext cx="542925" cy="733425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81EFA51D-989C-4EA4-9FE6-DED4E9714AF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795154" y="1656506"/>
            <a:ext cx="581025" cy="4953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1745C46E-3FA0-45A9-B96E-4B20CB17B902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164461" y="1594593"/>
            <a:ext cx="495300" cy="6191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2D8EC17F-DF5B-41BF-B407-EEBE5477F07B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433755" y="1646981"/>
            <a:ext cx="609600" cy="5143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374222BB-9A94-461F-90F4-0AD7C539F321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62932" y="2599934"/>
            <a:ext cx="581025" cy="4953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6E45E6E8-8F6E-4BBE-ABDA-E030B9752E3A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489376" y="2599934"/>
            <a:ext cx="581025" cy="495300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="" xmlns:a16="http://schemas.microsoft.com/office/drawing/2014/main" id="{D4CF1098-D211-4AFA-826D-23880482752B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815821" y="2609459"/>
            <a:ext cx="581025" cy="47625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17E68742-574F-4515-8A2C-DFB7090EE333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142265" y="2599934"/>
            <a:ext cx="581025" cy="4953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FF13673C-31E0-48BE-A56C-AC3A6098DE5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463947" y="2595172"/>
            <a:ext cx="590550" cy="504825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6EE49777-9163-4D5A-9954-380D993ED10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771341" y="2576122"/>
            <a:ext cx="628650" cy="542925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="" xmlns:a16="http://schemas.microsoft.com/office/drawing/2014/main" id="{9A49FB3A-CB04-4DB0-8FA5-07E6C810D840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126361" y="2557072"/>
            <a:ext cx="571500" cy="581025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="" xmlns:a16="http://schemas.microsoft.com/office/drawing/2014/main" id="{24080295-693B-4BAC-8962-935F906EED5C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0428993" y="2585647"/>
            <a:ext cx="619125" cy="523875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02208D3B-528C-4B0C-B56F-889CCD9E7A7F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115307" y="3548125"/>
            <a:ext cx="676275" cy="485775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B1DC2A37-C04D-4503-8DCE-8C4CCE857947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2484614" y="3538600"/>
            <a:ext cx="590550" cy="504825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BA45A338-F1E6-4E86-AA6D-E6CA6079AD39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3825346" y="3510025"/>
            <a:ext cx="561975" cy="561975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C9FFAB93-F6C7-48F1-9293-FD344D77C45E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5137503" y="3538600"/>
            <a:ext cx="590550" cy="504825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7B41EBDB-757A-4179-9D30-4617AB9F998E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6454422" y="3505263"/>
            <a:ext cx="609600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0A367F90-7EE9-434F-A683-DE364740C95B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7771341" y="3519550"/>
            <a:ext cx="628650" cy="542925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56914B1C-BBD9-418E-BA8F-0DDBB52A6BC8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9112073" y="3510025"/>
            <a:ext cx="600075" cy="561975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="" xmlns:a16="http://schemas.microsoft.com/office/drawing/2014/main" id="{462608D7-68AB-49A6-897A-E034A3B05C94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0428993" y="3562413"/>
            <a:ext cx="619125" cy="45720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14303BCE-F5C5-48B9-9102-A104BEE2724B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277232" y="4424879"/>
            <a:ext cx="352425" cy="6191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458C2BCF-416D-4412-95F0-7683A2E587C9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2422701" y="4501079"/>
            <a:ext cx="714375" cy="4667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723DB0F8-E482-4A1F-B027-0854D238FFF8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3811058" y="4482029"/>
            <a:ext cx="590550" cy="504825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9155F2B2-74B6-4F1B-A6CC-E27C33327D47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5113690" y="4458216"/>
            <a:ext cx="638175" cy="55245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="" xmlns:a16="http://schemas.microsoft.com/office/drawing/2014/main" id="{4F61E476-196A-489C-8305-99156047CF9F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6502047" y="4405829"/>
            <a:ext cx="514350" cy="657225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764D753C-EBEF-4D6C-91B6-C75730EBF13B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7780866" y="4410591"/>
            <a:ext cx="609600" cy="64770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="" xmlns:a16="http://schemas.microsoft.com/office/drawing/2014/main" id="{9581575F-62BD-43ED-9215-89E886FC472D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9140648" y="4424879"/>
            <a:ext cx="542925" cy="61912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="" xmlns:a16="http://schemas.microsoft.com/office/drawing/2014/main" id="{8179EDF0-C02E-4A7F-8F00-ADA4F3C9F08A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10495668" y="4439166"/>
            <a:ext cx="485775" cy="590550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13B4F420-6A3B-493B-B807-9F7F2931CE0D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1120069" y="5392120"/>
            <a:ext cx="666750" cy="5715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="" xmlns:a16="http://schemas.microsoft.com/office/drawing/2014/main" id="{2D78BF95-BB04-4D7B-BAA5-1B4246726C89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2517951" y="5396882"/>
            <a:ext cx="523875" cy="56197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="" xmlns:a16="http://schemas.microsoft.com/office/drawing/2014/main" id="{7D9198EA-8E7D-4DFE-B099-FB7587EBD324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3787246" y="5439745"/>
            <a:ext cx="638175" cy="476250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="" xmlns:a16="http://schemas.microsoft.com/office/drawing/2014/main" id="{222820D2-9071-40BE-AF61-6B61915C323C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5175603" y="5401645"/>
            <a:ext cx="514350" cy="5524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="" xmlns:a16="http://schemas.microsoft.com/office/drawing/2014/main" id="{D30A11DD-D2CA-4F07-A03A-6CCE47A1988E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6487760" y="5406407"/>
            <a:ext cx="542925" cy="542925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="" xmlns:a16="http://schemas.microsoft.com/office/drawing/2014/main" id="{D1746F14-F82D-41DF-967F-89958C6D58B6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7814204" y="5406407"/>
            <a:ext cx="542925" cy="5429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="" xmlns:a16="http://schemas.microsoft.com/office/drawing/2014/main" id="{175C7760-EBDA-4366-8A63-9C8A5A8B7FCE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9031111" y="5358782"/>
            <a:ext cx="762000" cy="63817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="" xmlns:a16="http://schemas.microsoft.com/office/drawing/2014/main" id="{B6A0C8F1-6A5E-43B7-A3B2-A27D636A1C3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10509955" y="5382595"/>
            <a:ext cx="457200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457418"/>
      </p:ext>
    </p:extLst>
  </p:cSld>
  <p:clrMapOvr>
    <a:masterClrMapping/>
  </p:clrMapOvr>
  <p:transition spd="med">
    <p:pull dir="u"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="" xmlns:a16="http://schemas.microsoft.com/office/drawing/2014/main" id="{7374F0D1-BCBC-42C3-A589-AEE597C18F7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90391" y="5229330"/>
            <a:ext cx="590550" cy="58102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="" xmlns:a16="http://schemas.microsoft.com/office/drawing/2014/main" id="{30C1F657-5CA3-449F-B344-1F236B0B457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02548" y="5219805"/>
            <a:ext cx="619125" cy="600075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="" xmlns:a16="http://schemas.microsoft.com/office/drawing/2014/main" id="{232C0B2E-707C-4B16-949F-115E52C4CD5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428993" y="5219805"/>
            <a:ext cx="619125" cy="60007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F69BCE34-0077-4DEF-A3D6-DE986EEE4B8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43882" y="1974955"/>
            <a:ext cx="619125" cy="48577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EC507843-7022-4F35-8BBE-D902579F19A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517951" y="1955905"/>
            <a:ext cx="523875" cy="52387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535979C3-400C-4099-ABED-FA49F2F7202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820583" y="1994005"/>
            <a:ext cx="571500" cy="447675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="" xmlns:a16="http://schemas.microsoft.com/office/drawing/2014/main" id="{72DD77F8-DC70-4F3B-B6F3-09629BB0B0C3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185128" y="1984480"/>
            <a:ext cx="495300" cy="466725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="" xmlns:a16="http://schemas.microsoft.com/office/drawing/2014/main" id="{4F4483B8-EB07-4337-AAE2-12C9A9A6055A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525860" y="1984480"/>
            <a:ext cx="466725" cy="46672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="" xmlns:a16="http://schemas.microsoft.com/office/drawing/2014/main" id="{8CAAC22C-9B4E-4C6F-ADF5-1DDA721DD96A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799916" y="1932093"/>
            <a:ext cx="571500" cy="571500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EBCE261C-4E17-42AB-81FE-14069DB7C2C8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112073" y="1917805"/>
            <a:ext cx="600075" cy="6000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="" xmlns:a16="http://schemas.microsoft.com/office/drawing/2014/main" id="{B01D62DF-8528-46B4-80C2-1A284BDE858E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0471855" y="1951143"/>
            <a:ext cx="533400" cy="533400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83F95638-698D-4B14-8CC1-45B1A8E41197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072444" y="3037522"/>
            <a:ext cx="762000" cy="561975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5A6122F7-E8F4-4739-A44F-2B94D51523FF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2508426" y="3056572"/>
            <a:ext cx="542925" cy="523875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="" xmlns:a16="http://schemas.microsoft.com/office/drawing/2014/main" id="{E82471E9-5051-4EF0-8018-FEA2158365E1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3801533" y="3027997"/>
            <a:ext cx="609600" cy="5810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="" xmlns:a16="http://schemas.microsoft.com/office/drawing/2014/main" id="{2861A40D-D2B6-43E2-845D-00BE376F22AD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5137503" y="3027997"/>
            <a:ext cx="590550" cy="5810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="" xmlns:a16="http://schemas.microsoft.com/office/drawing/2014/main" id="{DD57D706-5CBC-4533-AA87-9A5E8ADD2551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6459185" y="3051809"/>
            <a:ext cx="600075" cy="533400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="" xmlns:a16="http://schemas.microsoft.com/office/drawing/2014/main" id="{CD1B09EA-523A-452A-9427-CD7240581038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7690379" y="3099434"/>
            <a:ext cx="790575" cy="43815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="" xmlns:a16="http://schemas.microsoft.com/office/drawing/2014/main" id="{6ACF6D1C-51AE-42E6-9D17-02811EE5FB10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9154936" y="3008947"/>
            <a:ext cx="514350" cy="6191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="" xmlns:a16="http://schemas.microsoft.com/office/drawing/2014/main" id="{8FDB8521-9BB3-499F-9EB2-BD936D56ACDA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10524243" y="2947034"/>
            <a:ext cx="428625" cy="742950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="" xmlns:a16="http://schemas.microsoft.com/office/drawing/2014/main" id="{9FA55F22-0CF8-4C58-87AB-C67DE8674EB7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1134357" y="4185814"/>
            <a:ext cx="638175" cy="46672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="" xmlns:a16="http://schemas.microsoft.com/office/drawing/2014/main" id="{53525D71-3F9B-473E-86D7-76FB9206CFC8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2465564" y="4223914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="" xmlns:a16="http://schemas.microsoft.com/office/drawing/2014/main" id="{CC32072A-EE63-423C-A7E5-8B90E6551E2C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3834871" y="4147714"/>
            <a:ext cx="542925" cy="542925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="" xmlns:a16="http://schemas.microsoft.com/office/drawing/2014/main" id="{27749F7F-85BD-488E-AB24-ABD71B1ABCFE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5085115" y="4133426"/>
            <a:ext cx="695325" cy="5715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="" xmlns:a16="http://schemas.microsoft.com/office/drawing/2014/main" id="{FD740AF3-67C0-46F1-B461-48D1624E56FF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6440135" y="4223914"/>
            <a:ext cx="638175" cy="390525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="" xmlns:a16="http://schemas.microsoft.com/office/drawing/2014/main" id="{10091255-721F-4C8F-91E3-C477AA115CA5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7857066" y="4147714"/>
            <a:ext cx="457200" cy="542925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="" xmlns:a16="http://schemas.microsoft.com/office/drawing/2014/main" id="{913C6483-9BA0-45E4-B7C7-0506B5B1E3C7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9102548" y="4152476"/>
            <a:ext cx="619125" cy="533400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="" xmlns:a16="http://schemas.microsoft.com/office/drawing/2014/main" id="{B75D9318-7660-41F1-BDA7-8F2B575D474D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10395655" y="4138189"/>
            <a:ext cx="685800" cy="5619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="" xmlns:a16="http://schemas.microsoft.com/office/drawing/2014/main" id="{603ECABB-AB87-461D-8F81-C32F71CF74EB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1162932" y="5205518"/>
            <a:ext cx="581025" cy="6286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="" xmlns:a16="http://schemas.microsoft.com/office/drawing/2014/main" id="{0B1BCB64-B3A0-4AA8-B04E-0F4C90D98B05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2460801" y="5243618"/>
            <a:ext cx="638175" cy="552450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="" xmlns:a16="http://schemas.microsoft.com/office/drawing/2014/main" id="{2BE1067C-02B9-416E-AF50-157AE5DC4F38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3915833" y="5262668"/>
            <a:ext cx="381000" cy="514350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="" xmlns:a16="http://schemas.microsoft.com/office/drawing/2014/main" id="{2D649F51-3BD8-4EAF-99BC-C7FB6FBC850C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5213703" y="5224568"/>
            <a:ext cx="438150" cy="590550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="" xmlns:a16="http://schemas.microsoft.com/office/drawing/2014/main" id="{D5AFD2E5-8055-4C1D-BA45-505C86E6FC42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6502047" y="5205518"/>
            <a:ext cx="514350" cy="62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793275"/>
      </p:ext>
    </p:extLst>
  </p:cSld>
  <p:clrMapOvr>
    <a:masterClrMapping/>
  </p:clrMapOvr>
  <p:transition spd="med">
    <p:pull dir="u"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951E42A-64DE-4405-9FEF-B603B9D381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8477D54E-F263-4D04-8B8C-06F8B9A3E4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652D1D70-326E-4EC9-AE26-7E798ED1DF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21244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0F6E910-9CD7-4788-88EF-8E60C6130E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64A647B5-0F3F-436A-8191-9B6C3262017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05220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fugit, sed quia consequuntur</a:t>
            </a:r>
          </a:p>
        </p:txBody>
      </p:sp>
      <p:sp>
        <p:nvSpPr>
          <p:cNvPr id="53" name="Text Placeholder 52">
            <a:extLst>
              <a:ext uri="{FF2B5EF4-FFF2-40B4-BE49-F238E27FC236}">
                <a16:creationId xmlns="" xmlns:a16="http://schemas.microsoft.com/office/drawing/2014/main" id="{8F3884BA-4AB4-40CF-8CCE-AF33265F63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05220" y="3816675"/>
            <a:ext cx="215165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Market </a:t>
            </a:r>
          </a:p>
          <a:p>
            <a:r>
              <a:rPr lang="en-US" dirty="0">
                <a:cs typeface="Segoe UI" panose="020B0502040204020203" pitchFamily="34" charset="0"/>
              </a:rPr>
              <a:t>Growth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4" name="Text Placeholder 53">
            <a:extLst>
              <a:ext uri="{FF2B5EF4-FFF2-40B4-BE49-F238E27FC236}">
                <a16:creationId xmlns="" xmlns:a16="http://schemas.microsoft.com/office/drawing/2014/main" id="{99D218CA-3B31-40C7-80BB-4AA90ACE04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89196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</a:t>
            </a:r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BD8C83E7-AD71-452E-970D-28D956D1F14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9196" y="3816675"/>
            <a:ext cx="215165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Fast </a:t>
            </a:r>
          </a:p>
          <a:p>
            <a:r>
              <a:rPr lang="en-US" dirty="0">
                <a:cs typeface="Segoe UI" panose="020B0502040204020203" pitchFamily="34" charset="0"/>
              </a:rPr>
              <a:t>Investments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F5071426-0D12-4FA6-BFA6-D0BAF38173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73172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vehicula. </a:t>
            </a:r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645B5125-B571-4705-8C9C-EE43B390164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73172" y="3816675"/>
            <a:ext cx="215165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Updated Data Analysis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B067EF57-A83B-4CE1-8C0D-B499A6D64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41089" y="2697560"/>
            <a:ext cx="511969" cy="61253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2BAEF8D6-B957-450F-BADD-41D47BC2B3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46587" y="2783353"/>
            <a:ext cx="517261" cy="440944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E5D0F914-B350-4967-9B08-08B24185F8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93561" y="2670511"/>
            <a:ext cx="542925" cy="6096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="" xmlns:a16="http://schemas.microsoft.com/office/drawing/2014/main" id="{B89EF9F4-19AC-4EAB-8AEE-4A6A18ADA0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02673" y="2783353"/>
            <a:ext cx="562715" cy="476143"/>
          </a:xfrm>
          <a:prstGeom prst="rect">
            <a:avLst/>
          </a:prstGeom>
        </p:spPr>
      </p:pic>
      <p:sp>
        <p:nvSpPr>
          <p:cNvPr id="58" name="Footer Placeholder 57">
            <a:extLst>
              <a:ext uri="{FF2B5EF4-FFF2-40B4-BE49-F238E27FC236}">
                <a16:creationId xmlns="" xmlns:a16="http://schemas.microsoft.com/office/drawing/2014/main" id="{94204F72-C97F-4BE5-87E3-08521C153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9" name="Slide Number Placeholder 58">
            <a:extLst>
              <a:ext uri="{FF2B5EF4-FFF2-40B4-BE49-F238E27FC236}">
                <a16:creationId xmlns="" xmlns:a16="http://schemas.microsoft.com/office/drawing/2014/main" id="{95DDBBE9-8B76-4FBF-AC1F-76CBA40C6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72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99355460"/>
      </p:ext>
    </p:extLst>
  </p:cSld>
  <p:clrMapOvr>
    <a:masterClrMapping/>
  </p:clrMapOvr>
  <p:transition spd="med">
    <p:pull dir="u"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3CE46027-DBD5-4D56-9282-F8DB0291544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E22F3EC8-37AB-45FD-8EC0-B87980C499A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8F91D587-44D8-4251-B85B-A8A3C5DADA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06165901-99C4-4B84-B2C4-AE640FE4B0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524105F8-D315-4C45-B137-362336EBF9A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6670F3A3-EF2B-4BE6-B30F-D84634BCACE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Footer Placeholder 38">
            <a:extLst>
              <a:ext uri="{FF2B5EF4-FFF2-40B4-BE49-F238E27FC236}">
                <a16:creationId xmlns="" xmlns:a16="http://schemas.microsoft.com/office/drawing/2014/main" id="{C10F36AD-BE8F-467D-8271-20C6C7D2C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0" name="Slide Number Placeholder 39">
            <a:extLst>
              <a:ext uri="{FF2B5EF4-FFF2-40B4-BE49-F238E27FC236}">
                <a16:creationId xmlns="" xmlns:a16="http://schemas.microsoft.com/office/drawing/2014/main" id="{DE800B30-B8C4-476A-9388-3076BB773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73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FA66F560-27FA-49C9-8EB6-168BD955BF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5BB74B03-23BA-438B-8FE7-602F52B567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C0DD9C3D-8553-4965-BD9D-B3B64FCAA7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1CC50B98-A2F6-465D-B56C-99CE3444ABC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0" name="Graphic 49">
            <a:extLst>
              <a:ext uri="{FF2B5EF4-FFF2-40B4-BE49-F238E27FC236}">
                <a16:creationId xmlns="" xmlns:a16="http://schemas.microsoft.com/office/drawing/2014/main" id="{CAD25B4C-9C64-45CC-8C7F-ECBB2FB321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98655" y="2722071"/>
            <a:ext cx="342845" cy="37713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BFBA390C-9B0E-43C0-AA16-92C9423685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13453" y="4467050"/>
            <a:ext cx="347707" cy="418427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67338B7E-45AC-4B42-9D3E-10FC4AE9B1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12518" y="2722071"/>
            <a:ext cx="428852" cy="345464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D44D537D-7EED-4BF5-BA22-5B01A62DFE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35521" y="4524507"/>
            <a:ext cx="468553" cy="37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324477"/>
      </p:ext>
    </p:extLst>
  </p:cSld>
  <p:clrMapOvr>
    <a:masterClrMapping/>
  </p:clrMapOvr>
  <p:transition spd="med">
    <p:pull dir="u"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4DE733F9-2E12-41A1-B2DF-4092FC2EB4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C2B2F047-AFD5-464D-A14E-506B6CA9C6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0541709C-4457-4D8C-9A9D-A126BE10935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651595"/>
            <a:ext cx="2394320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93F1A963-D6D6-4260-AADB-EB7A4FD6E5B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91EA948F-E058-4426-B0B3-7E61AE60AE7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26922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B5F400B5-D488-4A93-848E-A6FEE628693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26922" y="2651595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1B594CCE-69FF-4247-8A74-25A8944D392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2184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7587443B-877E-4004-8801-53C6841F608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52184" y="2651595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4FFE8AF3-0956-4922-B23D-DC50418EBE0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77446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7225A42E-FD23-4240-AB04-312150ABC1B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77446" y="2651595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24816B4-94A0-4185-A1CE-32423A3E3DB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1660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2D090DE7-48D5-4B6C-97E2-697102525F7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5166432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Beatae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2D39ADB3-C57E-4722-B1A2-BB99E3ECB91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26922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Magni dolores eos qui ratione voluptatem sequi nesciunt. Neque porro quisquam est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83EE90F2-ECA4-4069-B2AF-7D33782E805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26922" y="5166432"/>
            <a:ext cx="2394320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</a:t>
            </a:r>
            <a:r>
              <a:rPr lang="en-US" dirty="0" err="1">
                <a:cs typeface="Segoe UI" panose="020B0502040204020203" pitchFamily="34" charset="0"/>
              </a:rPr>
              <a:t>Quia</a:t>
            </a:r>
            <a:r>
              <a:rPr lang="en-US" dirty="0">
                <a:cs typeface="Segoe UI" panose="020B0502040204020203" pitchFamily="34" charset="0"/>
              </a:rPr>
              <a:t> Non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A59AF4E5-0648-41F7-8363-CF54635634D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52184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CC464363-A81A-4A93-AB1A-5C27A005AA7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52184" y="5166432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Exercitationem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Ullam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4FC3BBED-AE45-4E94-8343-9530F0B8C1C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077446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DFDA094F-9A5A-4DE3-A593-CC3415F97D6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077446" y="5166432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Iure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Reprehenderit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DE154F47-8648-4F45-A3F7-124C871740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23834" y="1950162"/>
            <a:ext cx="441811" cy="363426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A084ED22-0966-4AAE-97B0-11613D2C05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52301" y="1924819"/>
            <a:ext cx="402365" cy="363426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3A7A86AB-6EA7-4FAB-8F97-B66EB05536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304997" y="1934711"/>
            <a:ext cx="356936" cy="363426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="" xmlns:a16="http://schemas.microsoft.com/office/drawing/2014/main" id="{67C4EE0E-1E0B-4C95-930A-BBBC468F5E7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120583" y="1896572"/>
            <a:ext cx="363426" cy="363426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A000FC45-FC57-4C70-BD16-1BED7580D71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126445" y="4458632"/>
            <a:ext cx="357564" cy="363426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="" xmlns:a16="http://schemas.microsoft.com/office/drawing/2014/main" id="{AABFD2ED-0A86-4D28-A2C6-21C9C096DB7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399266" y="4442990"/>
            <a:ext cx="506200" cy="363426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A1B0082D-D8AE-4402-9540-C8885629E1B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291461" y="4440526"/>
            <a:ext cx="340352" cy="363426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6414BBE6-7320-4306-A250-61F5C7E9556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=""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632153" y="4428577"/>
            <a:ext cx="400385" cy="363426"/>
          </a:xfrm>
          <a:prstGeom prst="rect">
            <a:avLst/>
          </a:prstGeom>
        </p:spPr>
      </p:pic>
      <p:sp>
        <p:nvSpPr>
          <p:cNvPr id="31" name="Footer Placeholder 30">
            <a:extLst>
              <a:ext uri="{FF2B5EF4-FFF2-40B4-BE49-F238E27FC236}">
                <a16:creationId xmlns="" xmlns:a16="http://schemas.microsoft.com/office/drawing/2014/main" id="{ED892043-3210-449F-9D81-5DF15A898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2" name="Slide Number Placeholder 31">
            <a:extLst>
              <a:ext uri="{FF2B5EF4-FFF2-40B4-BE49-F238E27FC236}">
                <a16:creationId xmlns="" xmlns:a16="http://schemas.microsoft.com/office/drawing/2014/main" id="{EF1D63C4-68DB-48FE-A80E-A4ADA2C63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74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535775884"/>
      </p:ext>
    </p:extLst>
  </p:cSld>
  <p:clrMapOvr>
    <a:masterClrMapping/>
  </p:clrMapOvr>
  <p:transition spd="med">
    <p:pull dir="u"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Footer Placeholder 57">
            <a:extLst>
              <a:ext uri="{FF2B5EF4-FFF2-40B4-BE49-F238E27FC236}">
                <a16:creationId xmlns="" xmlns:a16="http://schemas.microsoft.com/office/drawing/2014/main" id="{94204F72-C97F-4BE5-87E3-08521C153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9" name="Slide Number Placeholder 58">
            <a:extLst>
              <a:ext uri="{FF2B5EF4-FFF2-40B4-BE49-F238E27FC236}">
                <a16:creationId xmlns="" xmlns:a16="http://schemas.microsoft.com/office/drawing/2014/main" id="{95DDBBE9-8B76-4FBF-AC1F-76CBA40C6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75</a:t>
            </a:fld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951E42A-64DE-4405-9FEF-B603B9D381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8477D54E-F263-4D04-8B8C-06F8B9A3E4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652D1D70-326E-4EC9-AE26-7E798ED1DF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64A647B5-0F3F-436A-8191-9B6C3262017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fugit, sed quia consequuntur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="" xmlns:a16="http://schemas.microsoft.com/office/drawing/2014/main" id="{99D218CA-3B31-40C7-80BB-4AA90ACE04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F5071426-0D12-4FA6-BFA6-D0BAF38173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vehicula.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0F6E910-9CD7-4788-88EF-8E60C6130E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3" name="Text Placeholder 52">
            <a:extLst>
              <a:ext uri="{FF2B5EF4-FFF2-40B4-BE49-F238E27FC236}">
                <a16:creationId xmlns="" xmlns:a16="http://schemas.microsoft.com/office/drawing/2014/main" id="{8F3884BA-4AB4-40CF-8CCE-AF33265F63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Market </a:t>
            </a:r>
          </a:p>
          <a:p>
            <a:r>
              <a:rPr lang="en-US" dirty="0">
                <a:cs typeface="Segoe UI" panose="020B0502040204020203" pitchFamily="34" charset="0"/>
              </a:rPr>
              <a:t>Growth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BD8C83E7-AD71-452E-970D-28D956D1F14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Fast </a:t>
            </a:r>
          </a:p>
          <a:p>
            <a:r>
              <a:rPr lang="en-US" dirty="0">
                <a:cs typeface="Segoe UI" panose="020B0502040204020203" pitchFamily="34" charset="0"/>
              </a:rPr>
              <a:t>Investments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645B5125-B571-4705-8C9C-EE43B390164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Updated Data Analysis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B067EF57-A83B-4CE1-8C0D-B499A6D64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41089" y="2697560"/>
            <a:ext cx="511969" cy="61253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2BAEF8D6-B957-450F-BADD-41D47BC2B3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46587" y="2783353"/>
            <a:ext cx="517261" cy="440944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E5D0F914-B350-4967-9B08-08B24185F8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59387" y="2649896"/>
            <a:ext cx="542925" cy="6096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="" xmlns:a16="http://schemas.microsoft.com/office/drawing/2014/main" id="{B89EF9F4-19AC-4EAB-8AEE-4A6A18ADA0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02673" y="2783353"/>
            <a:ext cx="562715" cy="476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428008"/>
      </p:ext>
    </p:extLst>
  </p:cSld>
  <p:clrMapOvr>
    <a:masterClrMapping/>
  </p:clrMapOvr>
  <p:transition spd="med">
    <p:pull dir="u"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3CE46027-DBD5-4D56-9282-F8DB0291544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E22F3EC8-37AB-45FD-8EC0-B87980C499A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8F91D587-44D8-4251-B85B-A8A3C5DADA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06165901-99C4-4B84-B2C4-AE640FE4B0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524105F8-D315-4C45-B137-362336EBF9A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6670F3A3-EF2B-4BE6-B30F-D84634BCACE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Footer Placeholder 38">
            <a:extLst>
              <a:ext uri="{FF2B5EF4-FFF2-40B4-BE49-F238E27FC236}">
                <a16:creationId xmlns="" xmlns:a16="http://schemas.microsoft.com/office/drawing/2014/main" id="{C10F36AD-BE8F-467D-8271-20C6C7D2C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0" name="Slide Number Placeholder 39">
            <a:extLst>
              <a:ext uri="{FF2B5EF4-FFF2-40B4-BE49-F238E27FC236}">
                <a16:creationId xmlns="" xmlns:a16="http://schemas.microsoft.com/office/drawing/2014/main" id="{DE800B30-B8C4-476A-9388-3076BB773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76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FA66F560-27FA-49C9-8EB6-168BD955BF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5BB74B03-23BA-438B-8FE7-602F52B567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C0DD9C3D-8553-4965-BD9D-B3B64FCAA7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1CC50B98-A2F6-465D-B56C-99CE3444ABC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0" name="Graphic 49">
            <a:extLst>
              <a:ext uri="{FF2B5EF4-FFF2-40B4-BE49-F238E27FC236}">
                <a16:creationId xmlns="" xmlns:a16="http://schemas.microsoft.com/office/drawing/2014/main" id="{CAD25B4C-9C64-45CC-8C7F-ECBB2FB321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66634" y="2687877"/>
            <a:ext cx="342845" cy="37713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BFBA390C-9B0E-43C0-AA16-92C9423685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64202" y="4420212"/>
            <a:ext cx="347707" cy="418427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67338B7E-45AC-4B42-9D3E-10FC4AE9B1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58366" y="2657367"/>
            <a:ext cx="428852" cy="345464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D44D537D-7EED-4BF5-BA22-5B01A62DFE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80788" y="4468546"/>
            <a:ext cx="468553" cy="37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317223"/>
      </p:ext>
    </p:extLst>
  </p:cSld>
  <p:clrMapOvr>
    <a:masterClrMapping/>
  </p:clrMapOvr>
  <p:transition spd="med">
    <p:pull dir="u"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Footer Placeholder 62">
            <a:extLst>
              <a:ext uri="{FF2B5EF4-FFF2-40B4-BE49-F238E27FC236}">
                <a16:creationId xmlns="" xmlns:a16="http://schemas.microsoft.com/office/drawing/2014/main" id="{1E76A4C2-7CC8-4193-BAA5-A94E1BE40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4" name="Slide Number Placeholder 63">
            <a:extLst>
              <a:ext uri="{FF2B5EF4-FFF2-40B4-BE49-F238E27FC236}">
                <a16:creationId xmlns="" xmlns:a16="http://schemas.microsoft.com/office/drawing/2014/main" id="{6C538786-79D1-4B71-9D81-8F86BA35D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77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FD34A00D-D706-4B8B-BA79-19424EBC968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0E27DE0C-AD90-481F-A115-A74CD6A963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304C2DF0-EF3D-40F8-8FDD-0BACE9F7D70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97976B0A-1973-4AB1-943B-3B753029FAE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FC13999A-144A-4BC9-853C-7DCAC0DD680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D97477A4-A04B-41ED-88BE-7AC6A4ED992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C640A2F2-866F-4C24-9631-F7006F73DC4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DA2B80F5-BEA9-4D5C-B7F5-D298310B1A6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Savings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6B2894BE-3698-4088-A318-11BB8345089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="" xmlns:a16="http://schemas.microsoft.com/office/drawing/2014/main" id="{C9F16ED0-E6D3-4A8B-B79B-1C16CEBC8DD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9F4D8CB6-55CB-4A36-80AB-72E01192541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FA5B3ADF-1731-4C83-9603-83CCDEEEBBD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8310A93F-BDC9-4121-A1AA-1F8A785FDF8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F9C83BF0-109F-476B-BEEB-A44DEEA309D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Market Share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4E8D4B88-BDC6-49BF-A8B0-C3B928EFFC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99532" y="2427783"/>
            <a:ext cx="364723" cy="401196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CAAB4C35-AD82-4D30-9524-EB90103419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12761" y="3698894"/>
            <a:ext cx="333388" cy="401196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8843A101-4659-4CEF-8112-90CC2EE886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25651" y="2443777"/>
            <a:ext cx="405839" cy="326926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5583AAB0-B444-4AFE-8A75-E9D5AA6CDE6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08674" y="3723385"/>
            <a:ext cx="499850" cy="401196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37E1D351-E879-44E7-84BC-D7D10187AF6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953881" y="5011348"/>
            <a:ext cx="425885" cy="401196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28899AD5-E472-4B45-943C-35CB9DE9666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752180" y="5003825"/>
            <a:ext cx="407883" cy="401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664094"/>
      </p:ext>
    </p:extLst>
  </p:cSld>
  <p:clrMapOvr>
    <a:masterClrMapping/>
  </p:clrMapOvr>
  <p:transition spd="med">
    <p:pull dir="u"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ooter Placeholder 30">
            <a:extLst>
              <a:ext uri="{FF2B5EF4-FFF2-40B4-BE49-F238E27FC236}">
                <a16:creationId xmlns="" xmlns:a16="http://schemas.microsoft.com/office/drawing/2014/main" id="{ED892043-3210-449F-9D81-5DF15A898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2" name="Slide Number Placeholder 31">
            <a:extLst>
              <a:ext uri="{FF2B5EF4-FFF2-40B4-BE49-F238E27FC236}">
                <a16:creationId xmlns="" xmlns:a16="http://schemas.microsoft.com/office/drawing/2014/main" id="{EF1D63C4-68DB-48FE-A80E-A4ADA2C63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78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4DE733F9-2E12-41A1-B2DF-4092FC2EB4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C2B2F047-AFD5-464D-A14E-506B6CA9C6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93F1A963-D6D6-4260-AADB-EB7A4FD6E5B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0541709C-4457-4D8C-9A9D-A126BE10935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91EA948F-E058-4426-B0B3-7E61AE60AE7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B5F400B5-D488-4A93-848E-A6FEE628693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1B594CCE-69FF-4247-8A74-25A8944D392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7587443B-877E-4004-8801-53C6841F608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4FFE8AF3-0956-4922-B23D-DC50418EBE0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7225A42E-FD23-4240-AB04-312150ABC1B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24816B4-94A0-4185-A1CE-32423A3E3DB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2D090DE7-48D5-4B6C-97E2-697102525F7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Beatae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2D39ADB3-C57E-4722-B1A2-BB99E3ECB91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Magni dolores eos qui ratione voluptatem sequi nesciunt. Neque porro quisquam est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83EE90F2-ECA4-4069-B2AF-7D33782E805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</a:t>
            </a:r>
            <a:r>
              <a:rPr lang="en-US" dirty="0" err="1">
                <a:cs typeface="Segoe UI" panose="020B0502040204020203" pitchFamily="34" charset="0"/>
              </a:rPr>
              <a:t>Quia</a:t>
            </a:r>
            <a:r>
              <a:rPr lang="en-US" dirty="0">
                <a:cs typeface="Segoe UI" panose="020B0502040204020203" pitchFamily="34" charset="0"/>
              </a:rPr>
              <a:t> Non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A59AF4E5-0648-41F7-8363-CF54635634D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CC464363-A81A-4A93-AB1A-5C27A005AA7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Exercitationem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Ullam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4FC3BBED-AE45-4E94-8343-9530F0B8C1C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DFDA094F-9A5A-4DE3-A593-CC3415F97D6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Iure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Reprehenderit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DE154F47-8648-4F45-A3F7-124C871740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87622" y="1950162"/>
            <a:ext cx="441811" cy="363426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A084ED22-0966-4AAE-97B0-11613D2C05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34195" y="1924819"/>
            <a:ext cx="402365" cy="363426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3A7A86AB-6EA7-4FAB-8F97-B66EB05536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359315" y="1934711"/>
            <a:ext cx="356936" cy="363426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="" xmlns:a16="http://schemas.microsoft.com/office/drawing/2014/main" id="{67C4EE0E-1E0B-4C95-930A-BBBC468F5E7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102477" y="1896572"/>
            <a:ext cx="363426" cy="363426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A000FC45-FC57-4C70-BD16-1BED7580D71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108339" y="4440526"/>
            <a:ext cx="357564" cy="363426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="" xmlns:a16="http://schemas.microsoft.com/office/drawing/2014/main" id="{AABFD2ED-0A86-4D28-A2C6-21C9C096DB7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390213" y="4442990"/>
            <a:ext cx="506200" cy="363426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A1B0082D-D8AE-4402-9540-C8885629E1B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363885" y="4431473"/>
            <a:ext cx="340352" cy="363426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6414BBE6-7320-4306-A250-61F5C7E9556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=""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586887" y="4428577"/>
            <a:ext cx="400385" cy="36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222622"/>
      </p:ext>
    </p:extLst>
  </p:cSld>
  <p:clrMapOvr>
    <a:masterClrMapping/>
  </p:clrMapOvr>
  <p:transition spd="med">
    <p:pull dir="u"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Footer Placeholder 57">
            <a:extLst>
              <a:ext uri="{FF2B5EF4-FFF2-40B4-BE49-F238E27FC236}">
                <a16:creationId xmlns="" xmlns:a16="http://schemas.microsoft.com/office/drawing/2014/main" id="{94204F72-C97F-4BE5-87E3-08521C153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9" name="Slide Number Placeholder 58">
            <a:extLst>
              <a:ext uri="{FF2B5EF4-FFF2-40B4-BE49-F238E27FC236}">
                <a16:creationId xmlns="" xmlns:a16="http://schemas.microsoft.com/office/drawing/2014/main" id="{95DDBBE9-8B76-4FBF-AC1F-76CBA40C6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79</a:t>
            </a:fld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951E42A-64DE-4405-9FEF-B603B9D381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8477D54E-F263-4D04-8B8C-06F8B9A3E4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0F6E910-9CD7-4788-88EF-8E60C6130E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3" name="Text Placeholder 52">
            <a:extLst>
              <a:ext uri="{FF2B5EF4-FFF2-40B4-BE49-F238E27FC236}">
                <a16:creationId xmlns="" xmlns:a16="http://schemas.microsoft.com/office/drawing/2014/main" id="{8F3884BA-4AB4-40CF-8CCE-AF33265F63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Market </a:t>
            </a:r>
          </a:p>
          <a:p>
            <a:r>
              <a:rPr lang="en-US" dirty="0">
                <a:cs typeface="Segoe UI" panose="020B0502040204020203" pitchFamily="34" charset="0"/>
              </a:rPr>
              <a:t>Growth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BD8C83E7-AD71-452E-970D-28D956D1F14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Fast </a:t>
            </a:r>
          </a:p>
          <a:p>
            <a:r>
              <a:rPr lang="en-US" dirty="0">
                <a:cs typeface="Segoe UI" panose="020B0502040204020203" pitchFamily="34" charset="0"/>
              </a:rPr>
              <a:t>Investments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645B5125-B571-4705-8C9C-EE43B390164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Updated Data Analysis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652D1D70-326E-4EC9-AE26-7E798ED1DF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64A647B5-0F3F-436A-8191-9B6C3262017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fugit, sed quia consequuntur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="" xmlns:a16="http://schemas.microsoft.com/office/drawing/2014/main" id="{99D218CA-3B31-40C7-80BB-4AA90ACE04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F5071426-0D12-4FA6-BFA6-D0BAF38173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vehicula. </a:t>
            </a:r>
          </a:p>
        </p:txBody>
      </p:sp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B067EF57-A83B-4CE1-8C0D-B499A6D64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41089" y="2697560"/>
            <a:ext cx="511969" cy="61253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2BAEF8D6-B957-450F-BADD-41D47BC2B3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46587" y="2783353"/>
            <a:ext cx="517261" cy="440944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E5D0F914-B350-4967-9B08-08B24185F8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68440" y="2670511"/>
            <a:ext cx="542925" cy="6096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="" xmlns:a16="http://schemas.microsoft.com/office/drawing/2014/main" id="{B89EF9F4-19AC-4EAB-8AEE-4A6A18ADA0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02673" y="2783353"/>
            <a:ext cx="562715" cy="476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07910"/>
      </p:ext>
    </p:extLst>
  </p:cSld>
  <p:clrMapOvr>
    <a:masterClrMapping/>
  </p:clrMapOvr>
  <p:transition spd="med">
    <p:pull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[Prerequisite Knowledge] Server-Client architecture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Almost services are worked in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Servers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this world.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Users(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 will access the server with their device.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connection is realized by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Request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Response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have to architect the Server with many settings.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have to keep run the Server to provide the service.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GCP / Firebase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architecture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services are worked on Google Could Platform.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manages almost settings to run your service.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have to run your own server because GCP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does it.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provide many functions like below.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Platform to architect your Web services by Google Cloud.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https://carta.readthedocs.io/en/1.0/_static/carta_intro_serverClien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4604" y="1154973"/>
            <a:ext cx="4213858" cy="19790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8658447" y="3139550"/>
            <a:ext cx="24048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>
                <a:latin typeface="Roboto Slab" pitchFamily="2" charset="0"/>
                <a:ea typeface="Roboto Slab" pitchFamily="2" charset="0"/>
                <a:hlinkClick r:id="rId3"/>
              </a:rPr>
              <a:t>Client-Server architecture</a:t>
            </a:r>
            <a:endParaRPr lang="ja-JP" altLang="en-US" sz="1400" dirty="0">
              <a:latin typeface="Roboto Slab" pitchFamily="2" charset="0"/>
            </a:endParaRPr>
          </a:p>
        </p:txBody>
      </p:sp>
      <p:pic>
        <p:nvPicPr>
          <p:cNvPr id="13" name="Picture 2" descr="https://carta.readthedocs.io/en/1.0/_static/carta_intro_serverClien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4604" y="4049251"/>
            <a:ext cx="4213858" cy="19790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初心者のためのAndroid Firebase | 株式会社ブリスウェル ベトナム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7221" y="5103558"/>
            <a:ext cx="1581693" cy="568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角丸四角形 4"/>
          <p:cNvSpPr/>
          <p:nvPr/>
        </p:nvSpPr>
        <p:spPr>
          <a:xfrm>
            <a:off x="9838481" y="4159170"/>
            <a:ext cx="268740" cy="33566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4586" y="3941215"/>
            <a:ext cx="1711750" cy="1053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0" name="Picture 12" descr="D:\AcademictJourney\firebase-product-branding\Firebase Authentication\Firebase Authentication (6- Vertical Lockup, Use in Firebase Contexts Only, Light)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160" y="5144509"/>
            <a:ext cx="142138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D:\AcademictJourney\firebase-product-branding\Firebase Realtime Database\Firebase Realtime Database (6- Vertical Lockup, Use in Firebase Contexts Only, Light)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024" y="5144508"/>
            <a:ext cx="1644827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D:\AcademictJourney\firebase-product-branding\Firebase Cloud Messaging\Firebase Cloud Messaging (6- Vertical Lockup, Use in Firebase Contexts Only, Light)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1019" y="5144508"/>
            <a:ext cx="1564138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5" name="Picture 17" descr="D:\AcademictJourney\firebase-product-branding\Firebase Hosting\Firebase Hosting (6- Vertical Lockup, Use in Firebase Contexts Only, Light)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8317" y="5144509"/>
            <a:ext cx="1017931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D:\AcademictJourney\firebase-product-branding\Firebase Performance Monitoring\Firebase Performance Monitoring (6- Vertical Lockup, Use in Firebase Contexts Only, Light)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7738" y="5152960"/>
            <a:ext cx="1970689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直線矢印コネクタ 17"/>
          <p:cNvCxnSpPr>
            <a:stCxn id="2" idx="2"/>
          </p:cNvCxnSpPr>
          <p:nvPr/>
        </p:nvCxnSpPr>
        <p:spPr>
          <a:xfrm>
            <a:off x="9860860" y="3447327"/>
            <a:ext cx="0" cy="5227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" name="正方形/長方形 35"/>
          <p:cNvSpPr/>
          <p:nvPr/>
        </p:nvSpPr>
        <p:spPr>
          <a:xfrm>
            <a:off x="8272925" y="6018700"/>
            <a:ext cx="31758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Google Cloud Platform </a:t>
            </a:r>
            <a:r>
              <a:rPr lang="en-US" altLang="ja-JP" sz="1400" dirty="0">
                <a:latin typeface="Roboto Slab" pitchFamily="2" charset="0"/>
                <a:ea typeface="Roboto Slab" pitchFamily="2" charset="0"/>
              </a:rPr>
              <a:t>architecture</a:t>
            </a:r>
            <a:endParaRPr lang="ja-JP" altLang="en-US" sz="1400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714308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Footer Placeholder 38">
            <a:extLst>
              <a:ext uri="{FF2B5EF4-FFF2-40B4-BE49-F238E27FC236}">
                <a16:creationId xmlns="" xmlns:a16="http://schemas.microsoft.com/office/drawing/2014/main" id="{C10F36AD-BE8F-467D-8271-20C6C7D2C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0" name="Slide Number Placeholder 39">
            <a:extLst>
              <a:ext uri="{FF2B5EF4-FFF2-40B4-BE49-F238E27FC236}">
                <a16:creationId xmlns="" xmlns:a16="http://schemas.microsoft.com/office/drawing/2014/main" id="{DE800B30-B8C4-476A-9388-3076BB773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80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FA66F560-27FA-49C9-8EB6-168BD955BF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5BB74B03-23BA-438B-8FE7-602F52B567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3CE46027-DBD5-4D56-9282-F8DB0291544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E22F3EC8-37AB-45FD-8EC0-B87980C499A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8F91D587-44D8-4251-B85B-A8A3C5DADA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06165901-99C4-4B84-B2C4-AE640FE4B0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524105F8-D315-4C45-B137-362336EBF9A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6670F3A3-EF2B-4BE6-B30F-D84634BCACE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C0DD9C3D-8553-4965-BD9D-B3B64FCAA7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1CC50B98-A2F6-465D-B56C-99CE3444ABC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0" name="Graphic 49">
            <a:extLst>
              <a:ext uri="{FF2B5EF4-FFF2-40B4-BE49-F238E27FC236}">
                <a16:creationId xmlns="" xmlns:a16="http://schemas.microsoft.com/office/drawing/2014/main" id="{CAD25B4C-9C64-45CC-8C7F-ECBB2FB321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75687" y="2678824"/>
            <a:ext cx="342845" cy="37713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BFBA390C-9B0E-43C0-AA16-92C9423685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73255" y="4429265"/>
            <a:ext cx="347707" cy="418427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67338B7E-45AC-4B42-9D3E-10FC4AE9B1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58366" y="2657367"/>
            <a:ext cx="428852" cy="345464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D44D537D-7EED-4BF5-BA22-5B01A62DFE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80788" y="4468546"/>
            <a:ext cx="468553" cy="37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452466"/>
      </p:ext>
    </p:extLst>
  </p:cSld>
  <p:clrMapOvr>
    <a:masterClrMapping/>
  </p:clrMapOvr>
  <p:transition spd="med">
    <p:pull dir="u"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ooter Placeholder 30">
            <a:extLst>
              <a:ext uri="{FF2B5EF4-FFF2-40B4-BE49-F238E27FC236}">
                <a16:creationId xmlns="" xmlns:a16="http://schemas.microsoft.com/office/drawing/2014/main" id="{ED892043-3210-449F-9D81-5DF15A898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2" name="Slide Number Placeholder 31">
            <a:extLst>
              <a:ext uri="{FF2B5EF4-FFF2-40B4-BE49-F238E27FC236}">
                <a16:creationId xmlns="" xmlns:a16="http://schemas.microsoft.com/office/drawing/2014/main" id="{EF1D63C4-68DB-48FE-A80E-A4ADA2C63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81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4DE733F9-2E12-41A1-B2DF-4092FC2EB4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C2B2F047-AFD5-464D-A14E-506B6CA9C6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93F1A963-D6D6-4260-AADB-EB7A4FD6E5B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0541709C-4457-4D8C-9A9D-A126BE10935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91EA948F-E058-4426-B0B3-7E61AE60AE7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B5F400B5-D488-4A93-848E-A6FEE628693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1B594CCE-69FF-4247-8A74-25A8944D392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7587443B-877E-4004-8801-53C6841F608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4FFE8AF3-0956-4922-B23D-DC50418EBE0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7225A42E-FD23-4240-AB04-312150ABC1B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24816B4-94A0-4185-A1CE-32423A3E3DB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2D090DE7-48D5-4B6C-97E2-697102525F7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Beatae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2D39ADB3-C57E-4722-B1A2-BB99E3ECB91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Magni dolores eos qui ratione voluptatem sequi nesciunt. Neque porro quisquam est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83EE90F2-ECA4-4069-B2AF-7D33782E805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</a:t>
            </a:r>
            <a:r>
              <a:rPr lang="en-US" dirty="0" err="1">
                <a:cs typeface="Segoe UI" panose="020B0502040204020203" pitchFamily="34" charset="0"/>
              </a:rPr>
              <a:t>Quia</a:t>
            </a:r>
            <a:r>
              <a:rPr lang="en-US" dirty="0">
                <a:cs typeface="Segoe UI" panose="020B0502040204020203" pitchFamily="34" charset="0"/>
              </a:rPr>
              <a:t> Non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A59AF4E5-0648-41F7-8363-CF54635634D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CC464363-A81A-4A93-AB1A-5C27A005AA7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Exercitationem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Ullam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4FC3BBED-AE45-4E94-8343-9530F0B8C1C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DFDA094F-9A5A-4DE3-A593-CC3415F97D6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Iure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Reprehenderit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DE154F47-8648-4F45-A3F7-124C871740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87622" y="1950162"/>
            <a:ext cx="441811" cy="363426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A084ED22-0966-4AAE-97B0-11613D2C05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34195" y="1924819"/>
            <a:ext cx="402365" cy="363426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3A7A86AB-6EA7-4FAB-8F97-B66EB05536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359315" y="1934711"/>
            <a:ext cx="356936" cy="363426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="" xmlns:a16="http://schemas.microsoft.com/office/drawing/2014/main" id="{67C4EE0E-1E0B-4C95-930A-BBBC468F5E7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102477" y="1932784"/>
            <a:ext cx="363426" cy="363426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A000FC45-FC57-4C70-BD16-1BED7580D71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108339" y="4467685"/>
            <a:ext cx="357564" cy="363426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="" xmlns:a16="http://schemas.microsoft.com/office/drawing/2014/main" id="{AABFD2ED-0A86-4D28-A2C6-21C9C096DB7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390213" y="4461096"/>
            <a:ext cx="506200" cy="363426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A1B0082D-D8AE-4402-9540-C8885629E1B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363885" y="4458632"/>
            <a:ext cx="340352" cy="363426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6414BBE6-7320-4306-A250-61F5C7E9556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=""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595941" y="4464790"/>
            <a:ext cx="400385" cy="36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944355"/>
      </p:ext>
    </p:extLst>
  </p:cSld>
  <p:clrMapOvr>
    <a:masterClrMapping/>
  </p:clrMapOvr>
  <p:transition spd="med">
    <p:pull dir="u"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0FFD7C1E-D8BC-4B8B-98F4-4A541B23D7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6B0A5886-373A-40E9-9782-CD44FBF3DDD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272707A2-51BB-4B59-9BEB-C7544332A66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b="1" dirty="0">
                <a:cs typeface="Segoe UI" panose="020B0502040204020203" pitchFamily="34" charset="0"/>
              </a:rPr>
              <a:t>Award winning </a:t>
            </a:r>
            <a:r>
              <a:rPr lang="en-US" dirty="0">
                <a:cs typeface="Segoe UI" panose="020B0502040204020203" pitchFamily="34" charset="0"/>
              </a:rPr>
              <a:t>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A1B22CC6-D7EF-42B8-B816-1BA250E87F8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algn="just"/>
            <a:r>
              <a:rPr lang="en-US" sz="1200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architect.</a:t>
            </a:r>
          </a:p>
          <a:p>
            <a:pPr algn="just"/>
            <a:endParaRPr lang="en-US" sz="1200" noProof="1">
              <a:latin typeface="Titillium" panose="00000500000000000000" pitchFamily="50" charset="0"/>
              <a:cs typeface="Segoe UI" panose="020B0502040204020203" pitchFamily="34" charset="0"/>
            </a:endParaRPr>
          </a:p>
          <a:p>
            <a:pPr algn="just"/>
            <a:r>
              <a:rPr lang="en-US" sz="1200" noProof="1">
                <a:latin typeface="Titillium Bd" panose="00000800000000000000" pitchFamily="50" charset="0"/>
                <a:cs typeface="Segoe UI" panose="020B0502040204020203" pitchFamily="34" charset="0"/>
              </a:rPr>
              <a:t>Totam rem aperiam, eaque ipsa quae ab illo inventore veritatis et quasi architect: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3015C6BC-A716-4D8B-A55C-666E585A303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E-commerce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C766F033-E884-48EC-88D2-C5ACF108EC9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92435" y="4938788"/>
            <a:ext cx="1438032" cy="40011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213C5E2C-5420-4BA0-BEB8-E236579931C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Packaging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EBEDBE17-E196-4A48-A7DF-D811B10EB1D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425486" y="4938789"/>
            <a:ext cx="1438032" cy="24622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Aut odit aut 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9ABA0D07-6E56-432C-93FF-50025FD20AE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Discount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77F135B5-3DB8-461F-9DB0-3C4F9F78BB2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156741" y="4938788"/>
            <a:ext cx="1438032" cy="24622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Enim ad minim veniam</a:t>
            </a:r>
          </a:p>
        </p:txBody>
      </p:sp>
      <p:sp>
        <p:nvSpPr>
          <p:cNvPr id="57" name="Rectangle: Rounded Corners 56">
            <a:extLst>
              <a:ext uri="{FF2B5EF4-FFF2-40B4-BE49-F238E27FC236}">
                <a16:creationId xmlns="" xmlns:a16="http://schemas.microsoft.com/office/drawing/2014/main" id="{3A552CDF-B3E1-42BF-9C19-70254C2541BF}"/>
              </a:ext>
            </a:extLst>
          </p:cNvPr>
          <p:cNvSpPr/>
          <p:nvPr/>
        </p:nvSpPr>
        <p:spPr>
          <a:xfrm>
            <a:off x="1032544" y="5418931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A0074631-0F14-411C-8C3A-55C94775B7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06375" y="4015143"/>
            <a:ext cx="481931" cy="420841"/>
          </a:xfrm>
          <a:prstGeom prst="rect">
            <a:avLst/>
          </a:prstGeom>
        </p:spPr>
      </p:pic>
      <p:sp>
        <p:nvSpPr>
          <p:cNvPr id="59" name="Rectangle: Rounded Corners 58">
            <a:extLst>
              <a:ext uri="{FF2B5EF4-FFF2-40B4-BE49-F238E27FC236}">
                <a16:creationId xmlns="" xmlns:a16="http://schemas.microsoft.com/office/drawing/2014/main" id="{7947CC72-AD7F-47CB-A672-1365C12AE573}"/>
              </a:ext>
            </a:extLst>
          </p:cNvPr>
          <p:cNvSpPr/>
          <p:nvPr/>
        </p:nvSpPr>
        <p:spPr>
          <a:xfrm>
            <a:off x="2759907" y="5418931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1A6760C2-F7FD-49E9-B99F-6A54FA3697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931362" y="4015143"/>
            <a:ext cx="420842" cy="420842"/>
          </a:xfrm>
          <a:prstGeom prst="rect">
            <a:avLst/>
          </a:prstGeom>
        </p:spPr>
      </p:pic>
      <p:sp>
        <p:nvSpPr>
          <p:cNvPr id="62" name="Rectangle: Rounded Corners 61">
            <a:extLst>
              <a:ext uri="{FF2B5EF4-FFF2-40B4-BE49-F238E27FC236}">
                <a16:creationId xmlns="" xmlns:a16="http://schemas.microsoft.com/office/drawing/2014/main" id="{C39D1638-CDC4-4BC0-964B-30F374A5F768}"/>
              </a:ext>
            </a:extLst>
          </p:cNvPr>
          <p:cNvSpPr/>
          <p:nvPr/>
        </p:nvSpPr>
        <p:spPr>
          <a:xfrm>
            <a:off x="4540715" y="5418931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82731DE4-A17D-49F0-9281-D72F82F38B2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690167" y="4019386"/>
            <a:ext cx="420842" cy="474282"/>
          </a:xfrm>
          <a:prstGeom prst="rect">
            <a:avLst/>
          </a:prstGeom>
        </p:spPr>
      </p:pic>
      <p:sp>
        <p:nvSpPr>
          <p:cNvPr id="30" name="Slide Number Placeholder 29">
            <a:extLst>
              <a:ext uri="{FF2B5EF4-FFF2-40B4-BE49-F238E27FC236}">
                <a16:creationId xmlns="" xmlns:a16="http://schemas.microsoft.com/office/drawing/2014/main" id="{C2F63831-EA2A-4636-8855-2AEB46A21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82</a:t>
            </a:fld>
            <a:endParaRPr lang="ro-RO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80F9D2B6-FA6A-4C4C-93E6-81F7917C10EA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007E16D4-C049-41AB-9782-7AC7A87D4E75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/>
      </p:sp>
    </p:spTree>
    <p:extLst>
      <p:ext uri="{BB962C8B-B14F-4D97-AF65-F5344CB8AC3E}">
        <p14:creationId xmlns:p14="http://schemas.microsoft.com/office/powerpoint/2010/main" val="577380376"/>
      </p:ext>
    </p:extLst>
  </p:cSld>
  <p:clrMapOvr>
    <a:masterClrMapping/>
  </p:clrMapOvr>
  <p:transition spd="med">
    <p:pull dir="u"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4727290F-0D90-47E5-91E4-BC96A8BA21B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78B9A31A-303C-4488-940D-16627F54E1D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FEE6D8BE-2CAF-4B1A-B94D-9E9721FFE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C8396A77-CDED-4EC3-983D-A1D8873D61A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69738"/>
            <a:ext cx="311085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4B183CB3-3F8F-4C85-9D8F-6A438D904F4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67698"/>
            <a:ext cx="311085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82B2E843-089C-4BD9-BD57-83623AEF110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BBB52A96-2BDF-4207-8D28-78C561745E4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65658"/>
            <a:ext cx="311085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941E9C5D-33C4-4124-8A33-6DA066B15F8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Savings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60F42CEB-0651-494B-A5CC-19BCAA0B628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29571" y="246973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FF8E3F5B-EE78-4CAE-BCAB-FE49ECE94F3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603B04CC-5FF9-49AB-A28C-614D7148044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429571" y="376769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C43C206A-9A23-44C4-ACBE-C7CDFCAF15A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0036C7C7-C092-4F6E-BD8A-2FF0E8B2A52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429571" y="506565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E6B5C732-D679-4A79-BE0A-F462366A14C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Market Share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424DD53C-312D-474B-AC77-BBFD281D98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47443" y="2418729"/>
            <a:ext cx="364723" cy="401196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4C20335C-9697-46BF-A7CA-D1214378FD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65807" y="3669406"/>
            <a:ext cx="333388" cy="401196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B556E133-8C01-4D8D-A233-6FB5DE40AC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685827" y="2443777"/>
            <a:ext cx="405839" cy="326926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36A5E7FD-A651-4543-A35A-652923A961D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649614" y="3707947"/>
            <a:ext cx="499850" cy="401196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529FC96F-31A4-4EAD-86C7-05ED59D52CA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035587" y="4991757"/>
            <a:ext cx="425885" cy="401196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D5492BEB-FCFE-4135-826D-0699C7C68B1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685403" y="5010214"/>
            <a:ext cx="407883" cy="401196"/>
          </a:xfrm>
          <a:prstGeom prst="rect">
            <a:avLst/>
          </a:prstGeom>
        </p:spPr>
      </p:pic>
      <p:sp>
        <p:nvSpPr>
          <p:cNvPr id="26" name="Footer Placeholder 25">
            <a:extLst>
              <a:ext uri="{FF2B5EF4-FFF2-40B4-BE49-F238E27FC236}">
                <a16:creationId xmlns="" xmlns:a16="http://schemas.microsoft.com/office/drawing/2014/main" id="{B843B020-B385-4A81-86D7-C1CE190796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7" name="Slide Number Placeholder 26">
            <a:extLst>
              <a:ext uri="{FF2B5EF4-FFF2-40B4-BE49-F238E27FC236}">
                <a16:creationId xmlns="" xmlns:a16="http://schemas.microsoft.com/office/drawing/2014/main" id="{B8E48E48-8564-40E9-A01C-01313A05B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83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0CBFD2BF-2A58-47FA-A41D-2AC77E747CD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</p:spTree>
    <p:extLst>
      <p:ext uri="{BB962C8B-B14F-4D97-AF65-F5344CB8AC3E}">
        <p14:creationId xmlns:p14="http://schemas.microsoft.com/office/powerpoint/2010/main" val="3316983412"/>
      </p:ext>
    </p:extLst>
  </p:cSld>
  <p:clrMapOvr>
    <a:masterClrMapping/>
  </p:clrMapOvr>
  <p:transition spd="med">
    <p:pull dir="u"/>
  </p:transition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D8F33786-A39E-47F0-91C8-44836DE58C0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Dolor sit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2B99EF71-746F-4947-ACE1-D5DB074BC94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6BBD4C8F-C1A4-4963-A034-A57F6C05FBA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8C44591C-6FF2-46B3-B2C7-3C84D270C7C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D4B11861-C68D-4646-9947-81464F8CA9C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b="1" dirty="0" err="1">
                <a:cs typeface="Segoe UI" panose="020B0502040204020203" pitchFamily="34" charset="0"/>
              </a:rPr>
              <a:t>Eaque</a:t>
            </a:r>
            <a:r>
              <a:rPr lang="en-US" b="1" dirty="0">
                <a:cs typeface="Segoe UI" panose="020B0502040204020203" pitchFamily="34" charset="0"/>
              </a:rPr>
              <a:t> </a:t>
            </a:r>
            <a:r>
              <a:rPr lang="en-US" b="1" dirty="0" err="1">
                <a:cs typeface="Segoe UI" panose="020B0502040204020203" pitchFamily="34" charset="0"/>
              </a:rPr>
              <a:t>ipsa</a:t>
            </a:r>
            <a:r>
              <a:rPr lang="en-US" b="1" dirty="0">
                <a:cs typeface="Segoe UI" panose="020B0502040204020203" pitchFamily="34" charset="0"/>
              </a:rPr>
              <a:t> </a:t>
            </a:r>
            <a:r>
              <a:rPr lang="en-US" b="1" dirty="0" err="1">
                <a:cs typeface="Segoe UI" panose="020B0502040204020203" pitchFamily="34" charset="0"/>
              </a:rPr>
              <a:t>quae</a:t>
            </a:r>
            <a:r>
              <a:rPr lang="en-US" b="1" dirty="0">
                <a:cs typeface="Segoe UI" panose="020B0502040204020203" pitchFamily="34" charset="0"/>
              </a:rPr>
              <a:t> ab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9DB89009-6D93-4EC3-A032-B251A55E891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in reprehenderit in voluptate , totam rem aperiam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58039BEA-513E-49C6-86FA-E45110E78B7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rgbClr val="AF0B84"/>
                </a:solidFill>
                <a:cs typeface="Segoe UI" panose="020B0502040204020203" pitchFamily="34" charset="0"/>
              </a:rPr>
              <a:t>Aperiam</a:t>
            </a:r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rgbClr val="AF0B84"/>
                </a:solidFill>
                <a:cs typeface="Segoe UI" panose="020B0502040204020203" pitchFamily="34" charset="0"/>
              </a:rPr>
              <a:t>arhitect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B7FA9ED8-498C-4BCA-AAB2-D915DB10801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totam</a:t>
            </a:r>
            <a:endParaRPr lang="en-US" dirty="0">
              <a:cs typeface="Segoe UI" panose="020B0502040204020203" pitchFamily="34" charset="0"/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="" xmlns:a16="http://schemas.microsoft.com/office/drawing/2014/main" id="{A48D50A4-9C45-4DA0-B820-314FF63E49E5}"/>
              </a:ext>
            </a:extLst>
          </p:cNvPr>
          <p:cNvSpPr/>
          <p:nvPr/>
        </p:nvSpPr>
        <p:spPr>
          <a:xfrm>
            <a:off x="2225819" y="4824271"/>
            <a:ext cx="2385809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="" xmlns:a16="http://schemas.microsoft.com/office/drawing/2014/main" id="{6D14C273-FA44-4CD3-BA81-6873F28828AC}"/>
              </a:ext>
            </a:extLst>
          </p:cNvPr>
          <p:cNvSpPr/>
          <p:nvPr/>
        </p:nvSpPr>
        <p:spPr>
          <a:xfrm>
            <a:off x="2225818" y="5336763"/>
            <a:ext cx="1238902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="" xmlns:a16="http://schemas.microsoft.com/office/drawing/2014/main" id="{618C7CB7-98C2-42ED-88D8-0D194AAD6A41}"/>
              </a:ext>
            </a:extLst>
          </p:cNvPr>
          <p:cNvSpPr/>
          <p:nvPr/>
        </p:nvSpPr>
        <p:spPr>
          <a:xfrm>
            <a:off x="2225819" y="5850965"/>
            <a:ext cx="256108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="" xmlns:a16="http://schemas.microsoft.com/office/drawing/2014/main" id="{68AA302C-DCE2-4C7A-8AB1-3A7CED9D2E94}"/>
              </a:ext>
            </a:extLst>
          </p:cNvPr>
          <p:cNvSpPr/>
          <p:nvPr/>
        </p:nvSpPr>
        <p:spPr>
          <a:xfrm>
            <a:off x="1853372" y="4631586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77%</a:t>
            </a:r>
            <a:endParaRPr lang="ro-RO" sz="1000" dirty="0"/>
          </a:p>
        </p:txBody>
      </p:sp>
      <p:sp>
        <p:nvSpPr>
          <p:cNvPr id="54" name="Oval 53">
            <a:extLst>
              <a:ext uri="{FF2B5EF4-FFF2-40B4-BE49-F238E27FC236}">
                <a16:creationId xmlns="" xmlns:a16="http://schemas.microsoft.com/office/drawing/2014/main" id="{D69B111F-6DED-4DC6-BEDA-D5DD3F7C94D5}"/>
              </a:ext>
            </a:extLst>
          </p:cNvPr>
          <p:cNvSpPr/>
          <p:nvPr/>
        </p:nvSpPr>
        <p:spPr>
          <a:xfrm>
            <a:off x="1853372" y="5144078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95%</a:t>
            </a:r>
            <a:endParaRPr lang="ro-RO" sz="1000" dirty="0"/>
          </a:p>
        </p:txBody>
      </p:sp>
      <p:sp>
        <p:nvSpPr>
          <p:cNvPr id="55" name="Oval 54">
            <a:extLst>
              <a:ext uri="{FF2B5EF4-FFF2-40B4-BE49-F238E27FC236}">
                <a16:creationId xmlns="" xmlns:a16="http://schemas.microsoft.com/office/drawing/2014/main" id="{FAFF7AB8-473E-432F-8DB1-653ACB6CAE15}"/>
              </a:ext>
            </a:extLst>
          </p:cNvPr>
          <p:cNvSpPr/>
          <p:nvPr/>
        </p:nvSpPr>
        <p:spPr>
          <a:xfrm>
            <a:off x="1853372" y="5658280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82%</a:t>
            </a:r>
            <a:endParaRPr lang="ro-RO" sz="1000" dirty="0"/>
          </a:p>
        </p:txBody>
      </p:sp>
      <p:sp>
        <p:nvSpPr>
          <p:cNvPr id="24" name="Footer Placeholder 23">
            <a:extLst>
              <a:ext uri="{FF2B5EF4-FFF2-40B4-BE49-F238E27FC236}">
                <a16:creationId xmlns="" xmlns:a16="http://schemas.microsoft.com/office/drawing/2014/main" id="{4193873A-5A43-40F3-B56D-6CAA304FC8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="" xmlns:a16="http://schemas.microsoft.com/office/drawing/2014/main" id="{62495E44-8FC2-47E6-9864-9EB315C08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84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BAC84D3B-15E9-4A8F-8E8B-D1671E0B6C17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  <p:sp>
        <p:nvSpPr>
          <p:cNvPr id="2" name="テキスト プレースホルダー 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85644089"/>
      </p:ext>
    </p:extLst>
  </p:cSld>
  <p:clrMapOvr>
    <a:masterClrMapping/>
  </p:clrMapOvr>
  <p:transition spd="med">
    <p:pull dir="u"/>
  </p:transition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Placeholder 53">
            <a:extLst>
              <a:ext uri="{FF2B5EF4-FFF2-40B4-BE49-F238E27FC236}">
                <a16:creationId xmlns="" xmlns:a16="http://schemas.microsoft.com/office/drawing/2014/main" id="{CB4C92EA-DED8-468B-94F4-F87E7CF69B6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98" b="28898"/>
          <a:stretch>
            <a:fillRect/>
          </a:stretch>
        </p:blipFill>
        <p:spPr/>
      </p:pic>
      <p:sp>
        <p:nvSpPr>
          <p:cNvPr id="70" name="Rectangle 69">
            <a:extLst>
              <a:ext uri="{FF2B5EF4-FFF2-40B4-BE49-F238E27FC236}">
                <a16:creationId xmlns="" xmlns:a16="http://schemas.microsoft.com/office/drawing/2014/main" id="{835DEE2F-07CB-4248-9BE0-FE424552CDDB}"/>
              </a:ext>
            </a:extLst>
          </p:cNvPr>
          <p:cNvSpPr/>
          <p:nvPr/>
        </p:nvSpPr>
        <p:spPr>
          <a:xfrm>
            <a:off x="0" y="-9534"/>
            <a:ext cx="12192000" cy="3429000"/>
          </a:xfrm>
          <a:prstGeom prst="rect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0" name="Text Placeholder 59">
            <a:extLst>
              <a:ext uri="{FF2B5EF4-FFF2-40B4-BE49-F238E27FC236}">
                <a16:creationId xmlns="" xmlns:a16="http://schemas.microsoft.com/office/drawing/2014/main" id="{A688AF11-81E3-4438-9903-6D9AFD9F791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61" name="Text Placeholder 60">
            <a:extLst>
              <a:ext uri="{FF2B5EF4-FFF2-40B4-BE49-F238E27FC236}">
                <a16:creationId xmlns="" xmlns:a16="http://schemas.microsoft.com/office/drawing/2014/main" id="{804BD998-1633-42C5-9B9F-87FFCEEE469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Savings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E106A165-1488-472C-B73D-89FEDB3C790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BAD10612-FFE8-4F26-8118-657DAD93543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Text Placeholder 38">
            <a:extLst>
              <a:ext uri="{FF2B5EF4-FFF2-40B4-BE49-F238E27FC236}">
                <a16:creationId xmlns="" xmlns:a16="http://schemas.microsoft.com/office/drawing/2014/main" id="{06754FFF-F188-4E3E-9A77-150861D3DAC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Neque porro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="" xmlns:a16="http://schemas.microsoft.com/office/drawing/2014/main" id="{2FD73E47-19FA-494C-A6AB-B7BC8BA6A27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Neque porro</a:t>
            </a:r>
          </a:p>
        </p:txBody>
      </p:sp>
      <p:sp>
        <p:nvSpPr>
          <p:cNvPr id="59" name="Text Placeholder 58">
            <a:extLst>
              <a:ext uri="{FF2B5EF4-FFF2-40B4-BE49-F238E27FC236}">
                <a16:creationId xmlns="" xmlns:a16="http://schemas.microsoft.com/office/drawing/2014/main" id="{575207A9-D888-469D-9A5E-78F452EB5BA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</a:t>
            </a:r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3E9D14DD-347D-4A5D-B1DA-84E819967E6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2" name="Text Placeholder 61">
            <a:extLst>
              <a:ext uri="{FF2B5EF4-FFF2-40B4-BE49-F238E27FC236}">
                <a16:creationId xmlns="" xmlns:a16="http://schemas.microsoft.com/office/drawing/2014/main" id="{28A62589-1340-4F45-9B12-89597B545C0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63" name="Text Placeholder 62">
            <a:extLst>
              <a:ext uri="{FF2B5EF4-FFF2-40B4-BE49-F238E27FC236}">
                <a16:creationId xmlns="" xmlns:a16="http://schemas.microsoft.com/office/drawing/2014/main" id="{CD4F1C6E-F7CE-4E0B-A57F-3E78031F3D0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Market Share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4" name="Text Placeholder 63">
            <a:extLst>
              <a:ext uri="{FF2B5EF4-FFF2-40B4-BE49-F238E27FC236}">
                <a16:creationId xmlns="" xmlns:a16="http://schemas.microsoft.com/office/drawing/2014/main" id="{78FA0CEB-6873-4BB2-8B75-706C9215690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65" name="Text Placeholder 64">
            <a:extLst>
              <a:ext uri="{FF2B5EF4-FFF2-40B4-BE49-F238E27FC236}">
                <a16:creationId xmlns="" xmlns:a16="http://schemas.microsoft.com/office/drawing/2014/main" id="{5BC050AC-479A-417D-8320-B3DD5A205AF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FC8E629A-3F59-4309-86F4-8D8B102104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43088" y="4283089"/>
            <a:ext cx="333388" cy="401196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A077CC38-0F25-426A-B28A-95C2872E265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07460" y="4331767"/>
            <a:ext cx="499850" cy="401196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3A0FC5A8-DFE3-4320-A21E-72952B60CA9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512868" y="5562010"/>
            <a:ext cx="425885" cy="401196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4207087C-041F-46D9-AB36-3D0DCC03CB4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205416" y="5575735"/>
            <a:ext cx="407883" cy="401196"/>
          </a:xfrm>
          <a:prstGeom prst="rect">
            <a:avLst/>
          </a:prstGeom>
        </p:spPr>
      </p:pic>
      <p:sp>
        <p:nvSpPr>
          <p:cNvPr id="76" name="Slide Number Placeholder 75">
            <a:extLst>
              <a:ext uri="{FF2B5EF4-FFF2-40B4-BE49-F238E27FC236}">
                <a16:creationId xmlns="" xmlns:a16="http://schemas.microsoft.com/office/drawing/2014/main" id="{835023C7-B7C9-4B91-9CAD-336F71142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85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516813041"/>
      </p:ext>
    </p:extLst>
  </p:cSld>
  <p:clrMapOvr>
    <a:masterClrMapping/>
  </p:clrMapOvr>
  <p:transition spd="med">
    <p:pull dir="u"/>
  </p:transition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2A8564EA-7EB8-4BA5-B7DB-2F3A41E3172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F0E58C23-7CC3-45BF-AEF1-B475E07F76B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D5A2D045-D5B6-445B-B2B4-1C5F606C9A0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868112" y="120818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02BD3124-55C1-4BAD-A410-7ACCB06E445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A6D790B7-9279-41F3-BDC4-5C04E864BC8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868112" y="250614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 interdum. Nulla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A5586891-10E7-432E-B50F-A098CF0B186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Pellentesque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242FC21-3534-47B4-BA10-4D0CD2E7E4C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868112" y="380410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 porttitor. Sed eget ante lorem. Pellentesque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A86D2491-4EB9-4170-B3B0-17E7802FC52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Integer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01DED14-7127-4CF9-AD1C-31D24C89429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868110" y="510206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BBB4EB1B-AEEC-481C-B447-B6FB1EE07F5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EAAF7F12-AC18-4F95-B74B-C94A1E141C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29341" y="1120672"/>
            <a:ext cx="389293" cy="408439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616F3F51-32A5-4D22-8BEF-A948AF6318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29341" y="2478692"/>
            <a:ext cx="356829" cy="362679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EE05D9D2-21A5-44B7-945A-A7E27641DC4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157178" y="3753368"/>
            <a:ext cx="376439" cy="358513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2E2A5EA9-2C6D-4A37-A56A-BFA156B0895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129341" y="5057826"/>
            <a:ext cx="376440" cy="396252"/>
          </a:xfrm>
          <a:prstGeom prst="rect">
            <a:avLst/>
          </a:prstGeom>
        </p:spPr>
      </p:pic>
      <p:sp>
        <p:nvSpPr>
          <p:cNvPr id="28" name="Footer Placeholder 27">
            <a:extLst>
              <a:ext uri="{FF2B5EF4-FFF2-40B4-BE49-F238E27FC236}">
                <a16:creationId xmlns="" xmlns:a16="http://schemas.microsoft.com/office/drawing/2014/main" id="{70075995-4E7C-491D-AFDD-BE25787047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9" name="Slide Number Placeholder 28">
            <a:extLst>
              <a:ext uri="{FF2B5EF4-FFF2-40B4-BE49-F238E27FC236}">
                <a16:creationId xmlns="" xmlns:a16="http://schemas.microsoft.com/office/drawing/2014/main" id="{1049BA48-1655-49FD-B52A-5C07BC904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86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771402934"/>
      </p:ext>
    </p:extLst>
  </p:cSld>
  <p:clrMapOvr>
    <a:masterClrMapping/>
  </p:clrMapOvr>
  <p:transition spd="med">
    <p:pull dir="u"/>
  </p:transition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Placeholder 29">
            <a:extLst>
              <a:ext uri="{FF2B5EF4-FFF2-40B4-BE49-F238E27FC236}">
                <a16:creationId xmlns="" xmlns:a16="http://schemas.microsoft.com/office/drawing/2014/main" id="{209846D5-53D6-420C-907B-1B036379D66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556" b="27556"/>
          <a:stretch>
            <a:fillRect/>
          </a:stretch>
        </p:blipFill>
        <p:spPr/>
      </p:pic>
      <p:sp>
        <p:nvSpPr>
          <p:cNvPr id="70" name="Rectangle 69">
            <a:extLst>
              <a:ext uri="{FF2B5EF4-FFF2-40B4-BE49-F238E27FC236}">
                <a16:creationId xmlns="" xmlns:a16="http://schemas.microsoft.com/office/drawing/2014/main" id="{D90A1F9F-DA28-4F0A-9AE4-484AF10F53AF}"/>
              </a:ext>
            </a:extLst>
          </p:cNvPr>
          <p:cNvSpPr/>
          <p:nvPr/>
        </p:nvSpPr>
        <p:spPr>
          <a:xfrm>
            <a:off x="0" y="4128"/>
            <a:ext cx="12192000" cy="3429000"/>
          </a:xfrm>
          <a:prstGeom prst="rect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1A7AA209-56AC-4ACC-AB8C-5B5660C30EE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6F8D9031-E8FB-48C2-9BF6-078C5FCA251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E02D8C14-D46D-47CB-A5D7-2E842551018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29466797-1D7D-424C-967E-2B2E6C1031B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1ADD8BC9-6B4C-49BF-AABB-D6E7820C6B8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75013DEF-FB30-42D5-ABF3-15342C27117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3D4B119C-9B8D-4368-A93D-F8CE9823317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59696A93-7D9A-4E92-8779-86FA775F288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37C5C5ED-EB3A-4021-9118-5A808B7A72C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368FDE45-ECB3-476E-AA45-5B865D429B1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1B88AF89-5573-4788-9043-0B24558EBB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88899" y="5324240"/>
            <a:ext cx="359652" cy="295844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879A5444-6FCB-4B07-BED2-2A6E40ADB4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92174" y="5303610"/>
            <a:ext cx="327542" cy="295844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1830F0ED-9472-4418-B9D3-B5F57B9EA05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204868" y="5311663"/>
            <a:ext cx="290560" cy="295844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D1EC9F6B-679A-4A58-ABC6-CF2833C1BE6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786930" y="5286966"/>
            <a:ext cx="295844" cy="295844"/>
          </a:xfrm>
          <a:prstGeom prst="rect">
            <a:avLst/>
          </a:prstGeom>
        </p:spPr>
      </p:pic>
      <p:sp>
        <p:nvSpPr>
          <p:cNvPr id="32" name="Slide Number Placeholder 31">
            <a:extLst>
              <a:ext uri="{FF2B5EF4-FFF2-40B4-BE49-F238E27FC236}">
                <a16:creationId xmlns="" xmlns:a16="http://schemas.microsoft.com/office/drawing/2014/main" id="{FD8A1CD9-B653-48FD-9BA1-A9E11295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87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745126FA-34BD-40B0-9CBB-872D185CF698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  <p:pic>
        <p:nvPicPr>
          <p:cNvPr id="69" name="Picture 68">
            <a:extLst>
              <a:ext uri="{FF2B5EF4-FFF2-40B4-BE49-F238E27FC236}">
                <a16:creationId xmlns="" xmlns:a16="http://schemas.microsoft.com/office/drawing/2014/main" id="{3A4DAD34-F13E-45F1-90AA-ADDD013BD8CF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2322" y="1073793"/>
            <a:ext cx="6576347" cy="3938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670336"/>
      </p:ext>
    </p:extLst>
  </p:cSld>
  <p:clrMapOvr>
    <a:masterClrMapping/>
  </p:clrMapOvr>
  <p:transition spd="med">
    <p:pull dir="u"/>
  </p:transition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Placeholder 38">
            <a:extLst>
              <a:ext uri="{FF2B5EF4-FFF2-40B4-BE49-F238E27FC236}">
                <a16:creationId xmlns="" xmlns:a16="http://schemas.microsoft.com/office/drawing/2014/main" id="{FF4DFDE9-DFFB-4C7C-A78A-F3D356935151}"/>
              </a:ext>
            </a:extLst>
          </p:cNvPr>
          <p:cNvPicPr>
            <a:picLocks noGrp="1" noChangeAspect="1"/>
          </p:cNvPicPr>
          <p:nvPr>
            <p:ph type="pic" sz="quarter" idx="25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18" b="21318"/>
          <a:stretch>
            <a:fillRect/>
          </a:stretch>
        </p:blipFill>
        <p:spPr/>
      </p:pic>
      <p:pic>
        <p:nvPicPr>
          <p:cNvPr id="42" name="Picture Placeholder 41">
            <a:extLst>
              <a:ext uri="{FF2B5EF4-FFF2-40B4-BE49-F238E27FC236}">
                <a16:creationId xmlns="" xmlns:a16="http://schemas.microsoft.com/office/drawing/2014/main" id="{D2FFF842-B7F4-4846-B6FE-EFBD8C23CF89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18" b="21318"/>
          <a:stretch>
            <a:fillRect/>
          </a:stretch>
        </p:blipFill>
        <p:spPr/>
      </p:pic>
      <p:pic>
        <p:nvPicPr>
          <p:cNvPr id="44" name="Picture Placeholder 43">
            <a:extLst>
              <a:ext uri="{FF2B5EF4-FFF2-40B4-BE49-F238E27FC236}">
                <a16:creationId xmlns="" xmlns:a16="http://schemas.microsoft.com/office/drawing/2014/main" id="{3B1CCAD5-0E2D-4B09-B57A-6E86E58A9EB3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18" b="21318"/>
          <a:stretch>
            <a:fillRect/>
          </a:stretch>
        </p:blipFill>
        <p:spPr/>
      </p:pic>
      <p:sp>
        <p:nvSpPr>
          <p:cNvPr id="66" name="Rectangle: Rounded Corners 65">
            <a:extLst>
              <a:ext uri="{FF2B5EF4-FFF2-40B4-BE49-F238E27FC236}">
                <a16:creationId xmlns="" xmlns:a16="http://schemas.microsoft.com/office/drawing/2014/main" id="{6EC8874A-50E1-4E86-B815-A5D0BB5381CA}"/>
              </a:ext>
            </a:extLst>
          </p:cNvPr>
          <p:cNvSpPr/>
          <p:nvPr/>
        </p:nvSpPr>
        <p:spPr>
          <a:xfrm>
            <a:off x="6718298" y="436769"/>
            <a:ext cx="4625011" cy="176806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9" name="Rectangle: Rounded Corners 68">
            <a:extLst>
              <a:ext uri="{FF2B5EF4-FFF2-40B4-BE49-F238E27FC236}">
                <a16:creationId xmlns="" xmlns:a16="http://schemas.microsoft.com/office/drawing/2014/main" id="{BA8AAB26-4BC6-47C3-9501-BF96EBCFDC33}"/>
              </a:ext>
            </a:extLst>
          </p:cNvPr>
          <p:cNvSpPr/>
          <p:nvPr/>
        </p:nvSpPr>
        <p:spPr>
          <a:xfrm>
            <a:off x="6718297" y="2544969"/>
            <a:ext cx="4625011" cy="176806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6" name="Rectangle: Rounded Corners 75">
            <a:extLst>
              <a:ext uri="{FF2B5EF4-FFF2-40B4-BE49-F238E27FC236}">
                <a16:creationId xmlns="" xmlns:a16="http://schemas.microsoft.com/office/drawing/2014/main" id="{32085646-894D-46C8-8360-8E1C15D200CD}"/>
              </a:ext>
            </a:extLst>
          </p:cNvPr>
          <p:cNvSpPr/>
          <p:nvPr/>
        </p:nvSpPr>
        <p:spPr>
          <a:xfrm>
            <a:off x="6718296" y="4653168"/>
            <a:ext cx="4625011" cy="176806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AE9458C1-81A6-4386-AAF2-FFF45BA755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3A67F8B6-A57B-453E-96FD-EE005752B56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CA14419F-0425-4D37-8408-048714AB167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973739" y="1335753"/>
            <a:ext cx="3650419" cy="646331"/>
          </a:xfrm>
        </p:spPr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 interdum. Nulla vel ex quis mi rutrum efficitur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688C8858-9118-44A7-94E8-9844832C267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quis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8DA87D27-9147-4DC5-9D55-2BC62B7D748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973739" y="3467100"/>
            <a:ext cx="3650419" cy="646331"/>
          </a:xfrm>
        </p:spPr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 porttitor. Sed eget ante lorem. Pellentesque luctus lectus eget orci faucibus feugiat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BBA50461-EF3B-49D9-92B8-97003661250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 </a:t>
            </a:r>
            <a:r>
              <a:rPr lang="en-US" dirty="0" err="1">
                <a:cs typeface="Segoe UI" panose="020B0502040204020203" pitchFamily="34" charset="0"/>
              </a:rPr>
              <a:t>ultrices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973739" y="5552153"/>
            <a:ext cx="3650419" cy="646331"/>
          </a:xfrm>
        </p:spPr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F4431E83-1999-429F-B6DA-AEC68CCEF0C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Nullam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luctus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141D06D2-84E4-484E-8278-0F3C206D17A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30F5CE58-1A2F-410F-99C4-09442A37F0A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8EE7B389-B5D2-40B0-AF33-90E03A22105D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57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887941" y="1917805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1</a:t>
            </a:r>
            <a:endParaRPr lang="ro-RO" sz="4000" dirty="0">
              <a:solidFill>
                <a:schemeClr val="bg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="" xmlns:a16="http://schemas.microsoft.com/office/drawing/2014/main" id="{EFCC8B9B-9ED5-4FD3-A5FB-949313FCD3D2}"/>
              </a:ext>
            </a:extLst>
          </p:cNvPr>
          <p:cNvSpPr/>
          <p:nvPr/>
        </p:nvSpPr>
        <p:spPr>
          <a:xfrm>
            <a:off x="4336166" y="2544969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2</a:t>
            </a:r>
            <a:endParaRPr lang="ro-RO" sz="4000" dirty="0">
              <a:solidFill>
                <a:schemeClr val="bg1"/>
              </a:solidFill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="" xmlns:a16="http://schemas.microsoft.com/office/drawing/2014/main" id="{3F3E652D-E34F-4AA4-BA0C-0B919E33C59A}"/>
              </a:ext>
            </a:extLst>
          </p:cNvPr>
          <p:cNvSpPr/>
          <p:nvPr/>
        </p:nvSpPr>
        <p:spPr>
          <a:xfrm>
            <a:off x="2611782" y="4117467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3</a:t>
            </a:r>
            <a:endParaRPr lang="ro-RO" sz="4000" dirty="0">
              <a:solidFill>
                <a:schemeClr val="bg1"/>
              </a:solidFill>
            </a:endParaRPr>
          </a:p>
        </p:txBody>
      </p:sp>
      <p:sp>
        <p:nvSpPr>
          <p:cNvPr id="45" name="Footer Placeholder 44">
            <a:extLst>
              <a:ext uri="{FF2B5EF4-FFF2-40B4-BE49-F238E27FC236}">
                <a16:creationId xmlns="" xmlns:a16="http://schemas.microsoft.com/office/drawing/2014/main" id="{1D117162-14AA-4E70-A99F-20FA00F12C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6" name="Slide Number Placeholder 45">
            <a:extLst>
              <a:ext uri="{FF2B5EF4-FFF2-40B4-BE49-F238E27FC236}">
                <a16:creationId xmlns="" xmlns:a16="http://schemas.microsoft.com/office/drawing/2014/main" id="{4F1A6569-F353-4635-BB4F-C794D4808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88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BF9437FA-3DCE-4181-A484-D538D19F269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</p:spTree>
    <p:extLst>
      <p:ext uri="{BB962C8B-B14F-4D97-AF65-F5344CB8AC3E}">
        <p14:creationId xmlns:p14="http://schemas.microsoft.com/office/powerpoint/2010/main" val="1484587671"/>
      </p:ext>
    </p:extLst>
  </p:cSld>
  <p:clrMapOvr>
    <a:masterClrMapping/>
  </p:clrMapOvr>
  <p:transition spd="med">
    <p:pull dir="u"/>
  </p:transition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>
            <a:extLst>
              <a:ext uri="{FF2B5EF4-FFF2-40B4-BE49-F238E27FC236}">
                <a16:creationId xmlns="" xmlns:a16="http://schemas.microsoft.com/office/drawing/2014/main" id="{C0325B11-CBAD-4E2E-BA5B-FBA8F0651874}"/>
              </a:ext>
            </a:extLst>
          </p:cNvPr>
          <p:cNvSpPr/>
          <p:nvPr/>
        </p:nvSpPr>
        <p:spPr>
          <a:xfrm>
            <a:off x="0" y="2343149"/>
            <a:ext cx="12192000" cy="2652781"/>
          </a:xfrm>
          <a:prstGeom prst="rect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50B73C2C-19B8-4007-B187-FF08F65AA2D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07A95A93-D048-4BFD-B9AC-9B337E355E5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FADD0826-00E8-40FB-B5DB-11012D5F750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7EBBD823-2264-42BB-9266-8F2FF40A976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518730" y="5712122"/>
            <a:ext cx="237968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CA41B97E-4CF0-4AEA-8DD4-C8C4B6712C5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Unde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omnis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8DA0B5AE-5506-4DA3-A9A6-2A378BF6705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184712" y="5707619"/>
            <a:ext cx="237968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9352FB7B-1DBE-467C-B3D8-D1EBC4B1447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Doloremque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8856D704-BB8A-4B59-AD6A-7EEC3B65F98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 Sit </a:t>
            </a:r>
            <a:r>
              <a:rPr lang="en-US" dirty="0" err="1">
                <a:cs typeface="Segoe UI" panose="020B0502040204020203" pitchFamily="34" charset="0"/>
              </a:rPr>
              <a:t>Amet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450606B3-052A-4E50-AD37-9AFC0E5280E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55" y="3211381"/>
            <a:ext cx="5195895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</a:t>
            </a:r>
          </a:p>
        </p:txBody>
      </p:sp>
      <p:pic>
        <p:nvPicPr>
          <p:cNvPr id="63" name="Graphic 62">
            <a:extLst>
              <a:ext uri="{FF2B5EF4-FFF2-40B4-BE49-F238E27FC236}">
                <a16:creationId xmlns="" xmlns:a16="http://schemas.microsoft.com/office/drawing/2014/main" id="{16F31F5D-DA6B-4F4E-895A-F73F1E8347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4388" y="5649001"/>
            <a:ext cx="322908" cy="307771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9CF933B6-AC72-4D34-BCBA-2E7B989FF7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06826" y="5685240"/>
            <a:ext cx="290513" cy="290513"/>
          </a:xfrm>
          <a:prstGeom prst="rect">
            <a:avLst/>
          </a:prstGeom>
        </p:spPr>
      </p:pic>
      <p:grpSp>
        <p:nvGrpSpPr>
          <p:cNvPr id="65" name="Group 64">
            <a:extLst>
              <a:ext uri="{FF2B5EF4-FFF2-40B4-BE49-F238E27FC236}">
                <a16:creationId xmlns="" xmlns:a16="http://schemas.microsoft.com/office/drawing/2014/main" id="{48617668-B501-43AB-B465-0E4F40F71FD5}"/>
              </a:ext>
            </a:extLst>
          </p:cNvPr>
          <p:cNvGrpSpPr/>
          <p:nvPr/>
        </p:nvGrpSpPr>
        <p:grpSpPr>
          <a:xfrm>
            <a:off x="688602" y="3820452"/>
            <a:ext cx="288798" cy="288798"/>
            <a:chOff x="688601" y="3987927"/>
            <a:chExt cx="398253" cy="398253"/>
          </a:xfrm>
        </p:grpSpPr>
        <p:sp>
          <p:nvSpPr>
            <p:cNvPr id="66" name="Oval 65">
              <a:extLst>
                <a:ext uri="{FF2B5EF4-FFF2-40B4-BE49-F238E27FC236}">
                  <a16:creationId xmlns="" xmlns:a16="http://schemas.microsoft.com/office/drawing/2014/main" id="{AA7BAA3F-F9B3-4A56-94D6-382435F24FF1}"/>
                </a:ext>
              </a:extLst>
            </p:cNvPr>
            <p:cNvSpPr/>
            <p:nvPr/>
          </p:nvSpPr>
          <p:spPr>
            <a:xfrm>
              <a:off x="688601" y="3987927"/>
              <a:ext cx="398253" cy="398253"/>
            </a:xfrm>
            <a:prstGeom prst="ellipse">
              <a:avLst/>
            </a:prstGeom>
            <a:solidFill>
              <a:srgbClr val="FCFCFC"/>
            </a:solidFill>
            <a:ln>
              <a:noFill/>
            </a:ln>
            <a:effectLst>
              <a:outerShdw blurRad="279400" sx="97000" sy="97000" algn="ctr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>
                <a:solidFill>
                  <a:schemeClr val="lt1"/>
                </a:solidFill>
              </a:endParaRPr>
            </a:p>
          </p:txBody>
        </p:sp>
        <p:pic>
          <p:nvPicPr>
            <p:cNvPr id="67" name="Graphic 66">
              <a:extLst>
                <a:ext uri="{FF2B5EF4-FFF2-40B4-BE49-F238E27FC236}">
                  <a16:creationId xmlns="" xmlns:a16="http://schemas.microsoft.com/office/drawing/2014/main" id="{871F2940-89FB-4165-A076-CD79D485F4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06330" y="4123913"/>
              <a:ext cx="157849" cy="126279"/>
            </a:xfrm>
            <a:prstGeom prst="rect">
              <a:avLst/>
            </a:prstGeom>
          </p:spPr>
        </p:pic>
      </p:grpSp>
      <p:sp>
        <p:nvSpPr>
          <p:cNvPr id="68" name="TextBox 67">
            <a:extLst>
              <a:ext uri="{FF2B5EF4-FFF2-40B4-BE49-F238E27FC236}">
                <a16:creationId xmlns="" xmlns:a16="http://schemas.microsoft.com/office/drawing/2014/main" id="{C8D2DE4A-8DBF-4661-90ED-B4164F951BFA}"/>
              </a:ext>
            </a:extLst>
          </p:cNvPr>
          <p:cNvSpPr txBox="1"/>
          <p:nvPr/>
        </p:nvSpPr>
        <p:spPr>
          <a:xfrm>
            <a:off x="973815" y="3824210"/>
            <a:ext cx="1471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69" name="Group 68">
            <a:extLst>
              <a:ext uri="{FF2B5EF4-FFF2-40B4-BE49-F238E27FC236}">
                <a16:creationId xmlns="" xmlns:a16="http://schemas.microsoft.com/office/drawing/2014/main" id="{BF47FA3A-DC1A-4530-B843-537BA687B09C}"/>
              </a:ext>
            </a:extLst>
          </p:cNvPr>
          <p:cNvGrpSpPr/>
          <p:nvPr/>
        </p:nvGrpSpPr>
        <p:grpSpPr>
          <a:xfrm>
            <a:off x="690229" y="4217728"/>
            <a:ext cx="288798" cy="288798"/>
            <a:chOff x="688601" y="3987927"/>
            <a:chExt cx="398253" cy="398253"/>
          </a:xfrm>
        </p:grpSpPr>
        <p:sp>
          <p:nvSpPr>
            <p:cNvPr id="70" name="Oval 69">
              <a:extLst>
                <a:ext uri="{FF2B5EF4-FFF2-40B4-BE49-F238E27FC236}">
                  <a16:creationId xmlns="" xmlns:a16="http://schemas.microsoft.com/office/drawing/2014/main" id="{0DBE1E59-D0F4-4409-89DB-C7FADD61CDFD}"/>
                </a:ext>
              </a:extLst>
            </p:cNvPr>
            <p:cNvSpPr/>
            <p:nvPr/>
          </p:nvSpPr>
          <p:spPr>
            <a:xfrm>
              <a:off x="688601" y="3987927"/>
              <a:ext cx="398253" cy="398253"/>
            </a:xfrm>
            <a:prstGeom prst="ellipse">
              <a:avLst/>
            </a:prstGeom>
            <a:solidFill>
              <a:srgbClr val="FCFCFC"/>
            </a:solidFill>
            <a:ln>
              <a:noFill/>
            </a:ln>
            <a:effectLst>
              <a:outerShdw blurRad="279400" sx="97000" sy="97000" algn="ctr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>
                <a:solidFill>
                  <a:schemeClr val="lt1"/>
                </a:solidFill>
              </a:endParaRPr>
            </a:p>
          </p:txBody>
        </p:sp>
        <p:pic>
          <p:nvPicPr>
            <p:cNvPr id="71" name="Graphic 70">
              <a:extLst>
                <a:ext uri="{FF2B5EF4-FFF2-40B4-BE49-F238E27FC236}">
                  <a16:creationId xmlns="" xmlns:a16="http://schemas.microsoft.com/office/drawing/2014/main" id="{4DCBD47D-56D4-431D-B86A-E233D0E966C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06330" y="4123913"/>
              <a:ext cx="157849" cy="126279"/>
            </a:xfrm>
            <a:prstGeom prst="rect">
              <a:avLst/>
            </a:prstGeom>
          </p:spPr>
        </p:pic>
      </p:grpSp>
      <p:sp>
        <p:nvSpPr>
          <p:cNvPr id="72" name="TextBox 71">
            <a:extLst>
              <a:ext uri="{FF2B5EF4-FFF2-40B4-BE49-F238E27FC236}">
                <a16:creationId xmlns="" xmlns:a16="http://schemas.microsoft.com/office/drawing/2014/main" id="{5849BAB8-29CA-48A9-8776-215E6145AAFE}"/>
              </a:ext>
            </a:extLst>
          </p:cNvPr>
          <p:cNvSpPr txBox="1"/>
          <p:nvPr/>
        </p:nvSpPr>
        <p:spPr>
          <a:xfrm>
            <a:off x="975442" y="4221486"/>
            <a:ext cx="1471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73" name="Group 72">
            <a:extLst>
              <a:ext uri="{FF2B5EF4-FFF2-40B4-BE49-F238E27FC236}">
                <a16:creationId xmlns="" xmlns:a16="http://schemas.microsoft.com/office/drawing/2014/main" id="{E3780A01-4D3D-48FA-AAD4-0EFBF6E68741}"/>
              </a:ext>
            </a:extLst>
          </p:cNvPr>
          <p:cNvGrpSpPr/>
          <p:nvPr/>
        </p:nvGrpSpPr>
        <p:grpSpPr>
          <a:xfrm>
            <a:off x="2533935" y="3814694"/>
            <a:ext cx="288798" cy="288798"/>
            <a:chOff x="688601" y="3987927"/>
            <a:chExt cx="398253" cy="398253"/>
          </a:xfrm>
        </p:grpSpPr>
        <p:sp>
          <p:nvSpPr>
            <p:cNvPr id="74" name="Oval 73">
              <a:extLst>
                <a:ext uri="{FF2B5EF4-FFF2-40B4-BE49-F238E27FC236}">
                  <a16:creationId xmlns="" xmlns:a16="http://schemas.microsoft.com/office/drawing/2014/main" id="{2516BF7D-66EA-4971-B894-7128DB802177}"/>
                </a:ext>
              </a:extLst>
            </p:cNvPr>
            <p:cNvSpPr/>
            <p:nvPr/>
          </p:nvSpPr>
          <p:spPr>
            <a:xfrm>
              <a:off x="688601" y="3987927"/>
              <a:ext cx="398253" cy="398253"/>
            </a:xfrm>
            <a:prstGeom prst="ellipse">
              <a:avLst/>
            </a:prstGeom>
            <a:solidFill>
              <a:srgbClr val="FCFCFC"/>
            </a:solidFill>
            <a:ln>
              <a:noFill/>
            </a:ln>
            <a:effectLst>
              <a:outerShdw blurRad="279400" sx="97000" sy="97000" algn="ctr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>
                <a:solidFill>
                  <a:schemeClr val="lt1"/>
                </a:solidFill>
              </a:endParaRPr>
            </a:p>
          </p:txBody>
        </p:sp>
        <p:pic>
          <p:nvPicPr>
            <p:cNvPr id="75" name="Graphic 74">
              <a:extLst>
                <a:ext uri="{FF2B5EF4-FFF2-40B4-BE49-F238E27FC236}">
                  <a16:creationId xmlns="" xmlns:a16="http://schemas.microsoft.com/office/drawing/2014/main" id="{2C52796B-F3DA-4572-959C-C674BF54929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06330" y="4123913"/>
              <a:ext cx="157849" cy="126279"/>
            </a:xfrm>
            <a:prstGeom prst="rect">
              <a:avLst/>
            </a:prstGeom>
          </p:spPr>
        </p:pic>
      </p:grpSp>
      <p:sp>
        <p:nvSpPr>
          <p:cNvPr id="76" name="TextBox 75">
            <a:extLst>
              <a:ext uri="{FF2B5EF4-FFF2-40B4-BE49-F238E27FC236}">
                <a16:creationId xmlns="" xmlns:a16="http://schemas.microsoft.com/office/drawing/2014/main" id="{4426AC24-2F24-46A7-852C-67F55F24F29F}"/>
              </a:ext>
            </a:extLst>
          </p:cNvPr>
          <p:cNvSpPr txBox="1"/>
          <p:nvPr/>
        </p:nvSpPr>
        <p:spPr>
          <a:xfrm>
            <a:off x="2819147" y="3818452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Eaque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ipsa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77" name="Group 76">
            <a:extLst>
              <a:ext uri="{FF2B5EF4-FFF2-40B4-BE49-F238E27FC236}">
                <a16:creationId xmlns="" xmlns:a16="http://schemas.microsoft.com/office/drawing/2014/main" id="{2259CC23-B8CA-4FA6-A2D0-6692A61EB097}"/>
              </a:ext>
            </a:extLst>
          </p:cNvPr>
          <p:cNvGrpSpPr/>
          <p:nvPr/>
        </p:nvGrpSpPr>
        <p:grpSpPr>
          <a:xfrm>
            <a:off x="2535562" y="4211970"/>
            <a:ext cx="288798" cy="288798"/>
            <a:chOff x="688601" y="3987927"/>
            <a:chExt cx="398253" cy="398253"/>
          </a:xfrm>
        </p:grpSpPr>
        <p:sp>
          <p:nvSpPr>
            <p:cNvPr id="78" name="Oval 77">
              <a:extLst>
                <a:ext uri="{FF2B5EF4-FFF2-40B4-BE49-F238E27FC236}">
                  <a16:creationId xmlns="" xmlns:a16="http://schemas.microsoft.com/office/drawing/2014/main" id="{14F3FE71-569F-48BA-86A4-9855404207B3}"/>
                </a:ext>
              </a:extLst>
            </p:cNvPr>
            <p:cNvSpPr/>
            <p:nvPr/>
          </p:nvSpPr>
          <p:spPr>
            <a:xfrm>
              <a:off x="688601" y="3987927"/>
              <a:ext cx="398253" cy="398253"/>
            </a:xfrm>
            <a:prstGeom prst="ellipse">
              <a:avLst/>
            </a:prstGeom>
            <a:solidFill>
              <a:srgbClr val="FCFCFC"/>
            </a:solidFill>
            <a:ln>
              <a:noFill/>
            </a:ln>
            <a:effectLst>
              <a:outerShdw blurRad="279400" sx="97000" sy="97000" algn="ctr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>
                <a:solidFill>
                  <a:schemeClr val="lt1"/>
                </a:solidFill>
              </a:endParaRPr>
            </a:p>
          </p:txBody>
        </p:sp>
        <p:pic>
          <p:nvPicPr>
            <p:cNvPr id="79" name="Graphic 78">
              <a:extLst>
                <a:ext uri="{FF2B5EF4-FFF2-40B4-BE49-F238E27FC236}">
                  <a16:creationId xmlns="" xmlns:a16="http://schemas.microsoft.com/office/drawing/2014/main" id="{2F68F0FD-4F05-4224-B4D9-A691BFB5243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06330" y="4123913"/>
              <a:ext cx="157849" cy="126279"/>
            </a:xfrm>
            <a:prstGeom prst="rect">
              <a:avLst/>
            </a:prstGeom>
          </p:spPr>
        </p:pic>
      </p:grpSp>
      <p:sp>
        <p:nvSpPr>
          <p:cNvPr id="80" name="TextBox 79">
            <a:extLst>
              <a:ext uri="{FF2B5EF4-FFF2-40B4-BE49-F238E27FC236}">
                <a16:creationId xmlns="" xmlns:a16="http://schemas.microsoft.com/office/drawing/2014/main" id="{DEF81076-7FB1-4E40-8A9D-7F771BD48BDA}"/>
              </a:ext>
            </a:extLst>
          </p:cNvPr>
          <p:cNvSpPr txBox="1"/>
          <p:nvPr/>
        </p:nvSpPr>
        <p:spPr>
          <a:xfrm>
            <a:off x="2820774" y="4215728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Perspiciatis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unde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omnis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6" name="Footer Placeholder 25">
            <a:extLst>
              <a:ext uri="{FF2B5EF4-FFF2-40B4-BE49-F238E27FC236}">
                <a16:creationId xmlns="" xmlns:a16="http://schemas.microsoft.com/office/drawing/2014/main" id="{52DE3DAF-DEB2-4AC2-B934-CFCF3822C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www.integra.com</a:t>
            </a:r>
            <a:endParaRPr lang="ro-RO" dirty="0">
              <a:solidFill>
                <a:schemeClr val="bg1"/>
              </a:solidFill>
            </a:endParaRPr>
          </a:p>
        </p:txBody>
      </p:sp>
      <p:sp>
        <p:nvSpPr>
          <p:cNvPr id="27" name="Slide Number Placeholder 26">
            <a:extLst>
              <a:ext uri="{FF2B5EF4-FFF2-40B4-BE49-F238E27FC236}">
                <a16:creationId xmlns="" xmlns:a16="http://schemas.microsoft.com/office/drawing/2014/main" id="{410CDB28-6C69-4082-97B0-AEF94FE42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89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4343DE71-9D0E-4C4F-8A5B-51379DDF510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</p:sp>
      <p:pic>
        <p:nvPicPr>
          <p:cNvPr id="59" name="Picture 58">
            <a:extLst>
              <a:ext uri="{FF2B5EF4-FFF2-40B4-BE49-F238E27FC236}">
                <a16:creationId xmlns="" xmlns:a16="http://schemas.microsoft.com/office/drawing/2014/main" id="{61FEA1BC-ED67-4FB6-AF4D-528524B2042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3248" y="509607"/>
            <a:ext cx="3640880" cy="6062643"/>
          </a:xfrm>
          <a:prstGeom prst="rect">
            <a:avLst/>
          </a:prstGeom>
        </p:spPr>
      </p:pic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3291B138-0AED-40F6-8481-F813B603936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759442651"/>
      </p:ext>
    </p:extLst>
  </p:cSld>
  <p:clrMapOvr>
    <a:masterClrMapping/>
  </p:clrMapOvr>
  <p:transition spd="med">
    <p:pull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Server side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Roll of HTML, CSS and JavaScript.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1985640" y="2125822"/>
            <a:ext cx="1210588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8000" dirty="0" smtClean="0"/>
              <a:t>🖥</a:t>
            </a:r>
            <a:endParaRPr lang="ja-JP" altLang="en-US" sz="8000" dirty="0"/>
          </a:p>
        </p:txBody>
      </p:sp>
      <p:pic>
        <p:nvPicPr>
          <p:cNvPr id="3076" name="Picture 4" descr="C:\Users\fores\AppData\Local\Monosnap\Temp\Desktop Icons _ Font Awesome v6 Beta - Google Chrome 2021-07-06 16.05.4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713" y="2305776"/>
            <a:ext cx="1111058" cy="963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fores\AppData\Local\Monosnap\Temp\Html Icons _ Font Awesome v6 Beta - Google Chrome 2021-07-06 16.10.47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4060" y="2558390"/>
            <a:ext cx="344799" cy="458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fores\AppData\Local\Monosnap\Temp\Image Icons _ Font Awesome v6 Beta - Google Chrome 2021-07-06 16.11.2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5100" y="2593422"/>
            <a:ext cx="529393" cy="419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正方形/長方形 47"/>
          <p:cNvSpPr/>
          <p:nvPr/>
        </p:nvSpPr>
        <p:spPr>
          <a:xfrm>
            <a:off x="1856598" y="1941944"/>
            <a:ext cx="14686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Web Server</a:t>
            </a:r>
            <a:endParaRPr lang="ja-JP" altLang="en-US" dirty="0"/>
          </a:p>
        </p:txBody>
      </p:sp>
      <p:pic>
        <p:nvPicPr>
          <p:cNvPr id="4098" name="Picture 2" descr="https://digitalidentity.co.jp/blog/wp/wp-content/uploads/2018/07/all-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540" y="3447838"/>
            <a:ext cx="3293526" cy="2058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四角形吹き出し 1"/>
          <p:cNvSpPr/>
          <p:nvPr/>
        </p:nvSpPr>
        <p:spPr>
          <a:xfrm>
            <a:off x="828978" y="3426103"/>
            <a:ext cx="3677432" cy="2056435"/>
          </a:xfrm>
          <a:prstGeom prst="wedgeRectCallout">
            <a:avLst>
              <a:gd name="adj1" fmla="val -6871"/>
              <a:gd name="adj2" fmla="val -5695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28" name="Picture 4" descr="https://img0.etsystatic.com/000/0/6007442/il_fullxfull.281148222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9204" y="2204824"/>
            <a:ext cx="770208" cy="746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i.ebayimg.com/00/s/NTAwWDQ1Mg==/z/0FYAAOxyRhBS-qzb/%24_3.JPG?set_id=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9205" y="3706163"/>
            <a:ext cx="769556" cy="851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D:\AcademictJourney\3-web\hjRn2ZM.gif"/>
          <p:cNvPicPr>
            <a:picLocks noChangeAspect="1" noChangeArrowheads="1" noCrop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9204" y="5338157"/>
            <a:ext cx="770047" cy="742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 descr="Icon Request: fa-javascript OR fa-js · Issue #11419 ·  FortAwesome/Font-Awesome · GitHub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890"/>
          <a:stretch/>
        </p:blipFill>
        <p:spPr bwMode="auto">
          <a:xfrm>
            <a:off x="4780151" y="2032003"/>
            <a:ext cx="598409" cy="1091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9" descr="Icon Request: fa-javascript OR fa-js · Issue #11419 ·  FortAwesome/Font-Awesome · GitHub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10" r="32488"/>
          <a:stretch/>
        </p:blipFill>
        <p:spPr bwMode="auto">
          <a:xfrm>
            <a:off x="4749477" y="3585815"/>
            <a:ext cx="659758" cy="1091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9" descr="Icon Request: fa-javascript OR fa-js · Issue #11419 ·  FortAwesome/Font-Awesome · GitHub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511"/>
          <a:stretch/>
        </p:blipFill>
        <p:spPr bwMode="auto">
          <a:xfrm>
            <a:off x="4749477" y="5113259"/>
            <a:ext cx="605468" cy="1091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6450958" y="2032003"/>
            <a:ext cx="5243332" cy="110083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yper</a:t>
            </a:r>
            <a:r>
              <a:rPr lang="ja-JP" altLang="en-US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ext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arkup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anguage (HTML) is base language of the Web site. Hyper Text means link system.</a:t>
            </a:r>
          </a:p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altLang="ja-JP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HTML uses tags to architect web site</a:t>
            </a:r>
            <a:r>
              <a:rPr kumimoji="0" lang="en-US" altLang="ja-JP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 such like &lt;body&gt;&lt;/body&gt;, &lt;h1&gt;&lt;/h1&gt; etc.</a:t>
            </a:r>
          </a:p>
        </p:txBody>
      </p:sp>
      <p:cxnSp>
        <p:nvCxnSpPr>
          <p:cNvPr id="5" name="直線コネクタ 4"/>
          <p:cNvCxnSpPr/>
          <p:nvPr/>
        </p:nvCxnSpPr>
        <p:spPr>
          <a:xfrm flipV="1">
            <a:off x="3075008" y="2747058"/>
            <a:ext cx="1674469" cy="106487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直線コネクタ 25"/>
          <p:cNvCxnSpPr>
            <a:endCxn id="21" idx="1"/>
          </p:cNvCxnSpPr>
          <p:nvPr/>
        </p:nvCxnSpPr>
        <p:spPr>
          <a:xfrm flipV="1">
            <a:off x="4180390" y="4131802"/>
            <a:ext cx="569087" cy="32251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直線コネクタ 27"/>
          <p:cNvCxnSpPr>
            <a:endCxn id="22" idx="1"/>
          </p:cNvCxnSpPr>
          <p:nvPr/>
        </p:nvCxnSpPr>
        <p:spPr>
          <a:xfrm>
            <a:off x="4180390" y="5113260"/>
            <a:ext cx="569087" cy="54598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正方形/長方形 29"/>
          <p:cNvSpPr/>
          <p:nvPr/>
        </p:nvSpPr>
        <p:spPr>
          <a:xfrm>
            <a:off x="5419295" y="1932298"/>
            <a:ext cx="98937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Structure</a:t>
            </a:r>
            <a:endParaRPr lang="ja-JP" altLang="en-US" sz="1400" b="1" dirty="0"/>
          </a:p>
        </p:txBody>
      </p:sp>
      <p:sp>
        <p:nvSpPr>
          <p:cNvPr id="31" name="正方形/長方形 30"/>
          <p:cNvSpPr/>
          <p:nvPr/>
        </p:nvSpPr>
        <p:spPr>
          <a:xfrm>
            <a:off x="5309014" y="3386524"/>
            <a:ext cx="12105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ppearance</a:t>
            </a:r>
            <a:endParaRPr lang="ja-JP" altLang="en-US" b="1" dirty="0"/>
          </a:p>
        </p:txBody>
      </p:sp>
      <p:sp>
        <p:nvSpPr>
          <p:cNvPr id="32" name="正方形/長方形 31"/>
          <p:cNvSpPr/>
          <p:nvPr/>
        </p:nvSpPr>
        <p:spPr>
          <a:xfrm>
            <a:off x="5494160" y="5037524"/>
            <a:ext cx="84029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Actions</a:t>
            </a:r>
            <a:endParaRPr lang="ja-JP" altLang="en-US" sz="1400" dirty="0"/>
          </a:p>
        </p:txBody>
      </p:sp>
      <p:sp>
        <p:nvSpPr>
          <p:cNvPr id="34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6450958" y="3540412"/>
            <a:ext cx="5243332" cy="110083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ascading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tyle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heets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(CSS) is style language of the Web site. Style means design.</a:t>
            </a:r>
          </a:p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altLang="ja-JP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You can designate font-size, color, background-image and margin etc. on every </a:t>
            </a:r>
            <a:r>
              <a:rPr lang="en-US" altLang="ja-JP" sz="1400" kern="0" noProof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HTML </a:t>
            </a:r>
            <a:r>
              <a:rPr kumimoji="0" lang="en-US" altLang="ja-JP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tag.</a:t>
            </a:r>
          </a:p>
        </p:txBody>
      </p:sp>
      <p:sp>
        <p:nvSpPr>
          <p:cNvPr id="35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6450958" y="5158903"/>
            <a:ext cx="5243332" cy="110083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JavaScript (JS) is dynamic language of the Web site. Dynamic means running functions as client side script.</a:t>
            </a:r>
          </a:p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altLang="ja-JP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You can realize actions to check inputted messages, to show popup-messages and tool-tips on mouse over etc.</a:t>
            </a:r>
          </a:p>
        </p:txBody>
      </p:sp>
    </p:spTree>
    <p:extLst>
      <p:ext uri="{BB962C8B-B14F-4D97-AF65-F5344CB8AC3E}">
        <p14:creationId xmlns:p14="http://schemas.microsoft.com/office/powerpoint/2010/main" val="183352336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DCC8D635-5C3C-4497-A64D-3A6BA06657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F792FC90-FA76-40CD-9FCD-E2CE4076DA1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D88B4F89-1B52-471B-B3D2-A9D080D3F99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38F50A6B-990B-4E27-B402-2C469F1A727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512AA158-ED4C-43EE-8EB0-D78111A7E19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B30EE24D-DD62-46B6-9091-D23E71F7BD9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996B0243-973B-434D-B6F9-E7B5E775DE0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urna nibh, fermentum egestas dui at, lacinia convallis ligula. Curabitur at ante non dui convallis dapibus sed eget lacus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F769D852-E4F9-425A-91DD-CAE381A62F2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Eos et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accusamus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7CD6469E-2771-47D9-BD0C-7EABB68EEB1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62%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43587043-3446-48E7-952E-820603EF77D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81%</a:t>
            </a:r>
            <a:endParaRPr lang="ro-RO" dirty="0"/>
          </a:p>
        </p:txBody>
      </p:sp>
      <p:sp>
        <p:nvSpPr>
          <p:cNvPr id="63" name="Oval 62">
            <a:extLst>
              <a:ext uri="{FF2B5EF4-FFF2-40B4-BE49-F238E27FC236}">
                <a16:creationId xmlns="" xmlns:a16="http://schemas.microsoft.com/office/drawing/2014/main" id="{0CB42EF7-DF9C-4FAB-9F9C-793A08F9C2F3}"/>
              </a:ext>
            </a:extLst>
          </p:cNvPr>
          <p:cNvSpPr/>
          <p:nvPr/>
        </p:nvSpPr>
        <p:spPr>
          <a:xfrm>
            <a:off x="2348909" y="1645062"/>
            <a:ext cx="694779" cy="694779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1</a:t>
            </a:r>
            <a:endParaRPr lang="ro-RO" sz="2800" dirty="0">
              <a:solidFill>
                <a:schemeClr val="bg1"/>
              </a:solidFill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="" xmlns:a16="http://schemas.microsoft.com/office/drawing/2014/main" id="{E755B821-7CA9-4F02-BC9A-AEBAC158552F}"/>
              </a:ext>
            </a:extLst>
          </p:cNvPr>
          <p:cNvSpPr/>
          <p:nvPr/>
        </p:nvSpPr>
        <p:spPr>
          <a:xfrm>
            <a:off x="4776814" y="1643883"/>
            <a:ext cx="694779" cy="694779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2</a:t>
            </a:r>
            <a:endParaRPr lang="ro-RO" sz="2800" dirty="0">
              <a:solidFill>
                <a:schemeClr val="bg1"/>
              </a:solidFill>
            </a:endParaRPr>
          </a:p>
        </p:txBody>
      </p:sp>
      <p:sp>
        <p:nvSpPr>
          <p:cNvPr id="65" name="Arc 64">
            <a:extLst>
              <a:ext uri="{FF2B5EF4-FFF2-40B4-BE49-F238E27FC236}">
                <a16:creationId xmlns="" xmlns:a16="http://schemas.microsoft.com/office/drawing/2014/main" id="{B6B4174A-9614-44DA-B386-AA50572F2ECC}"/>
              </a:ext>
            </a:extLst>
          </p:cNvPr>
          <p:cNvSpPr/>
          <p:nvPr/>
        </p:nvSpPr>
        <p:spPr>
          <a:xfrm>
            <a:off x="6370999" y="1879607"/>
            <a:ext cx="1614104" cy="1614104"/>
          </a:xfrm>
          <a:prstGeom prst="arc">
            <a:avLst>
              <a:gd name="adj1" fmla="val 16200000"/>
              <a:gd name="adj2" fmla="val 8610464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6" name="Arc 65">
            <a:extLst>
              <a:ext uri="{FF2B5EF4-FFF2-40B4-BE49-F238E27FC236}">
                <a16:creationId xmlns="" xmlns:a16="http://schemas.microsoft.com/office/drawing/2014/main" id="{007296C8-F526-4610-B4DA-7E8D6014F0B9}"/>
              </a:ext>
            </a:extLst>
          </p:cNvPr>
          <p:cNvSpPr/>
          <p:nvPr/>
        </p:nvSpPr>
        <p:spPr>
          <a:xfrm>
            <a:off x="9085431" y="1879607"/>
            <a:ext cx="1614104" cy="1614104"/>
          </a:xfrm>
          <a:prstGeom prst="arc">
            <a:avLst>
              <a:gd name="adj1" fmla="val 16200000"/>
              <a:gd name="adj2" fmla="val 12158191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9" name="Rectangle: Rounded Corners 68">
            <a:extLst>
              <a:ext uri="{FF2B5EF4-FFF2-40B4-BE49-F238E27FC236}">
                <a16:creationId xmlns="" xmlns:a16="http://schemas.microsoft.com/office/drawing/2014/main" id="{A35C038A-53E2-432A-B391-C1941F312E52}"/>
              </a:ext>
            </a:extLst>
          </p:cNvPr>
          <p:cNvSpPr/>
          <p:nvPr/>
        </p:nvSpPr>
        <p:spPr>
          <a:xfrm>
            <a:off x="6776165" y="5565889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sp>
        <p:nvSpPr>
          <p:cNvPr id="70" name="Rectangle: Rounded Corners 69">
            <a:extLst>
              <a:ext uri="{FF2B5EF4-FFF2-40B4-BE49-F238E27FC236}">
                <a16:creationId xmlns="" xmlns:a16="http://schemas.microsoft.com/office/drawing/2014/main" id="{348C55F9-6717-4CC5-96C6-9B9EE77B4B54}"/>
              </a:ext>
            </a:extLst>
          </p:cNvPr>
          <p:cNvSpPr/>
          <p:nvPr/>
        </p:nvSpPr>
        <p:spPr>
          <a:xfrm>
            <a:off x="9516245" y="5565889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sp>
        <p:nvSpPr>
          <p:cNvPr id="29" name="Footer Placeholder 28">
            <a:extLst>
              <a:ext uri="{FF2B5EF4-FFF2-40B4-BE49-F238E27FC236}">
                <a16:creationId xmlns="" xmlns:a16="http://schemas.microsoft.com/office/drawing/2014/main" id="{2AC96BCD-FAB3-4A04-8FFB-2C010CCBB5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0" name="Slide Number Placeholder 29">
            <a:extLst>
              <a:ext uri="{FF2B5EF4-FFF2-40B4-BE49-F238E27FC236}">
                <a16:creationId xmlns="" xmlns:a16="http://schemas.microsoft.com/office/drawing/2014/main" id="{E6A87892-12AF-43D1-9B55-15E727C21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90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8D3B9F88-321D-4BF8-BE54-3402C5E78E0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/>
      </p:sp>
      <p:sp>
        <p:nvSpPr>
          <p:cNvPr id="6" name="Picture Placeholder 5">
            <a:extLst>
              <a:ext uri="{FF2B5EF4-FFF2-40B4-BE49-F238E27FC236}">
                <a16:creationId xmlns="" xmlns:a16="http://schemas.microsoft.com/office/drawing/2014/main" id="{200223F4-C0BB-4882-BCB1-A78005D1BE9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</p:sp>
    </p:spTree>
    <p:extLst>
      <p:ext uri="{BB962C8B-B14F-4D97-AF65-F5344CB8AC3E}">
        <p14:creationId xmlns:p14="http://schemas.microsoft.com/office/powerpoint/2010/main" val="1003844254"/>
      </p:ext>
    </p:extLst>
  </p:cSld>
  <p:clrMapOvr>
    <a:masterClrMapping/>
  </p:clrMapOvr>
  <p:transition spd="med">
    <p:pull dir="u"/>
  </p:transition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0DA7FD1C-0041-412A-9CB3-4D647622815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B3C2CE15-DFAE-4102-8998-ACFE21F8C41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6233EE5C-4F3E-4EF6-9C3D-FF25AFE36DF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7A31E691-F9A1-44B6-A839-908B8F3DE9F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96E2A86B-FA78-45DE-9668-A0416E70C7E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5D92CA5B-C45D-404C-A513-25F0B4CC53D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9C5C99E1-9C62-4D19-8BAA-46DE5394C65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282858A3-3603-468B-8614-5DC2562DFB6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20952EFB-2CEC-43F7-9D80-7953E5AACD4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DC98EE1E-811F-428B-BE81-964FE9B7FC8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E98BC05E-AA9B-4E32-8739-57533C6FD9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88899" y="5324240"/>
            <a:ext cx="359652" cy="295844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3860CEE8-AB16-4796-9701-3414B847AA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82650" y="5303610"/>
            <a:ext cx="327542" cy="295844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C89C3530-B8A8-4405-A433-76F8E379E5D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193752" y="5316426"/>
            <a:ext cx="290560" cy="295844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29998C94-10D8-4CB7-914E-1E7A8ADA434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782163" y="5299668"/>
            <a:ext cx="295844" cy="295844"/>
          </a:xfrm>
          <a:prstGeom prst="rect">
            <a:avLst/>
          </a:prstGeom>
        </p:spPr>
      </p:pic>
      <p:sp>
        <p:nvSpPr>
          <p:cNvPr id="34" name="Footer Placeholder 33">
            <a:extLst>
              <a:ext uri="{FF2B5EF4-FFF2-40B4-BE49-F238E27FC236}">
                <a16:creationId xmlns="" xmlns:a16="http://schemas.microsoft.com/office/drawing/2014/main" id="{CCB44608-1D1A-43AE-82C4-C770FC154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5" name="Slide Number Placeholder 34">
            <a:extLst>
              <a:ext uri="{FF2B5EF4-FFF2-40B4-BE49-F238E27FC236}">
                <a16:creationId xmlns="" xmlns:a16="http://schemas.microsoft.com/office/drawing/2014/main" id="{4798AE92-BB27-44F3-89AB-A10294429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91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B6E93828-5077-4A8E-86F1-3298CB0DD4E3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C0C6E9FB-4ADC-4079-A5A9-6BE102996207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  <p:sp>
        <p:nvSpPr>
          <p:cNvPr id="8" name="Picture Placeholder 7">
            <a:extLst>
              <a:ext uri="{FF2B5EF4-FFF2-40B4-BE49-F238E27FC236}">
                <a16:creationId xmlns="" xmlns:a16="http://schemas.microsoft.com/office/drawing/2014/main" id="{90CD3C7D-83AE-4506-887C-C1D808F4C65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/>
      </p:sp>
    </p:spTree>
    <p:extLst>
      <p:ext uri="{BB962C8B-B14F-4D97-AF65-F5344CB8AC3E}">
        <p14:creationId xmlns:p14="http://schemas.microsoft.com/office/powerpoint/2010/main" val="173663670"/>
      </p:ext>
    </p:extLst>
  </p:cSld>
  <p:clrMapOvr>
    <a:masterClrMapping/>
  </p:clrMapOvr>
  <p:transition spd="med">
    <p:pull dir="u"/>
  </p:transition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roup 98">
            <a:extLst>
              <a:ext uri="{FF2B5EF4-FFF2-40B4-BE49-F238E27FC236}">
                <a16:creationId xmlns="" xmlns:a16="http://schemas.microsoft.com/office/drawing/2014/main" id="{B6A01E03-1967-43A7-A006-9DFC18C1E9CA}"/>
              </a:ext>
            </a:extLst>
          </p:cNvPr>
          <p:cNvGrpSpPr/>
          <p:nvPr/>
        </p:nvGrpSpPr>
        <p:grpSpPr>
          <a:xfrm>
            <a:off x="608857" y="4402117"/>
            <a:ext cx="1674830" cy="339764"/>
            <a:chOff x="921928" y="4402117"/>
            <a:chExt cx="1674830" cy="339764"/>
          </a:xfrm>
        </p:grpSpPr>
        <p:cxnSp>
          <p:nvCxnSpPr>
            <p:cNvPr id="100" name="Straight Connector 99">
              <a:extLst>
                <a:ext uri="{FF2B5EF4-FFF2-40B4-BE49-F238E27FC236}">
                  <a16:creationId xmlns="" xmlns:a16="http://schemas.microsoft.com/office/drawing/2014/main" id="{8CE251C6-8279-4542-874D-421A35EE079B}"/>
                </a:ext>
              </a:extLst>
            </p:cNvPr>
            <p:cNvCxnSpPr>
              <a:cxnSpLocks/>
            </p:cNvCxnSpPr>
            <p:nvPr/>
          </p:nvCxnSpPr>
          <p:spPr>
            <a:xfrm>
              <a:off x="921928" y="4571999"/>
              <a:ext cx="1674830" cy="0"/>
            </a:xfrm>
            <a:prstGeom prst="line">
              <a:avLst/>
            </a:prstGeom>
            <a:ln w="47625">
              <a:gradFill>
                <a:gsLst>
                  <a:gs pos="94000">
                    <a:srgbClr val="9B66C2">
                      <a:alpha val="0"/>
                    </a:srgbClr>
                  </a:gs>
                  <a:gs pos="10000">
                    <a:schemeClr val="accent1">
                      <a:lumMod val="45000"/>
                      <a:lumOff val="55000"/>
                      <a:alpha val="0"/>
                    </a:schemeClr>
                  </a:gs>
                  <a:gs pos="39000">
                    <a:srgbClr val="8D56B8"/>
                  </a:gs>
                  <a:gs pos="69000">
                    <a:srgbClr val="7B3EA9"/>
                  </a:gs>
                  <a:gs pos="56000">
                    <a:srgbClr val="7030A0"/>
                  </a:gs>
                </a:gsLst>
                <a:lin ang="21594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1" name="Group 100">
              <a:extLst>
                <a:ext uri="{FF2B5EF4-FFF2-40B4-BE49-F238E27FC236}">
                  <a16:creationId xmlns="" xmlns:a16="http://schemas.microsoft.com/office/drawing/2014/main" id="{C70C17D8-D555-4D2F-B549-8477BCD46D7A}"/>
                </a:ext>
              </a:extLst>
            </p:cNvPr>
            <p:cNvGrpSpPr/>
            <p:nvPr/>
          </p:nvGrpSpPr>
          <p:grpSpPr>
            <a:xfrm>
              <a:off x="1656136" y="4402117"/>
              <a:ext cx="339764" cy="339764"/>
              <a:chOff x="2110507" y="4826324"/>
              <a:chExt cx="339764" cy="339764"/>
            </a:xfrm>
          </p:grpSpPr>
          <p:sp>
            <p:nvSpPr>
              <p:cNvPr id="102" name="Oval 101">
                <a:extLst>
                  <a:ext uri="{FF2B5EF4-FFF2-40B4-BE49-F238E27FC236}">
                    <a16:creationId xmlns="" xmlns:a16="http://schemas.microsoft.com/office/drawing/2014/main" id="{EA64B08F-EEFD-44EC-9475-E1F8F7B40EC3}"/>
                  </a:ext>
                </a:extLst>
              </p:cNvPr>
              <p:cNvSpPr/>
              <p:nvPr/>
            </p:nvSpPr>
            <p:spPr>
              <a:xfrm>
                <a:off x="2110507" y="4826324"/>
                <a:ext cx="339764" cy="33976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103" name="Oval 102">
                <a:extLst>
                  <a:ext uri="{FF2B5EF4-FFF2-40B4-BE49-F238E27FC236}">
                    <a16:creationId xmlns="" xmlns:a16="http://schemas.microsoft.com/office/drawing/2014/main" id="{0AEFC8EF-0903-4D51-A001-8E696F6BE77C}"/>
                  </a:ext>
                </a:extLst>
              </p:cNvPr>
              <p:cNvSpPr/>
              <p:nvPr/>
            </p:nvSpPr>
            <p:spPr>
              <a:xfrm>
                <a:off x="2235505" y="4951322"/>
                <a:ext cx="89768" cy="89768"/>
              </a:xfrm>
              <a:prstGeom prst="ellipse">
                <a:avLst/>
              </a:prstGeom>
              <a:noFill/>
              <a:ln w="158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grpSp>
        <p:nvGrpSpPr>
          <p:cNvPr id="105" name="Group 104">
            <a:extLst>
              <a:ext uri="{FF2B5EF4-FFF2-40B4-BE49-F238E27FC236}">
                <a16:creationId xmlns="" xmlns:a16="http://schemas.microsoft.com/office/drawing/2014/main" id="{2BCA4958-1155-4C76-96B5-7C45E912E572}"/>
              </a:ext>
            </a:extLst>
          </p:cNvPr>
          <p:cNvGrpSpPr/>
          <p:nvPr/>
        </p:nvGrpSpPr>
        <p:grpSpPr>
          <a:xfrm>
            <a:off x="2792474" y="4402117"/>
            <a:ext cx="1674830" cy="339764"/>
            <a:chOff x="3105545" y="4402117"/>
            <a:chExt cx="1674830" cy="339764"/>
          </a:xfrm>
        </p:grpSpPr>
        <p:cxnSp>
          <p:nvCxnSpPr>
            <p:cNvPr id="106" name="Straight Connector 105">
              <a:extLst>
                <a:ext uri="{FF2B5EF4-FFF2-40B4-BE49-F238E27FC236}">
                  <a16:creationId xmlns="" xmlns:a16="http://schemas.microsoft.com/office/drawing/2014/main" id="{AC24B589-22E8-4EBB-9A9E-9C0893BF2C09}"/>
                </a:ext>
              </a:extLst>
            </p:cNvPr>
            <p:cNvCxnSpPr>
              <a:cxnSpLocks/>
            </p:cNvCxnSpPr>
            <p:nvPr/>
          </p:nvCxnSpPr>
          <p:spPr>
            <a:xfrm>
              <a:off x="3105545" y="4571999"/>
              <a:ext cx="1674830" cy="0"/>
            </a:xfrm>
            <a:prstGeom prst="line">
              <a:avLst/>
            </a:prstGeom>
            <a:ln w="47625">
              <a:gradFill>
                <a:gsLst>
                  <a:gs pos="94000">
                    <a:srgbClr val="9B66C2">
                      <a:alpha val="0"/>
                    </a:srgbClr>
                  </a:gs>
                  <a:gs pos="10000">
                    <a:schemeClr val="accent1">
                      <a:lumMod val="45000"/>
                      <a:lumOff val="55000"/>
                      <a:alpha val="0"/>
                    </a:schemeClr>
                  </a:gs>
                  <a:gs pos="39000">
                    <a:srgbClr val="8D56B8"/>
                  </a:gs>
                  <a:gs pos="69000">
                    <a:srgbClr val="7B3EA9"/>
                  </a:gs>
                  <a:gs pos="56000">
                    <a:srgbClr val="7030A0"/>
                  </a:gs>
                </a:gsLst>
                <a:lin ang="21594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7" name="Group 106">
              <a:extLst>
                <a:ext uri="{FF2B5EF4-FFF2-40B4-BE49-F238E27FC236}">
                  <a16:creationId xmlns="" xmlns:a16="http://schemas.microsoft.com/office/drawing/2014/main" id="{FF275721-4336-4503-82FD-2FEEFB90404D}"/>
                </a:ext>
              </a:extLst>
            </p:cNvPr>
            <p:cNvGrpSpPr/>
            <p:nvPr/>
          </p:nvGrpSpPr>
          <p:grpSpPr>
            <a:xfrm>
              <a:off x="3839753" y="4402117"/>
              <a:ext cx="339764" cy="339764"/>
              <a:chOff x="2110507" y="4826324"/>
              <a:chExt cx="339764" cy="339764"/>
            </a:xfrm>
          </p:grpSpPr>
          <p:sp>
            <p:nvSpPr>
              <p:cNvPr id="108" name="Oval 107">
                <a:extLst>
                  <a:ext uri="{FF2B5EF4-FFF2-40B4-BE49-F238E27FC236}">
                    <a16:creationId xmlns="" xmlns:a16="http://schemas.microsoft.com/office/drawing/2014/main" id="{10452251-8700-4F58-ADED-F5C78B21E76A}"/>
                  </a:ext>
                </a:extLst>
              </p:cNvPr>
              <p:cNvSpPr/>
              <p:nvPr/>
            </p:nvSpPr>
            <p:spPr>
              <a:xfrm>
                <a:off x="2110507" y="4826324"/>
                <a:ext cx="339764" cy="33976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109" name="Oval 108">
                <a:extLst>
                  <a:ext uri="{FF2B5EF4-FFF2-40B4-BE49-F238E27FC236}">
                    <a16:creationId xmlns="" xmlns:a16="http://schemas.microsoft.com/office/drawing/2014/main" id="{7E28BBDC-6BAC-444B-A374-EA0A68E47941}"/>
                  </a:ext>
                </a:extLst>
              </p:cNvPr>
              <p:cNvSpPr/>
              <p:nvPr/>
            </p:nvSpPr>
            <p:spPr>
              <a:xfrm>
                <a:off x="2235505" y="4951322"/>
                <a:ext cx="89768" cy="89768"/>
              </a:xfrm>
              <a:prstGeom prst="ellipse">
                <a:avLst/>
              </a:prstGeom>
              <a:noFill/>
              <a:ln w="158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cxnSp>
        <p:nvCxnSpPr>
          <p:cNvPr id="110" name="Straight Connector 109">
            <a:extLst>
              <a:ext uri="{FF2B5EF4-FFF2-40B4-BE49-F238E27FC236}">
                <a16:creationId xmlns="" xmlns:a16="http://schemas.microsoft.com/office/drawing/2014/main" id="{A3444695-6E68-4153-903D-3316CE06ACC3}"/>
              </a:ext>
            </a:extLst>
          </p:cNvPr>
          <p:cNvCxnSpPr>
            <a:cxnSpLocks/>
          </p:cNvCxnSpPr>
          <p:nvPr/>
        </p:nvCxnSpPr>
        <p:spPr>
          <a:xfrm>
            <a:off x="4983947" y="4571999"/>
            <a:ext cx="1674830" cy="0"/>
          </a:xfrm>
          <a:prstGeom prst="line">
            <a:avLst/>
          </a:prstGeom>
          <a:ln w="47625">
            <a:gradFill>
              <a:gsLst>
                <a:gs pos="94000">
                  <a:srgbClr val="9B66C2">
                    <a:alpha val="0"/>
                  </a:srgbClr>
                </a:gs>
                <a:gs pos="10000">
                  <a:schemeClr val="accent1">
                    <a:lumMod val="45000"/>
                    <a:lumOff val="55000"/>
                    <a:alpha val="0"/>
                  </a:schemeClr>
                </a:gs>
                <a:gs pos="39000">
                  <a:srgbClr val="8D56B8"/>
                </a:gs>
                <a:gs pos="69000">
                  <a:srgbClr val="7B3EA9"/>
                </a:gs>
                <a:gs pos="56000">
                  <a:srgbClr val="7030A0"/>
                </a:gs>
              </a:gsLst>
              <a:lin ang="21594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1" name="Group 110">
            <a:extLst>
              <a:ext uri="{FF2B5EF4-FFF2-40B4-BE49-F238E27FC236}">
                <a16:creationId xmlns="" xmlns:a16="http://schemas.microsoft.com/office/drawing/2014/main" id="{C45F9611-D741-4538-9865-0F2AFD0DFFC1}"/>
              </a:ext>
            </a:extLst>
          </p:cNvPr>
          <p:cNvGrpSpPr/>
          <p:nvPr/>
        </p:nvGrpSpPr>
        <p:grpSpPr>
          <a:xfrm>
            <a:off x="5718155" y="4402117"/>
            <a:ext cx="339764" cy="339764"/>
            <a:chOff x="2110507" y="4826324"/>
            <a:chExt cx="339764" cy="339764"/>
          </a:xfrm>
        </p:grpSpPr>
        <p:sp>
          <p:nvSpPr>
            <p:cNvPr id="112" name="Oval 111">
              <a:extLst>
                <a:ext uri="{FF2B5EF4-FFF2-40B4-BE49-F238E27FC236}">
                  <a16:creationId xmlns="" xmlns:a16="http://schemas.microsoft.com/office/drawing/2014/main" id="{ADF2A7D3-CB1C-4AE5-A2D6-122FA19AD176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13" name="Oval 112">
              <a:extLst>
                <a:ext uri="{FF2B5EF4-FFF2-40B4-BE49-F238E27FC236}">
                  <a16:creationId xmlns="" xmlns:a16="http://schemas.microsoft.com/office/drawing/2014/main" id="{D65DC054-23E5-4AA1-A317-D8E4B4423770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pic>
        <p:nvPicPr>
          <p:cNvPr id="115" name="Graphic 114">
            <a:extLst>
              <a:ext uri="{FF2B5EF4-FFF2-40B4-BE49-F238E27FC236}">
                <a16:creationId xmlns="" xmlns:a16="http://schemas.microsoft.com/office/drawing/2014/main" id="{9220FD32-06B6-4E88-8C08-13E4B3DB4E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54859" y="4972093"/>
            <a:ext cx="483408" cy="531749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="" xmlns:a16="http://schemas.microsoft.com/office/drawing/2014/main" id="{94277BC1-E4DD-4B3F-9AF2-51222BE821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64829" y="4975965"/>
            <a:ext cx="430699" cy="515301"/>
          </a:xfrm>
          <a:prstGeom prst="rect">
            <a:avLst/>
          </a:prstGeom>
        </p:spPr>
      </p:pic>
      <p:pic>
        <p:nvPicPr>
          <p:cNvPr id="117" name="Graphic 116">
            <a:extLst>
              <a:ext uri="{FF2B5EF4-FFF2-40B4-BE49-F238E27FC236}">
                <a16:creationId xmlns="" xmlns:a16="http://schemas.microsoft.com/office/drawing/2014/main" id="{92EFD2BF-F583-4346-9FC5-374522D9B20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819954" y="5062898"/>
            <a:ext cx="517261" cy="440944"/>
          </a:xfrm>
          <a:prstGeom prst="rect">
            <a:avLst/>
          </a:prstGeom>
        </p:spPr>
      </p:pic>
      <p:pic>
        <p:nvPicPr>
          <p:cNvPr id="118" name="Graphic 117">
            <a:extLst>
              <a:ext uri="{FF2B5EF4-FFF2-40B4-BE49-F238E27FC236}">
                <a16:creationId xmlns="" xmlns:a16="http://schemas.microsoft.com/office/drawing/2014/main" id="{3538EF66-F3DA-4E57-87A3-35DA23F4BCC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990449" y="5027709"/>
            <a:ext cx="562715" cy="476143"/>
          </a:xfrm>
          <a:prstGeom prst="rect">
            <a:avLst/>
          </a:prstGeom>
        </p:spPr>
      </p:pic>
      <p:sp>
        <p:nvSpPr>
          <p:cNvPr id="122" name="Freeform: Shape 121">
            <a:extLst>
              <a:ext uri="{FF2B5EF4-FFF2-40B4-BE49-F238E27FC236}">
                <a16:creationId xmlns="" xmlns:a16="http://schemas.microsoft.com/office/drawing/2014/main" id="{EEE30B97-7379-46FE-B78B-31B3E354BC54}"/>
              </a:ext>
            </a:extLst>
          </p:cNvPr>
          <p:cNvSpPr/>
          <p:nvPr/>
        </p:nvSpPr>
        <p:spPr>
          <a:xfrm rot="10800000">
            <a:off x="643510" y="200359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2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23" name="Freeform: Shape 122">
            <a:extLst>
              <a:ext uri="{FF2B5EF4-FFF2-40B4-BE49-F238E27FC236}">
                <a16:creationId xmlns="" xmlns:a16="http://schemas.microsoft.com/office/drawing/2014/main" id="{B0A627E8-7D30-4C7E-9AB2-D5A8B25FBBDB}"/>
              </a:ext>
            </a:extLst>
          </p:cNvPr>
          <p:cNvSpPr/>
          <p:nvPr/>
        </p:nvSpPr>
        <p:spPr>
          <a:xfrm rot="10800000">
            <a:off x="2835203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2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24" name="Freeform: Shape 123">
            <a:extLst>
              <a:ext uri="{FF2B5EF4-FFF2-40B4-BE49-F238E27FC236}">
                <a16:creationId xmlns="" xmlns:a16="http://schemas.microsoft.com/office/drawing/2014/main" id="{5701D7C3-363C-4800-A50B-1F7DD8C10C66}"/>
              </a:ext>
            </a:extLst>
          </p:cNvPr>
          <p:cNvSpPr/>
          <p:nvPr/>
        </p:nvSpPr>
        <p:spPr>
          <a:xfrm rot="10800000">
            <a:off x="5026895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2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25" name="Freeform: Shape 124">
            <a:extLst>
              <a:ext uri="{FF2B5EF4-FFF2-40B4-BE49-F238E27FC236}">
                <a16:creationId xmlns="" xmlns:a16="http://schemas.microsoft.com/office/drawing/2014/main" id="{E8B0B3D8-03BE-4F51-9D90-FDAF3CE840A1}"/>
              </a:ext>
            </a:extLst>
          </p:cNvPr>
          <p:cNvSpPr/>
          <p:nvPr/>
        </p:nvSpPr>
        <p:spPr>
          <a:xfrm rot="10800000">
            <a:off x="7218586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126" name="Freeform: Shape 125">
            <a:extLst>
              <a:ext uri="{FF2B5EF4-FFF2-40B4-BE49-F238E27FC236}">
                <a16:creationId xmlns="" xmlns:a16="http://schemas.microsoft.com/office/drawing/2014/main" id="{12125D3F-FBA3-417B-8AFC-356DF2AE68CF}"/>
              </a:ext>
            </a:extLst>
          </p:cNvPr>
          <p:cNvSpPr/>
          <p:nvPr/>
        </p:nvSpPr>
        <p:spPr>
          <a:xfrm rot="10800000">
            <a:off x="9401891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127" name="Graphic 126">
            <a:extLst>
              <a:ext uri="{FF2B5EF4-FFF2-40B4-BE49-F238E27FC236}">
                <a16:creationId xmlns="" xmlns:a16="http://schemas.microsoft.com/office/drawing/2014/main" id="{000D7067-7396-4C45-9F7C-3D0E230CDD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302056" y="4985686"/>
            <a:ext cx="426241" cy="518175"/>
          </a:xfrm>
          <a:prstGeom prst="rect">
            <a:avLst/>
          </a:prstGeom>
        </p:spPr>
      </p:pic>
      <p:sp>
        <p:nvSpPr>
          <p:cNvPr id="48" name="Text Placeholder 47">
            <a:extLst>
              <a:ext uri="{FF2B5EF4-FFF2-40B4-BE49-F238E27FC236}">
                <a16:creationId xmlns="" xmlns:a16="http://schemas.microsoft.com/office/drawing/2014/main" id="{7FB86BF2-B0A3-4F14-9262-EE0BDD3B99E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Cras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suscipit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magna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47" name="Text Placeholder 46">
            <a:extLst>
              <a:ext uri="{FF2B5EF4-FFF2-40B4-BE49-F238E27FC236}">
                <a16:creationId xmlns="" xmlns:a16="http://schemas.microsoft.com/office/drawing/2014/main" id="{1E7BF5CF-ACC9-4E0C-874B-29DC6E9BB98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Donec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dapibus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50683982-49BB-4457-9FE7-FB2A7F94AD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6" name="Text Placeholder 45">
            <a:extLst>
              <a:ext uri="{FF2B5EF4-FFF2-40B4-BE49-F238E27FC236}">
                <a16:creationId xmlns="" xmlns:a16="http://schemas.microsoft.com/office/drawing/2014/main" id="{E22F011D-9D4B-4274-98A0-552BFFD1FE9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9" name="Text Placeholder 48">
            <a:extLst>
              <a:ext uri="{FF2B5EF4-FFF2-40B4-BE49-F238E27FC236}">
                <a16:creationId xmlns="" xmlns:a16="http://schemas.microsoft.com/office/drawing/2014/main" id="{9314552A-F26F-4C3B-9D29-092DAF6993C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43508" y="2981760"/>
            <a:ext cx="1747640" cy="600164"/>
          </a:xfrm>
        </p:spPr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Duis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aute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irure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dolor </a:t>
            </a:r>
          </a:p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in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reprehenderit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in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voluptate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B351138D-66A4-4751-B585-03C91CEE146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2009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612F768F-8433-485F-877C-C99E1287D1E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Donec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dapibus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8F096E6C-577A-4558-A56A-12CC4BDB549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835200" y="2981760"/>
            <a:ext cx="1739251" cy="600164"/>
          </a:xfrm>
        </p:spPr>
        <p:txBody>
          <a:bodyPr/>
          <a:lstStyle/>
          <a:p>
            <a:r>
              <a:rPr lang="pt-BR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Fusce tortor sem, </a:t>
            </a:r>
          </a:p>
          <a:p>
            <a:r>
              <a:rPr lang="pt-BR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congue sed </a:t>
            </a:r>
          </a:p>
          <a:p>
            <a:r>
              <a:rPr lang="pt-BR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consectetur at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3" name="Text Placeholder 52">
            <a:extLst>
              <a:ext uri="{FF2B5EF4-FFF2-40B4-BE49-F238E27FC236}">
                <a16:creationId xmlns="" xmlns:a16="http://schemas.microsoft.com/office/drawing/2014/main" id="{E7854491-50A8-4815-AD57-C1097D09ACC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2012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4" name="Text Placeholder 53">
            <a:extLst>
              <a:ext uri="{FF2B5EF4-FFF2-40B4-BE49-F238E27FC236}">
                <a16:creationId xmlns="" xmlns:a16="http://schemas.microsoft.com/office/drawing/2014/main" id="{2A5EBA8E-6830-4DF3-91F9-A832A722DBB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Quisque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ultricies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65B06D0C-C491-428E-8FD6-7FEFCF5B417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026892" y="2981760"/>
            <a:ext cx="1739251" cy="600164"/>
          </a:xfrm>
        </p:spPr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Duis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aute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irure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dolor </a:t>
            </a:r>
          </a:p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in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reprehenderit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in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voluptate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8" name="Text Placeholder 57">
            <a:extLst>
              <a:ext uri="{FF2B5EF4-FFF2-40B4-BE49-F238E27FC236}">
                <a16:creationId xmlns="" xmlns:a16="http://schemas.microsoft.com/office/drawing/2014/main" id="{484FDCED-BA29-4BF2-85AE-283A2C5D102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2018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9" name="Text Placeholder 58">
            <a:extLst>
              <a:ext uri="{FF2B5EF4-FFF2-40B4-BE49-F238E27FC236}">
                <a16:creationId xmlns="" xmlns:a16="http://schemas.microsoft.com/office/drawing/2014/main" id="{43333CD1-0D37-45EA-BD76-B2FF3E6EE3F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Class </a:t>
            </a:r>
            <a:r>
              <a:rPr lang="en-US" dirty="0" err="1">
                <a:solidFill>
                  <a:schemeClr val="bg1"/>
                </a:solidFill>
              </a:rPr>
              <a:t>aptent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2" name="Text Placeholder 61">
            <a:extLst>
              <a:ext uri="{FF2B5EF4-FFF2-40B4-BE49-F238E27FC236}">
                <a16:creationId xmlns="" xmlns:a16="http://schemas.microsoft.com/office/drawing/2014/main" id="{2ED745CA-133F-4D85-870C-9AA7F0D8828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218584" y="2981760"/>
            <a:ext cx="1739251" cy="600164"/>
          </a:xfrm>
        </p:spPr>
        <p:txBody>
          <a:bodyPr/>
          <a:lstStyle/>
          <a:p>
            <a:r>
              <a:rPr lang="en-US" dirty="0"/>
              <a:t> Nam </a:t>
            </a:r>
            <a:r>
              <a:rPr lang="en-US" dirty="0" err="1"/>
              <a:t>ullamcorper</a:t>
            </a:r>
            <a:r>
              <a:rPr lang="en-US" dirty="0"/>
              <a:t> </a:t>
            </a:r>
          </a:p>
          <a:p>
            <a:r>
              <a:rPr lang="en-US" dirty="0" err="1"/>
              <a:t>rhoncus</a:t>
            </a:r>
            <a:r>
              <a:rPr lang="en-US" dirty="0"/>
              <a:t> </a:t>
            </a:r>
            <a:r>
              <a:rPr lang="en-US" dirty="0" err="1"/>
              <a:t>venenatis</a:t>
            </a:r>
            <a:r>
              <a:rPr lang="en-US" dirty="0"/>
              <a:t>. </a:t>
            </a:r>
          </a:p>
          <a:p>
            <a:r>
              <a:rPr lang="en-US" dirty="0"/>
              <a:t>Nam sed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="" xmlns:a16="http://schemas.microsoft.com/office/drawing/2014/main" id="{F29ACBC6-979F-4047-AD60-486A0B229EF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2019</a:t>
            </a:r>
            <a:endParaRPr lang="ro-RO" dirty="0"/>
          </a:p>
        </p:txBody>
      </p:sp>
      <p:sp>
        <p:nvSpPr>
          <p:cNvPr id="71" name="Text Placeholder 70">
            <a:extLst>
              <a:ext uri="{FF2B5EF4-FFF2-40B4-BE49-F238E27FC236}">
                <a16:creationId xmlns="" xmlns:a16="http://schemas.microsoft.com/office/drawing/2014/main" id="{B0AB32BF-2787-49D6-8A5F-0A48494E3A0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/>
              <a:t>Proin</a:t>
            </a:r>
            <a:r>
              <a:rPr lang="en-US" dirty="0"/>
              <a:t> vel </a:t>
            </a:r>
            <a:r>
              <a:rPr lang="en-US" dirty="0" err="1"/>
              <a:t>luctus</a:t>
            </a:r>
            <a:endParaRPr lang="en-US" dirty="0"/>
          </a:p>
        </p:txBody>
      </p:sp>
      <p:sp>
        <p:nvSpPr>
          <p:cNvPr id="74" name="Text Placeholder 73">
            <a:extLst>
              <a:ext uri="{FF2B5EF4-FFF2-40B4-BE49-F238E27FC236}">
                <a16:creationId xmlns="" xmlns:a16="http://schemas.microsoft.com/office/drawing/2014/main" id="{0D3AD729-2D02-4E81-B27E-A1A93462B4E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401891" y="2981760"/>
            <a:ext cx="1739251" cy="600164"/>
          </a:xfrm>
        </p:spPr>
        <p:txBody>
          <a:bodyPr/>
          <a:lstStyle/>
          <a:p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luctus</a:t>
            </a:r>
            <a:r>
              <a:rPr lang="en-US" dirty="0"/>
              <a:t> </a:t>
            </a:r>
          </a:p>
          <a:p>
            <a:r>
              <a:rPr lang="en-US" dirty="0" err="1"/>
              <a:t>consectetur</a:t>
            </a:r>
            <a:r>
              <a:rPr lang="en-US" dirty="0"/>
              <a:t> dui ac </a:t>
            </a:r>
          </a:p>
          <a:p>
            <a:r>
              <a:rPr lang="en-US" dirty="0" err="1"/>
              <a:t>blandit</a:t>
            </a:r>
            <a:r>
              <a:rPr lang="en-US" dirty="0"/>
              <a:t> sed ac ex vel</a:t>
            </a:r>
            <a:endParaRPr lang="ro-RO" dirty="0"/>
          </a:p>
        </p:txBody>
      </p:sp>
      <p:sp>
        <p:nvSpPr>
          <p:cNvPr id="79" name="Text Placeholder 78">
            <a:extLst>
              <a:ext uri="{FF2B5EF4-FFF2-40B4-BE49-F238E27FC236}">
                <a16:creationId xmlns="" xmlns:a16="http://schemas.microsoft.com/office/drawing/2014/main" id="{56EF5F64-AE01-449A-B2C5-6D639EFE762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2020</a:t>
            </a:r>
            <a:endParaRPr lang="ro-RO" dirty="0"/>
          </a:p>
        </p:txBody>
      </p:sp>
      <p:sp>
        <p:nvSpPr>
          <p:cNvPr id="80" name="Text Placeholder 79">
            <a:extLst>
              <a:ext uri="{FF2B5EF4-FFF2-40B4-BE49-F238E27FC236}">
                <a16:creationId xmlns="" xmlns:a16="http://schemas.microsoft.com/office/drawing/2014/main" id="{751DD3BE-BF92-40E4-9DB7-39ED22A06E6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err="1"/>
              <a:t>Quisque</a:t>
            </a:r>
            <a:r>
              <a:rPr lang="en-US" dirty="0"/>
              <a:t> </a:t>
            </a:r>
            <a:r>
              <a:rPr lang="en-US" dirty="0" err="1"/>
              <a:t>viverra</a:t>
            </a:r>
            <a:endParaRPr lang="en-US" dirty="0"/>
          </a:p>
        </p:txBody>
      </p:sp>
      <p:sp>
        <p:nvSpPr>
          <p:cNvPr id="82" name="Text Placeholder 81">
            <a:extLst>
              <a:ext uri="{FF2B5EF4-FFF2-40B4-BE49-F238E27FC236}">
                <a16:creationId xmlns="" xmlns:a16="http://schemas.microsoft.com/office/drawing/2014/main" id="{CACCC045-D340-47EF-B15A-2434066EFB0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87" name="Text Placeholder 86">
            <a:extLst>
              <a:ext uri="{FF2B5EF4-FFF2-40B4-BE49-F238E27FC236}">
                <a16:creationId xmlns="" xmlns:a16="http://schemas.microsoft.com/office/drawing/2014/main" id="{16F18EA4-5734-4059-B901-3948ED45588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Proin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88" name="Text Placeholder 87">
            <a:extLst>
              <a:ext uri="{FF2B5EF4-FFF2-40B4-BE49-F238E27FC236}">
                <a16:creationId xmlns="" xmlns:a16="http://schemas.microsoft.com/office/drawing/2014/main" id="{9569E81D-46FE-4CF6-B7AD-CC3BB71F761D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Cras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suscipit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magna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90" name="Text Placeholder 89">
            <a:extLst>
              <a:ext uri="{FF2B5EF4-FFF2-40B4-BE49-F238E27FC236}">
                <a16:creationId xmlns="" xmlns:a16="http://schemas.microsoft.com/office/drawing/2014/main" id="{74D29AE4-6B2F-404A-B081-20FB1B519AA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ultricies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95" name="Text Placeholder 94">
            <a:extLst>
              <a:ext uri="{FF2B5EF4-FFF2-40B4-BE49-F238E27FC236}">
                <a16:creationId xmlns="" xmlns:a16="http://schemas.microsoft.com/office/drawing/2014/main" id="{55CB57D6-090C-49D8-B009-AA896E5BA2E7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Nam maximus pharetra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28" name="Text Placeholder 127">
            <a:extLst>
              <a:ext uri="{FF2B5EF4-FFF2-40B4-BE49-F238E27FC236}">
                <a16:creationId xmlns="" xmlns:a16="http://schemas.microsoft.com/office/drawing/2014/main" id="{BA878BED-A52A-4104-8CE0-0BD053A6FAB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viverra</a:t>
            </a:r>
            <a:endParaRPr lang="ro-RO" dirty="0">
              <a:solidFill>
                <a:schemeClr val="bg1">
                  <a:lumMod val="5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40" name="Text Placeholder 139">
            <a:extLst>
              <a:ext uri="{FF2B5EF4-FFF2-40B4-BE49-F238E27FC236}">
                <a16:creationId xmlns="" xmlns:a16="http://schemas.microsoft.com/office/drawing/2014/main" id="{0C9F7C14-0A89-4A1F-8BFB-473C24B7FF5B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41" name="Text Placeholder 140">
            <a:extLst>
              <a:ext uri="{FF2B5EF4-FFF2-40B4-BE49-F238E27FC236}">
                <a16:creationId xmlns="" xmlns:a16="http://schemas.microsoft.com/office/drawing/2014/main" id="{FF5C18C9-7882-4CC6-BD93-E11603CD3D8E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Class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aptent</a:t>
            </a:r>
            <a:endParaRPr lang="ro-RO" dirty="0">
              <a:solidFill>
                <a:schemeClr val="bg1">
                  <a:lumMod val="50000"/>
                </a:schemeClr>
              </a:solidFill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51539"/>
      </p:ext>
    </p:extLst>
  </p:cSld>
  <p:clrMapOvr>
    <a:masterClrMapping/>
  </p:clrMapOvr>
  <p:transition spd="med">
    <p:pull dir="u"/>
  </p:transition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AAED1443-DCD0-43F7-86D3-F8AB2163A5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921CDD5E-2FCC-4C39-AE41-37D8B206DFE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8D64544D-A24C-453E-BE94-720BA35911A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ED9C87D1-BF6C-4BEB-AAF8-660F2F10119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04462" y="5296555"/>
            <a:ext cx="1569484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consectetur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F2C28EC2-EC88-4E72-9A38-3B31C538144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2009</a:t>
            </a:r>
            <a:endParaRPr lang="ro-RO" dirty="0"/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6D063DDE-53B5-4D11-A4F1-BD6C99018E1E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2016</a:t>
            </a:r>
            <a:endParaRPr lang="ro-RO" dirty="0"/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52355163-BEBD-4D22-881F-798094FAF4E9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2019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61F38045-1D00-41BA-B06D-B3A102328CE5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/>
              <a:t>2012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6753FBDB-B249-4645-A74C-84ADA4BF6641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2018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CDADFC2D-5B8E-4203-9481-EC712C6C00F0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2020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85F5250B-8416-4DE0-9930-C69ED5627ECF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412218C-56B2-42D1-96D1-47EA13E2B9C0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Pellentesque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26FBEA30-2B47-41C1-BCD2-CAB322A35F5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5911517" y="5656816"/>
            <a:ext cx="1569484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consectetur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DA8DA3E-4324-4A77-81D1-BDBFF87C0D06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9F7B5A89-D9E0-4A8D-B8BD-A14DA3B3097E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4162347" y="5296555"/>
            <a:ext cx="1569484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51D8F579-1F70-4F82-8D06-EB170E327702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4162347" y="5071253"/>
            <a:ext cx="1569484" cy="307777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Donec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interdu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AF588E53-B4B8-402A-A559-C3440C8FBA07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9402555" y="5656816"/>
            <a:ext cx="1569484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76CFC119-BCEE-41F6-B2DC-C63743802CB8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aliquet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26F455B0-93F0-4FF0-B86B-AC3E895FF27A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E398D64E-2DAB-44EF-B661-1FF3031E20AB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Mauris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sapien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pic>
        <p:nvPicPr>
          <p:cNvPr id="92" name="Graphic 91">
            <a:extLst>
              <a:ext uri="{FF2B5EF4-FFF2-40B4-BE49-F238E27FC236}">
                <a16:creationId xmlns="" xmlns:a16="http://schemas.microsoft.com/office/drawing/2014/main" id="{FFAB531A-CBA9-49DE-A742-5CD52551E1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91101" y="4905484"/>
            <a:ext cx="441892" cy="531768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="" xmlns:a16="http://schemas.microsoft.com/office/drawing/2014/main" id="{947AF956-E308-45CC-8B6D-5422AD7F81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32766" y="4515333"/>
            <a:ext cx="426241" cy="518175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1B467701-EB32-46A5-8064-0B90E4ED5F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956089" y="4976194"/>
            <a:ext cx="523713" cy="429273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DD3970D7-E504-4EE0-B425-6DE8EE2629E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663527" y="4531761"/>
            <a:ext cx="632120" cy="529401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8A9EC29E-83F1-45FE-8548-3A0320D2E09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22525" y="4912736"/>
            <a:ext cx="611504" cy="524146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="" xmlns:a16="http://schemas.microsoft.com/office/drawing/2014/main" id="{7241B401-E9B9-481E-BBC2-66565A67CC2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226434" y="4565048"/>
            <a:ext cx="473827" cy="473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137665"/>
      </p:ext>
    </p:extLst>
  </p:cSld>
  <p:clrMapOvr>
    <a:masterClrMapping/>
  </p:clrMapOvr>
  <p:transition spd="med">
    <p:pull dir="u"/>
  </p:transition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2E80B082-0467-48BF-961A-618714DE66C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When it all begun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2F87B592-4524-4C46-B2C7-DCE0823AD74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725427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AEBDFE7C-ABC3-461D-B1BB-0A4A1E7BD33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2463281"/>
            <a:ext cx="3639592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Proin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porttitor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erat</a:t>
            </a:r>
            <a:r>
              <a:rPr lang="en-US" dirty="0">
                <a:cs typeface="Segoe UI" panose="020B0502040204020203" pitchFamily="34" charset="0"/>
              </a:rPr>
              <a:t> 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B2195597-6F0B-416B-AB1A-90CD408397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66816E01-DAAF-4AEA-8C73-03974FF4BF4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C13F503C-5B2B-418B-8C7A-AF071E20D25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726427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74FAC155-E768-4CEE-AA51-27AAF769F38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530304" y="4464281"/>
            <a:ext cx="3639592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Nam </a:t>
            </a:r>
            <a:r>
              <a:rPr lang="en-US" dirty="0" err="1">
                <a:cs typeface="Segoe UI" panose="020B0502040204020203" pitchFamily="34" charset="0"/>
              </a:rPr>
              <a:t>ullamcorper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rhoncus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923FC0F0-7C7C-403C-A0BC-440533F1C5E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735827"/>
            <a:ext cx="3639592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pretium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Sed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arcu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ac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ultricies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condimentum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3B95DBAA-74DC-45A1-8858-F3B7C61684F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025486" y="3473681"/>
            <a:ext cx="3639592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Fusce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tortor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sem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="" xmlns:a16="http://schemas.microsoft.com/office/drawing/2014/main" id="{340D6886-3163-48AF-9198-98EB3109F1D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25486" y="5726991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88039D87-5127-4349-A12C-FE572F240A2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025486" y="5464845"/>
            <a:ext cx="3639592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Morbi convallis </a:t>
            </a:r>
            <a:r>
              <a:rPr lang="en-US" dirty="0" err="1">
                <a:cs typeface="Segoe UI" panose="020B0502040204020203" pitchFamily="34" charset="0"/>
              </a:rPr>
              <a:t>risus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5A3F4B53-02D3-4F0E-BE74-C8899262008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2009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1" name="Text Placeholder 40">
            <a:extLst>
              <a:ext uri="{FF2B5EF4-FFF2-40B4-BE49-F238E27FC236}">
                <a16:creationId xmlns="" xmlns:a16="http://schemas.microsoft.com/office/drawing/2014/main" id="{3E2F58E1-111E-463E-B4F6-A6A7B8D18D9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2010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="" xmlns:a16="http://schemas.microsoft.com/office/drawing/2014/main" id="{8C40E697-069C-4BA2-905C-DAC26BC8B2B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2011</a:t>
            </a:r>
            <a:endParaRPr lang="ro-RO" dirty="0"/>
          </a:p>
        </p:txBody>
      </p:sp>
      <p:sp>
        <p:nvSpPr>
          <p:cNvPr id="43" name="Text Placeholder 42">
            <a:extLst>
              <a:ext uri="{FF2B5EF4-FFF2-40B4-BE49-F238E27FC236}">
                <a16:creationId xmlns="" xmlns:a16="http://schemas.microsoft.com/office/drawing/2014/main" id="{0769D3BF-E926-41FA-AB3C-FB0F60DC0D4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2013</a:t>
            </a:r>
            <a:endParaRPr lang="ro-RO" dirty="0"/>
          </a:p>
        </p:txBody>
      </p:sp>
      <p:sp>
        <p:nvSpPr>
          <p:cNvPr id="44" name="Text Placeholder 43">
            <a:extLst>
              <a:ext uri="{FF2B5EF4-FFF2-40B4-BE49-F238E27FC236}">
                <a16:creationId xmlns="" xmlns:a16="http://schemas.microsoft.com/office/drawing/2014/main" id="{C1CD63B2-9B83-419C-8138-CE1CC1B3572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2015</a:t>
            </a:r>
            <a:endParaRPr lang="ro-RO" dirty="0"/>
          </a:p>
        </p:txBody>
      </p:sp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74091C1F-1468-461E-8C91-4A9E4DB500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8369" y="4575520"/>
            <a:ext cx="430699" cy="515301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6FBF39CF-382B-4D0F-B418-FC5AF930C0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766296" y="3596718"/>
            <a:ext cx="433992" cy="477391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4687A78A-4325-4646-84B8-AF9EDA2BAA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75873" y="2598641"/>
            <a:ext cx="498767" cy="477392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98A88154-EB91-46DC-8914-23FF737465B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735429" y="5593526"/>
            <a:ext cx="486326" cy="441434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3C4254E7-7A38-422C-8FF9-3C34432042B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954561" y="1532055"/>
            <a:ext cx="360513" cy="438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730253"/>
      </p:ext>
    </p:extLst>
  </p:cSld>
  <p:clrMapOvr>
    <a:masterClrMapping/>
  </p:clrMapOvr>
  <p:transition spd="med">
    <p:pull dir="u"/>
  </p:transition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742F079B-AA7C-49D6-9BD8-CC07076BAA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C3CE05A5-DD11-4746-8A26-F81E1EFCE85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CF014D5B-FADA-4585-B84C-4E3F80FD5CA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1884962"/>
            <a:ext cx="3639592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in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F8F7C865-711C-4779-BAAE-1EC028F3E97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150704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ABB0DD57-0356-4526-851A-30B0BA9B718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151704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736C1636-093D-44EC-88BA-EE57F282B49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Fusce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tortor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sem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5638776B-D887-41B0-91CF-F017A259A4D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161104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FA5B43CC-191A-49C5-A5EB-A7531FB7FC3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Proin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porttitor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erat</a:t>
            </a:r>
            <a:r>
              <a:rPr lang="en-US" dirty="0">
                <a:cs typeface="Segoe UI" panose="020B0502040204020203" pitchFamily="34" charset="0"/>
              </a:rPr>
              <a:t> 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2465969F-294E-4DE1-9AFB-9EFC702162A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2018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AC4BB8D1-F700-421F-A190-946A9B701A0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Today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CE37BCFF-C30E-45BD-8ACA-64DAFC78D71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2015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F2FAC050-1CB4-4253-9037-D859BAED63D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2016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11DF401E-D525-4CA0-BD02-5D3EB7DBECD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2016</a:t>
            </a:r>
            <a:endParaRPr lang="ro-RO" dirty="0"/>
          </a:p>
        </p:txBody>
      </p:sp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2934ABFF-55F2-4B88-AEA2-DCB38D59F0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09136" y="5199027"/>
            <a:ext cx="373728" cy="33923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="" xmlns:a16="http://schemas.microsoft.com/office/drawing/2014/main" id="{81A54358-BCDE-4D56-9DF2-EAF65A3355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1073" y="2031605"/>
            <a:ext cx="467995" cy="467995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="" xmlns:a16="http://schemas.microsoft.com/office/drawing/2014/main" id="{364BFCE9-1D66-4007-8EE3-8CC92957D7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57320" y="3011599"/>
            <a:ext cx="501489" cy="501489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D33D6D9A-699B-478A-838F-64353AE9770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75959" y="3943059"/>
            <a:ext cx="458222" cy="57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573233"/>
      </p:ext>
    </p:extLst>
  </p:cSld>
  <p:clrMapOvr>
    <a:masterClrMapping/>
  </p:clrMapOvr>
  <p:transition spd="med">
    <p:pull dir="u"/>
  </p:transition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9FC1D731-A63A-4BAE-A652-17C1818E52E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59EB693-A64C-4499-8EAF-10E3B721E14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BB17DD71-9A6E-4D33-B04A-BA68806E133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5B26EF40-3B62-4206-90EE-3C2E956FAF7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Anna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49FC5AE1-A998-4AFE-BE3D-94A8FC3FF9A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E19AC7B1-E7C6-43A5-955A-41F2D5EC1D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D5E352E5-69A2-4814-AA4B-23C99B8DCA5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A9C712F9-348C-49A9-AD72-04F73A0A9E8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="" xmlns:a16="http://schemas.microsoft.com/office/drawing/2014/main" id="{800E47CE-3DA2-4952-B103-9A9E15C87E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1E0DDF81-8F63-4CC0-91C3-827AA50DC42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07AB4241-9A19-4B65-A0BF-590770E117F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13346" y="4751081"/>
            <a:ext cx="1993536" cy="261610"/>
          </a:xfrm>
        </p:spPr>
        <p:txBody>
          <a:bodyPr/>
          <a:lstStyle/>
          <a:p>
            <a:r>
              <a:rPr lang="en-US" dirty="0"/>
              <a:t>Harvard University</a:t>
            </a:r>
            <a:endParaRPr lang="ro-RO" dirty="0"/>
          </a:p>
        </p:txBody>
      </p:sp>
      <p:sp>
        <p:nvSpPr>
          <p:cNvPr id="41" name="Text Placeholder 40">
            <a:extLst>
              <a:ext uri="{FF2B5EF4-FFF2-40B4-BE49-F238E27FC236}">
                <a16:creationId xmlns="" xmlns:a16="http://schemas.microsoft.com/office/drawing/2014/main" id="{0F2F1A7F-2208-427B-81BE-74532409461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="" xmlns:a16="http://schemas.microsoft.com/office/drawing/2014/main" id="{2B585AAC-71F9-40E2-8BF6-07096F29D68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  <a:endParaRPr lang="ro-RO" dirty="0"/>
          </a:p>
        </p:txBody>
      </p:sp>
      <p:sp>
        <p:nvSpPr>
          <p:cNvPr id="43" name="Text Placeholder 42">
            <a:extLst>
              <a:ext uri="{FF2B5EF4-FFF2-40B4-BE49-F238E27FC236}">
                <a16:creationId xmlns="" xmlns:a16="http://schemas.microsoft.com/office/drawing/2014/main" id="{64FD4423-F1AB-4E84-A672-6CF1E01E94F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44" name="Text Placeholder 43">
            <a:extLst>
              <a:ext uri="{FF2B5EF4-FFF2-40B4-BE49-F238E27FC236}">
                <a16:creationId xmlns="" xmlns:a16="http://schemas.microsoft.com/office/drawing/2014/main" id="{B4E7CCA4-1EA9-4D76-9EC2-37092627722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90E030F5-3079-4C94-8580-787080A1838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46" name="Text Placeholder 45">
            <a:extLst>
              <a:ext uri="{FF2B5EF4-FFF2-40B4-BE49-F238E27FC236}">
                <a16:creationId xmlns="" xmlns:a16="http://schemas.microsoft.com/office/drawing/2014/main" id="{7F2D1ADD-1053-41C1-938D-F11B075D642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47" name="Text Placeholder 46">
            <a:extLst>
              <a:ext uri="{FF2B5EF4-FFF2-40B4-BE49-F238E27FC236}">
                <a16:creationId xmlns="" xmlns:a16="http://schemas.microsoft.com/office/drawing/2014/main" id="{FD9725D8-30C4-47AE-AAB6-FFA1A4310E3E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8" name="Text Placeholder 47">
            <a:extLst>
              <a:ext uri="{FF2B5EF4-FFF2-40B4-BE49-F238E27FC236}">
                <a16:creationId xmlns="" xmlns:a16="http://schemas.microsoft.com/office/drawing/2014/main" id="{0B06949B-F4C9-4598-81BA-BFA28616D7B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49" name="Text Placeholder 48">
            <a:extLst>
              <a:ext uri="{FF2B5EF4-FFF2-40B4-BE49-F238E27FC236}">
                <a16:creationId xmlns="" xmlns:a16="http://schemas.microsoft.com/office/drawing/2014/main" id="{49914A3A-197B-4986-938F-889ECBDF481E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FB7C2C98-26F3-43A9-BCC5-C87E6889A8F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551300DB-F848-4FA5-B8ED-EE2E0127549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E5359D92-DE50-41F4-91A5-5E7664D3542F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53" name="Text Placeholder 52">
            <a:extLst>
              <a:ext uri="{FF2B5EF4-FFF2-40B4-BE49-F238E27FC236}">
                <a16:creationId xmlns="" xmlns:a16="http://schemas.microsoft.com/office/drawing/2014/main" id="{BDD52308-5731-4543-A28F-2E41003392B7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4" name="Text Placeholder 53">
            <a:extLst>
              <a:ext uri="{FF2B5EF4-FFF2-40B4-BE49-F238E27FC236}">
                <a16:creationId xmlns="" xmlns:a16="http://schemas.microsoft.com/office/drawing/2014/main" id="{430D52F8-6A51-4E77-87F7-212D45D38D51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7DEF327B-F429-4BB0-82A6-013A27D57913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9A97E12E-423A-4EC4-BE09-44F3365866DD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6BBCEEBD-2220-46E8-91FA-53A9B094A154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8" name="Text Placeholder 57">
            <a:extLst>
              <a:ext uri="{FF2B5EF4-FFF2-40B4-BE49-F238E27FC236}">
                <a16:creationId xmlns="" xmlns:a16="http://schemas.microsoft.com/office/drawing/2014/main" id="{04013831-5A7B-40C7-BE63-294F9849CB4A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59" name="Text Placeholder 58">
            <a:extLst>
              <a:ext uri="{FF2B5EF4-FFF2-40B4-BE49-F238E27FC236}">
                <a16:creationId xmlns="" xmlns:a16="http://schemas.microsoft.com/office/drawing/2014/main" id="{3FCAD7F4-FEC9-4CA6-9333-D1BA25CD9B8E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0" name="Text Placeholder 59">
            <a:extLst>
              <a:ext uri="{FF2B5EF4-FFF2-40B4-BE49-F238E27FC236}">
                <a16:creationId xmlns="" xmlns:a16="http://schemas.microsoft.com/office/drawing/2014/main" id="{C32F989B-CD24-44E7-AE08-35D7680DD4DD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61" name="Text Placeholder 60">
            <a:extLst>
              <a:ext uri="{FF2B5EF4-FFF2-40B4-BE49-F238E27FC236}">
                <a16:creationId xmlns="" xmlns:a16="http://schemas.microsoft.com/office/drawing/2014/main" id="{F3E1433A-572E-4D92-A569-4F7D6102E24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62" name="Text Placeholder 61">
            <a:extLst>
              <a:ext uri="{FF2B5EF4-FFF2-40B4-BE49-F238E27FC236}">
                <a16:creationId xmlns="" xmlns:a16="http://schemas.microsoft.com/office/drawing/2014/main" id="{891B7FFB-7B9D-49CA-A810-868502F90E3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="" xmlns:a16="http://schemas.microsoft.com/office/drawing/2014/main" id="{20FDFFBB-5D32-4588-A0D9-5A2595B54A52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73" name="Footer Placeholder 72">
            <a:extLst>
              <a:ext uri="{FF2B5EF4-FFF2-40B4-BE49-F238E27FC236}">
                <a16:creationId xmlns="" xmlns:a16="http://schemas.microsoft.com/office/drawing/2014/main" id="{589C366B-45A8-476B-8AF0-217596E7038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74" name="Slide Number Placeholder 73">
            <a:extLst>
              <a:ext uri="{FF2B5EF4-FFF2-40B4-BE49-F238E27FC236}">
                <a16:creationId xmlns="" xmlns:a16="http://schemas.microsoft.com/office/drawing/2014/main" id="{4C937AB0-DDD9-404B-82DE-9AD84F1BAF0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96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60557810"/>
      </p:ext>
    </p:extLst>
  </p:cSld>
  <p:clrMapOvr>
    <a:masterClrMapping/>
  </p:clrMapOvr>
  <p:transition spd="med">
    <p:pull dir="u"/>
  </p:transition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A76B6B2-7A35-429C-987E-958DED9BB4A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ED61148C-9882-49BD-B2AA-17B17B81C6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263A111F-8D78-445E-8DA5-0C72C150613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25ABB8E0-DDA5-49E0-A6A3-A8421E07FF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FE16B8DF-2C24-4202-B43A-051AB7B3F0E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8D2F28CE-B8EE-4814-B7A1-2FAA734F42F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A0432412-0E3B-4A32-AB1E-703A730AA56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  <a:endParaRPr lang="ro-RO" dirty="0"/>
          </a:p>
        </p:txBody>
      </p:sp>
      <p:sp>
        <p:nvSpPr>
          <p:cNvPr id="229" name="Text Placeholder 228">
            <a:extLst>
              <a:ext uri="{FF2B5EF4-FFF2-40B4-BE49-F238E27FC236}">
                <a16:creationId xmlns="" xmlns:a16="http://schemas.microsoft.com/office/drawing/2014/main" id="{F34C9AA6-E4C7-437E-8E18-B0CA29AE3C2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30" name="Text Placeholder 229">
            <a:extLst>
              <a:ext uri="{FF2B5EF4-FFF2-40B4-BE49-F238E27FC236}">
                <a16:creationId xmlns="" xmlns:a16="http://schemas.microsoft.com/office/drawing/2014/main" id="{77120EC8-0D41-4D36-A762-ECE2121B8D8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  <a:endParaRPr lang="ro-RO" dirty="0"/>
          </a:p>
        </p:txBody>
      </p:sp>
      <p:sp>
        <p:nvSpPr>
          <p:cNvPr id="231" name="Text Placeholder 230">
            <a:extLst>
              <a:ext uri="{FF2B5EF4-FFF2-40B4-BE49-F238E27FC236}">
                <a16:creationId xmlns="" xmlns:a16="http://schemas.microsoft.com/office/drawing/2014/main" id="{06103E72-3E67-4BA5-B34D-9B405C6D05C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32" name="Text Placeholder 231">
            <a:extLst>
              <a:ext uri="{FF2B5EF4-FFF2-40B4-BE49-F238E27FC236}">
                <a16:creationId xmlns="" xmlns:a16="http://schemas.microsoft.com/office/drawing/2014/main" id="{7B5BE86A-9D16-44B8-8A1B-24940943B69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233" name="Text Placeholder 232">
            <a:extLst>
              <a:ext uri="{FF2B5EF4-FFF2-40B4-BE49-F238E27FC236}">
                <a16:creationId xmlns="" xmlns:a16="http://schemas.microsoft.com/office/drawing/2014/main" id="{BADD7069-3F02-4F9E-86AF-CC8B722D6E8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68" name="Text Placeholder 67">
            <a:extLst>
              <a:ext uri="{FF2B5EF4-FFF2-40B4-BE49-F238E27FC236}">
                <a16:creationId xmlns="" xmlns:a16="http://schemas.microsoft.com/office/drawing/2014/main" id="{C4EA3BAD-5BB3-4F16-BAF6-7FA6940C76E9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235" name="Text Placeholder 234">
            <a:extLst>
              <a:ext uri="{FF2B5EF4-FFF2-40B4-BE49-F238E27FC236}">
                <a16:creationId xmlns="" xmlns:a16="http://schemas.microsoft.com/office/drawing/2014/main" id="{C403E8F0-0A6B-42A8-9639-54F8BC3A91D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9" name="Text Placeholder 68">
            <a:extLst>
              <a:ext uri="{FF2B5EF4-FFF2-40B4-BE49-F238E27FC236}">
                <a16:creationId xmlns="" xmlns:a16="http://schemas.microsoft.com/office/drawing/2014/main" id="{46D01BC0-931F-4A9F-828A-32E50E460C3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237" name="Text Placeholder 236">
            <a:extLst>
              <a:ext uri="{FF2B5EF4-FFF2-40B4-BE49-F238E27FC236}">
                <a16:creationId xmlns="" xmlns:a16="http://schemas.microsoft.com/office/drawing/2014/main" id="{156B4C11-7E46-4845-9739-149480097221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0" name="Text Placeholder 69">
            <a:extLst>
              <a:ext uri="{FF2B5EF4-FFF2-40B4-BE49-F238E27FC236}">
                <a16:creationId xmlns="" xmlns:a16="http://schemas.microsoft.com/office/drawing/2014/main" id="{98B69908-DC4B-45B9-A811-238210550A4D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39" name="Text Placeholder 238">
            <a:extLst>
              <a:ext uri="{FF2B5EF4-FFF2-40B4-BE49-F238E27FC236}">
                <a16:creationId xmlns="" xmlns:a16="http://schemas.microsoft.com/office/drawing/2014/main" id="{8FA03374-1B37-47C0-B9B9-E1315252F8E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0" name="Text Placeholder 239">
            <a:extLst>
              <a:ext uri="{FF2B5EF4-FFF2-40B4-BE49-F238E27FC236}">
                <a16:creationId xmlns="" xmlns:a16="http://schemas.microsoft.com/office/drawing/2014/main" id="{6900FEB6-F15B-4BFA-98AE-134EDCA30DB3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241" name="Text Placeholder 240">
            <a:extLst>
              <a:ext uri="{FF2B5EF4-FFF2-40B4-BE49-F238E27FC236}">
                <a16:creationId xmlns="" xmlns:a16="http://schemas.microsoft.com/office/drawing/2014/main" id="{2FE7E210-8A53-4CB7-94BA-78035C510867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71" name="Text Placeholder 70">
            <a:extLst>
              <a:ext uri="{FF2B5EF4-FFF2-40B4-BE49-F238E27FC236}">
                <a16:creationId xmlns="" xmlns:a16="http://schemas.microsoft.com/office/drawing/2014/main" id="{CE83A86B-EB05-4DBE-9EBA-ED6BD73FF594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243" name="Text Placeholder 242">
            <a:extLst>
              <a:ext uri="{FF2B5EF4-FFF2-40B4-BE49-F238E27FC236}">
                <a16:creationId xmlns="" xmlns:a16="http://schemas.microsoft.com/office/drawing/2014/main" id="{AB12C942-6EFB-4EE8-BA5B-F1BF1B729346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72" name="Text Placeholder 71">
            <a:extLst>
              <a:ext uri="{FF2B5EF4-FFF2-40B4-BE49-F238E27FC236}">
                <a16:creationId xmlns="" xmlns:a16="http://schemas.microsoft.com/office/drawing/2014/main" id="{7BE434DD-0E67-4F5C-8500-BD00F41D635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245" name="Text Placeholder 244">
            <a:extLst>
              <a:ext uri="{FF2B5EF4-FFF2-40B4-BE49-F238E27FC236}">
                <a16:creationId xmlns="" xmlns:a16="http://schemas.microsoft.com/office/drawing/2014/main" id="{1E0551DD-F572-4FB2-9ADD-020767F31AED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3" name="Text Placeholder 72">
            <a:extLst>
              <a:ext uri="{FF2B5EF4-FFF2-40B4-BE49-F238E27FC236}">
                <a16:creationId xmlns="" xmlns:a16="http://schemas.microsoft.com/office/drawing/2014/main" id="{55753803-BAF9-4F91-8F5B-5B51B01D432E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47" name="Text Placeholder 246">
            <a:extLst>
              <a:ext uri="{FF2B5EF4-FFF2-40B4-BE49-F238E27FC236}">
                <a16:creationId xmlns="" xmlns:a16="http://schemas.microsoft.com/office/drawing/2014/main" id="{8A6E3749-E5D9-4231-9D95-D99CEE094AFD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8" name="Text Placeholder 247">
            <a:extLst>
              <a:ext uri="{FF2B5EF4-FFF2-40B4-BE49-F238E27FC236}">
                <a16:creationId xmlns="" xmlns:a16="http://schemas.microsoft.com/office/drawing/2014/main" id="{0976F5AD-F51F-49D7-8668-3ECA8D66D14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249" name="Text Placeholder 248">
            <a:extLst>
              <a:ext uri="{FF2B5EF4-FFF2-40B4-BE49-F238E27FC236}">
                <a16:creationId xmlns="" xmlns:a16="http://schemas.microsoft.com/office/drawing/2014/main" id="{4C48643B-E7D5-4DCD-A7AE-A263C95CCF2F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74" name="Text Placeholder 73">
            <a:extLst>
              <a:ext uri="{FF2B5EF4-FFF2-40B4-BE49-F238E27FC236}">
                <a16:creationId xmlns="" xmlns:a16="http://schemas.microsoft.com/office/drawing/2014/main" id="{76FE6A80-163B-420A-863C-4639B5427B4A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251" name="Text Placeholder 250">
            <a:extLst>
              <a:ext uri="{FF2B5EF4-FFF2-40B4-BE49-F238E27FC236}">
                <a16:creationId xmlns="" xmlns:a16="http://schemas.microsoft.com/office/drawing/2014/main" id="{DAE81F7D-C49F-4305-B09B-81010DACD0CD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75" name="Text Placeholder 74">
            <a:extLst>
              <a:ext uri="{FF2B5EF4-FFF2-40B4-BE49-F238E27FC236}">
                <a16:creationId xmlns="" xmlns:a16="http://schemas.microsoft.com/office/drawing/2014/main" id="{98103BD2-6B58-4E8B-96BA-A9A763100E7B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253" name="Text Placeholder 252">
            <a:extLst>
              <a:ext uri="{FF2B5EF4-FFF2-40B4-BE49-F238E27FC236}">
                <a16:creationId xmlns="" xmlns:a16="http://schemas.microsoft.com/office/drawing/2014/main" id="{53AFE86B-26E1-4351-B01C-CB5C5E8A74F3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6" name="Text Placeholder 75">
            <a:extLst>
              <a:ext uri="{FF2B5EF4-FFF2-40B4-BE49-F238E27FC236}">
                <a16:creationId xmlns="" xmlns:a16="http://schemas.microsoft.com/office/drawing/2014/main" id="{5C27A013-E193-4C4F-BC4B-5D5A9040C1F0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255" name="Text Placeholder 254">
            <a:extLst>
              <a:ext uri="{FF2B5EF4-FFF2-40B4-BE49-F238E27FC236}">
                <a16:creationId xmlns="" xmlns:a16="http://schemas.microsoft.com/office/drawing/2014/main" id="{FEEB9D56-FC19-415D-A493-EB96D822D193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85" name="Footer Placeholder 84">
            <a:extLst>
              <a:ext uri="{FF2B5EF4-FFF2-40B4-BE49-F238E27FC236}">
                <a16:creationId xmlns="" xmlns:a16="http://schemas.microsoft.com/office/drawing/2014/main" id="{F629DA88-938E-44A6-A20D-BEC0E16F638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86" name="Slide Number Placeholder 85">
            <a:extLst>
              <a:ext uri="{FF2B5EF4-FFF2-40B4-BE49-F238E27FC236}">
                <a16:creationId xmlns="" xmlns:a16="http://schemas.microsoft.com/office/drawing/2014/main" id="{5D85AE06-C20F-4A15-9D8F-29DA955B2CA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97</a:t>
            </a:fld>
            <a:endParaRPr lang="ro-RO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7474EF7D-38C1-4813-8E1D-BC581893071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02226CEE-0BEB-4163-8366-13C7CFD724A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2249CEC5-03FD-4CF6-9630-1064D8213B3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2761862630"/>
      </p:ext>
    </p:extLst>
  </p:cSld>
  <p:clrMapOvr>
    <a:masterClrMapping/>
  </p:clrMapOvr>
  <p:transition spd="med">
    <p:pull dir="u"/>
  </p:transition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FFBA34D3-9414-434D-91AF-6498C98D8FD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41517" y="3630789"/>
            <a:ext cx="3273041" cy="30777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in reprehenderit in volup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EF8C4B5A-CA9B-4CE0-9DC3-6420722C65C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41518" y="3234958"/>
            <a:ext cx="3273040" cy="464423"/>
          </a:xfrm>
        </p:spPr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Skills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5088925B-CDD1-48E7-9330-5D96E48B9DA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aute irure dolo. Duis aute irure dolor in reprehenderit in </a:t>
            </a:r>
            <a:r>
              <a:rPr lang="en-US" noProof="1">
                <a:latin typeface="Titillium Bd" panose="00000800000000000000" pitchFamily="50" charset="0"/>
                <a:cs typeface="Segoe UI" panose="020B0502040204020203" pitchFamily="34" charset="0"/>
              </a:rPr>
              <a:t>voluptate velit esse cillum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aute irure dolo.</a:t>
            </a:r>
          </a:p>
          <a:p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aute irure dolo.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696D9AD8-50CC-42B8-8A78-B3E2907405C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041519" y="1697605"/>
            <a:ext cx="6470662" cy="464423"/>
          </a:xfrm>
        </p:spPr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Short description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28C331FA-8912-4FAF-9E5B-A9DCABB96F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MEET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CEO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C1D71C61-B0C2-499C-BBF7-E44F42E5A2E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249B6C52-5075-4100-93C2-3883A948E61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algn="ctr"/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9BFCD8E6-8E5D-4950-9427-09ABC1EBD32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5E24ED2F-9554-4C30-AD06-9E12636F7A1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51899" y="3630789"/>
            <a:ext cx="2660281" cy="30777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Pin reprehenderiat in voluptate: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4B56F3B5-28E8-44EE-8619-02615A725ED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51900" y="3234958"/>
            <a:ext cx="2660280" cy="464423"/>
          </a:xfrm>
        </p:spPr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Lorem Ipsum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12708CB5-9939-414B-93D2-E4201CA2B08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Creativity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89B35DAF-2811-41FE-A773-B4E1D40B95D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Communication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CAECECEF-1EED-465C-B930-4A50B6792FF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Hierarchy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272ED557-60A2-4470-9E0E-1B497A4C238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Team work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7A0DE2F-A13D-4F0D-A904-6F98A1F5BC8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Reprehenderit</a:t>
            </a:r>
            <a:r>
              <a:rPr lang="en-US" dirty="0">
                <a:cs typeface="Segoe UI" panose="020B0502040204020203" pitchFamily="34" charset="0"/>
              </a:rPr>
              <a:t> in </a:t>
            </a:r>
            <a:r>
              <a:rPr lang="en-US" dirty="0" err="1">
                <a:cs typeface="Segoe UI" panose="020B0502040204020203" pitchFamily="34" charset="0"/>
              </a:rPr>
              <a:t>voluptate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B50EB96E-400D-43AB-8FB7-5810699D0DE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71B82449-2E8F-4077-BCA7-B4078261BBD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cillum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B8A24503-5BAF-484E-B5A0-53BEA1A545A9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Voluptate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7" name="Rectangle: Rounded Corners 66">
            <a:extLst>
              <a:ext uri="{FF2B5EF4-FFF2-40B4-BE49-F238E27FC236}">
                <a16:creationId xmlns="" xmlns:a16="http://schemas.microsoft.com/office/drawing/2014/main" id="{5016B822-2E61-44BD-A40A-394B2A6E1121}"/>
              </a:ext>
            </a:extLst>
          </p:cNvPr>
          <p:cNvSpPr/>
          <p:nvPr/>
        </p:nvSpPr>
        <p:spPr>
          <a:xfrm>
            <a:off x="6623445" y="4155599"/>
            <a:ext cx="129407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8" name="Rectangle: Rounded Corners 67">
            <a:extLst>
              <a:ext uri="{FF2B5EF4-FFF2-40B4-BE49-F238E27FC236}">
                <a16:creationId xmlns="" xmlns:a16="http://schemas.microsoft.com/office/drawing/2014/main" id="{52C5327A-0181-4BE9-BDEA-D89B6EFD6594}"/>
              </a:ext>
            </a:extLst>
          </p:cNvPr>
          <p:cNvSpPr/>
          <p:nvPr/>
        </p:nvSpPr>
        <p:spPr>
          <a:xfrm>
            <a:off x="6623444" y="4668091"/>
            <a:ext cx="158506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="" xmlns:a16="http://schemas.microsoft.com/office/drawing/2014/main" id="{2A560430-FB2A-46A6-8AA4-AA65BBD06541}"/>
              </a:ext>
            </a:extLst>
          </p:cNvPr>
          <p:cNvSpPr/>
          <p:nvPr/>
        </p:nvSpPr>
        <p:spPr>
          <a:xfrm>
            <a:off x="6623445" y="5182293"/>
            <a:ext cx="138914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1" name="Rectangle: Rounded Corners 70">
            <a:extLst>
              <a:ext uri="{FF2B5EF4-FFF2-40B4-BE49-F238E27FC236}">
                <a16:creationId xmlns="" xmlns:a16="http://schemas.microsoft.com/office/drawing/2014/main" id="{650DC5FA-47E6-4995-9897-CC1CE460314B}"/>
              </a:ext>
            </a:extLst>
          </p:cNvPr>
          <p:cNvSpPr/>
          <p:nvPr/>
        </p:nvSpPr>
        <p:spPr>
          <a:xfrm>
            <a:off x="6623442" y="5694785"/>
            <a:ext cx="169111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="" xmlns:a16="http://schemas.microsoft.com/office/drawing/2014/main" id="{C9A82141-2DA7-4DB6-AF94-D688EBDF7100}"/>
              </a:ext>
            </a:extLst>
          </p:cNvPr>
          <p:cNvSpPr/>
          <p:nvPr/>
        </p:nvSpPr>
        <p:spPr>
          <a:xfrm>
            <a:off x="6258275" y="3962914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77%</a:t>
            </a:r>
            <a:endParaRPr lang="ro-RO" sz="1000" dirty="0"/>
          </a:p>
        </p:txBody>
      </p:sp>
      <p:sp>
        <p:nvSpPr>
          <p:cNvPr id="73" name="Oval 72">
            <a:extLst>
              <a:ext uri="{FF2B5EF4-FFF2-40B4-BE49-F238E27FC236}">
                <a16:creationId xmlns="" xmlns:a16="http://schemas.microsoft.com/office/drawing/2014/main" id="{6B3C3D6A-B51E-4B7D-9821-7DB7BA88DB4D}"/>
              </a:ext>
            </a:extLst>
          </p:cNvPr>
          <p:cNvSpPr/>
          <p:nvPr/>
        </p:nvSpPr>
        <p:spPr>
          <a:xfrm>
            <a:off x="6258275" y="4475406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95%</a:t>
            </a:r>
            <a:endParaRPr lang="ro-RO" sz="1000" dirty="0"/>
          </a:p>
        </p:txBody>
      </p:sp>
      <p:sp>
        <p:nvSpPr>
          <p:cNvPr id="74" name="Oval 73">
            <a:extLst>
              <a:ext uri="{FF2B5EF4-FFF2-40B4-BE49-F238E27FC236}">
                <a16:creationId xmlns="" xmlns:a16="http://schemas.microsoft.com/office/drawing/2014/main" id="{07432DDF-6CDF-4072-BEAD-6FEF87965D04}"/>
              </a:ext>
            </a:extLst>
          </p:cNvPr>
          <p:cNvSpPr/>
          <p:nvPr/>
        </p:nvSpPr>
        <p:spPr>
          <a:xfrm>
            <a:off x="6258275" y="4989608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82%</a:t>
            </a:r>
            <a:endParaRPr lang="ro-RO" sz="1000" dirty="0"/>
          </a:p>
        </p:txBody>
      </p:sp>
      <p:sp>
        <p:nvSpPr>
          <p:cNvPr id="75" name="Oval 74">
            <a:extLst>
              <a:ext uri="{FF2B5EF4-FFF2-40B4-BE49-F238E27FC236}">
                <a16:creationId xmlns="" xmlns:a16="http://schemas.microsoft.com/office/drawing/2014/main" id="{19DB22A1-5B5F-4A98-A64C-515495D9482B}"/>
              </a:ext>
            </a:extLst>
          </p:cNvPr>
          <p:cNvSpPr/>
          <p:nvPr/>
        </p:nvSpPr>
        <p:spPr>
          <a:xfrm>
            <a:off x="6258275" y="5502100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100%</a:t>
            </a:r>
            <a:endParaRPr lang="ro-RO" sz="1000" dirty="0"/>
          </a:p>
        </p:txBody>
      </p:sp>
      <p:sp>
        <p:nvSpPr>
          <p:cNvPr id="65" name="Footer Placeholder 64">
            <a:extLst>
              <a:ext uri="{FF2B5EF4-FFF2-40B4-BE49-F238E27FC236}">
                <a16:creationId xmlns="" xmlns:a16="http://schemas.microsoft.com/office/drawing/2014/main" id="{FCEE8248-AE9E-4A59-BAEB-202BCF4FC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6" name="Slide Number Placeholder 65">
            <a:extLst>
              <a:ext uri="{FF2B5EF4-FFF2-40B4-BE49-F238E27FC236}">
                <a16:creationId xmlns="" xmlns:a16="http://schemas.microsoft.com/office/drawing/2014/main" id="{33929382-5217-4C0D-AF2A-AEFE934D0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98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436868084"/>
      </p:ext>
    </p:extLst>
  </p:cSld>
  <p:clrMapOvr>
    <a:masterClrMapping/>
  </p:clrMapOvr>
  <p:transition spd="med">
    <p:pull dir="u"/>
  </p:transition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lide Number Placeholder 73">
            <a:extLst>
              <a:ext uri="{FF2B5EF4-FFF2-40B4-BE49-F238E27FC236}">
                <a16:creationId xmlns="" xmlns:a16="http://schemas.microsoft.com/office/drawing/2014/main" id="{4C937AB0-DDD9-404B-82DE-9AD84F1BAF0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99</a:t>
            </a:fld>
            <a:endParaRPr lang="ro-RO" dirty="0"/>
          </a:p>
        </p:txBody>
      </p:sp>
      <p:sp>
        <p:nvSpPr>
          <p:cNvPr id="73" name="Footer Placeholder 72">
            <a:extLst>
              <a:ext uri="{FF2B5EF4-FFF2-40B4-BE49-F238E27FC236}">
                <a16:creationId xmlns="" xmlns:a16="http://schemas.microsoft.com/office/drawing/2014/main" id="{589C366B-45A8-476B-8AF0-217596E7038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9FC1D731-A63A-4BAE-A652-17C1818E52E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59EB693-A64C-4499-8EAF-10E3B721E14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BB17DD71-9A6E-4D33-B04A-BA68806E133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5B26EF40-3B62-4206-90EE-3C2E956FAF7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Anna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49FC5AE1-A998-4AFE-BE3D-94A8FC3FF9A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E19AC7B1-E7C6-43A5-955A-41F2D5EC1D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D5E352E5-69A2-4814-AA4B-23C99B8DCA5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A9C712F9-348C-49A9-AD72-04F73A0A9E8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="" xmlns:a16="http://schemas.microsoft.com/office/drawing/2014/main" id="{800E47CE-3DA2-4952-B103-9A9E15C87E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1E0DDF81-8F63-4CC0-91C3-827AA50DC42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07AB4241-9A19-4B65-A0BF-590770E117F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  <a:endParaRPr lang="ro-RO" dirty="0"/>
          </a:p>
        </p:txBody>
      </p:sp>
      <p:sp>
        <p:nvSpPr>
          <p:cNvPr id="41" name="Text Placeholder 40">
            <a:extLst>
              <a:ext uri="{FF2B5EF4-FFF2-40B4-BE49-F238E27FC236}">
                <a16:creationId xmlns="" xmlns:a16="http://schemas.microsoft.com/office/drawing/2014/main" id="{0F2F1A7F-2208-427B-81BE-74532409461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="" xmlns:a16="http://schemas.microsoft.com/office/drawing/2014/main" id="{2B585AAC-71F9-40E2-8BF6-07096F29D68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  <a:endParaRPr lang="ro-RO" dirty="0"/>
          </a:p>
        </p:txBody>
      </p:sp>
      <p:sp>
        <p:nvSpPr>
          <p:cNvPr id="43" name="Text Placeholder 42">
            <a:extLst>
              <a:ext uri="{FF2B5EF4-FFF2-40B4-BE49-F238E27FC236}">
                <a16:creationId xmlns="" xmlns:a16="http://schemas.microsoft.com/office/drawing/2014/main" id="{64FD4423-F1AB-4E84-A672-6CF1E01E94F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44" name="Text Placeholder 43">
            <a:extLst>
              <a:ext uri="{FF2B5EF4-FFF2-40B4-BE49-F238E27FC236}">
                <a16:creationId xmlns="" xmlns:a16="http://schemas.microsoft.com/office/drawing/2014/main" id="{B4E7CCA4-1EA9-4D76-9EC2-37092627722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90E030F5-3079-4C94-8580-787080A1838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46" name="Text Placeholder 45">
            <a:extLst>
              <a:ext uri="{FF2B5EF4-FFF2-40B4-BE49-F238E27FC236}">
                <a16:creationId xmlns="" xmlns:a16="http://schemas.microsoft.com/office/drawing/2014/main" id="{7F2D1ADD-1053-41C1-938D-F11B075D642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47" name="Text Placeholder 46">
            <a:extLst>
              <a:ext uri="{FF2B5EF4-FFF2-40B4-BE49-F238E27FC236}">
                <a16:creationId xmlns="" xmlns:a16="http://schemas.microsoft.com/office/drawing/2014/main" id="{FD9725D8-30C4-47AE-AAB6-FFA1A4310E3E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8" name="Text Placeholder 47">
            <a:extLst>
              <a:ext uri="{FF2B5EF4-FFF2-40B4-BE49-F238E27FC236}">
                <a16:creationId xmlns="" xmlns:a16="http://schemas.microsoft.com/office/drawing/2014/main" id="{0B06949B-F4C9-4598-81BA-BFA28616D7B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49" name="Text Placeholder 48">
            <a:extLst>
              <a:ext uri="{FF2B5EF4-FFF2-40B4-BE49-F238E27FC236}">
                <a16:creationId xmlns="" xmlns:a16="http://schemas.microsoft.com/office/drawing/2014/main" id="{49914A3A-197B-4986-938F-889ECBDF481E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FB7C2C98-26F3-43A9-BCC5-C87E6889A8F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551300DB-F848-4FA5-B8ED-EE2E0127549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E5359D92-DE50-41F4-91A5-5E7664D3542F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53" name="Text Placeholder 52">
            <a:extLst>
              <a:ext uri="{FF2B5EF4-FFF2-40B4-BE49-F238E27FC236}">
                <a16:creationId xmlns="" xmlns:a16="http://schemas.microsoft.com/office/drawing/2014/main" id="{BDD52308-5731-4543-A28F-2E41003392B7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4" name="Text Placeholder 53">
            <a:extLst>
              <a:ext uri="{FF2B5EF4-FFF2-40B4-BE49-F238E27FC236}">
                <a16:creationId xmlns="" xmlns:a16="http://schemas.microsoft.com/office/drawing/2014/main" id="{430D52F8-6A51-4E77-87F7-212D45D38D51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7DEF327B-F429-4BB0-82A6-013A27D57913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9A97E12E-423A-4EC4-BE09-44F3365866DD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6BBCEEBD-2220-46E8-91FA-53A9B094A154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8" name="Text Placeholder 57">
            <a:extLst>
              <a:ext uri="{FF2B5EF4-FFF2-40B4-BE49-F238E27FC236}">
                <a16:creationId xmlns="" xmlns:a16="http://schemas.microsoft.com/office/drawing/2014/main" id="{04013831-5A7B-40C7-BE63-294F9849CB4A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59" name="Text Placeholder 58">
            <a:extLst>
              <a:ext uri="{FF2B5EF4-FFF2-40B4-BE49-F238E27FC236}">
                <a16:creationId xmlns="" xmlns:a16="http://schemas.microsoft.com/office/drawing/2014/main" id="{3FCAD7F4-FEC9-4CA6-9333-D1BA25CD9B8E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0" name="Text Placeholder 59">
            <a:extLst>
              <a:ext uri="{FF2B5EF4-FFF2-40B4-BE49-F238E27FC236}">
                <a16:creationId xmlns="" xmlns:a16="http://schemas.microsoft.com/office/drawing/2014/main" id="{C32F989B-CD24-44E7-AE08-35D7680DD4DD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61" name="Text Placeholder 60">
            <a:extLst>
              <a:ext uri="{FF2B5EF4-FFF2-40B4-BE49-F238E27FC236}">
                <a16:creationId xmlns="" xmlns:a16="http://schemas.microsoft.com/office/drawing/2014/main" id="{F3E1433A-572E-4D92-A569-4F7D6102E24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62" name="Text Placeholder 61">
            <a:extLst>
              <a:ext uri="{FF2B5EF4-FFF2-40B4-BE49-F238E27FC236}">
                <a16:creationId xmlns="" xmlns:a16="http://schemas.microsoft.com/office/drawing/2014/main" id="{891B7FFB-7B9D-49CA-A810-868502F90E3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="" xmlns:a16="http://schemas.microsoft.com/office/drawing/2014/main" id="{20FDFFBB-5D32-4588-A0D9-5A2595B54A52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162219749"/>
      </p:ext>
    </p:extLst>
  </p:cSld>
  <p:clrMapOvr>
    <a:masterClrMapping/>
  </p:clrMapOvr>
  <p:transition spd="med">
    <p:pull dir="u"/>
  </p:transition>
</p:sld>
</file>

<file path=ppt/theme/theme1.xml><?xml version="1.0" encoding="utf-8"?>
<a:theme xmlns:a="http://schemas.openxmlformats.org/drawingml/2006/main" name="Category separator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tarting slide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ontact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itle Slide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Main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44795</TotalTime>
  <Words>12174</Words>
  <Application>Microsoft Office PowerPoint</Application>
  <PresentationFormat>ユーザー設定</PresentationFormat>
  <Paragraphs>2661</Paragraphs>
  <Slides>168</Slides>
  <Notes>51</Notes>
  <HiddenSlides>101</HiddenSlides>
  <MMClips>0</MMClips>
  <ScaleCrop>false</ScaleCrop>
  <HeadingPairs>
    <vt:vector size="4" baseType="variant">
      <vt:variant>
        <vt:lpstr>テーマ</vt:lpstr>
      </vt:variant>
      <vt:variant>
        <vt:i4>5</vt:i4>
      </vt:variant>
      <vt:variant>
        <vt:lpstr>スライド タイトル</vt:lpstr>
      </vt:variant>
      <vt:variant>
        <vt:i4>168</vt:i4>
      </vt:variant>
    </vt:vector>
  </HeadingPairs>
  <TitlesOfParts>
    <vt:vector size="173" baseType="lpstr">
      <vt:lpstr>Category separator</vt:lpstr>
      <vt:lpstr>Starting slide</vt:lpstr>
      <vt:lpstr>Contact</vt:lpstr>
      <vt:lpstr>Title Slide</vt:lpstr>
      <vt:lpstr>Main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</dc:creator>
  <cp:lastModifiedBy>Richard</cp:lastModifiedBy>
  <cp:revision>1060</cp:revision>
  <dcterms:created xsi:type="dcterms:W3CDTF">2018-06-24T09:54:07Z</dcterms:created>
  <dcterms:modified xsi:type="dcterms:W3CDTF">2021-10-05T11:14:38Z</dcterms:modified>
</cp:coreProperties>
</file>